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93" r:id="rId3"/>
    <p:sldId id="287" r:id="rId4"/>
    <p:sldId id="286" r:id="rId5"/>
    <p:sldId id="289" r:id="rId6"/>
    <p:sldId id="291" r:id="rId7"/>
    <p:sldId id="294" r:id="rId8"/>
    <p:sldId id="300" r:id="rId9"/>
    <p:sldId id="304" r:id="rId10"/>
    <p:sldId id="301" r:id="rId11"/>
    <p:sldId id="311" r:id="rId12"/>
    <p:sldId id="280" r:id="rId13"/>
  </p:sldIdLst>
  <p:sldSz cx="12192000" cy="6858000"/>
  <p:notesSz cx="6858000" cy="9144000"/>
  <p:embeddedFontLst>
    <p:embeddedFont>
      <p:font typeface="Montserrat Light" panose="020B0604020202020204" charset="0"/>
      <p:regular r:id="rId15"/>
      <p:bold r:id="rId16"/>
      <p:italic r:id="rId17"/>
      <p:boldItalic r:id="rId18"/>
    </p:embeddedFont>
    <p:embeddedFont>
      <p:font typeface="Arial Black" panose="020B0A04020102020204" pitchFamily="34" charset="0"/>
      <p:bold r:id="rId19"/>
    </p:embeddedFont>
    <p:embeddedFont>
      <p:font typeface="Montserrat SemiBold" panose="020B0604020202020204" charset="0"/>
      <p:regular r:id="rId20"/>
      <p:bold r:id="rId21"/>
      <p:italic r:id="rId22"/>
      <p:boldItalic r:id="rId23"/>
    </p:embeddedFont>
    <p:embeddedFont>
      <p:font typeface="Cambria" panose="02040503050406030204" pitchFamily="18" charset="0"/>
      <p:regular r:id="rId24"/>
      <p:bold r:id="rId25"/>
      <p:italic r:id="rId26"/>
      <p:boldItalic r:id="rId27"/>
    </p:embeddedFont>
    <p:embeddedFont>
      <p:font typeface="Malgun Gothic" panose="020B0503020000020004" pitchFamily="34" charset="-127"/>
      <p:regular r:id="rId28"/>
      <p:bold r:id="rId29"/>
    </p:embeddedFont>
    <p:embeddedFont>
      <p:font typeface="Calibri" panose="020F0502020204030204" pitchFamily="34" charset="0"/>
      <p:regular r:id="rId30"/>
      <p:bold r:id="rId31"/>
      <p:italic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873BED5A-ACF9-4FA1-AF27-814DF21E44D1}">
          <p14:sldIdLst>
            <p14:sldId id="256"/>
            <p14:sldId id="293"/>
            <p14:sldId id="287"/>
            <p14:sldId id="286"/>
            <p14:sldId id="289"/>
            <p14:sldId id="291"/>
            <p14:sldId id="294"/>
            <p14:sldId id="300"/>
            <p14:sldId id="304"/>
            <p14:sldId id="301"/>
            <p14:sldId id="311"/>
            <p14:sldId id="28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56" roundtripDataSignature="AMtx7mg4InT5+3oMX+5QDjXFwCBgh9hyh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6F5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472" autoAdjust="0"/>
    <p:restoredTop sz="94660" autoAdjust="0"/>
  </p:normalViewPr>
  <p:slideViewPr>
    <p:cSldViewPr snapToGrid="0">
      <p:cViewPr varScale="1">
        <p:scale>
          <a:sx n="82" d="100"/>
          <a:sy n="82" d="100"/>
        </p:scale>
        <p:origin x="744" y="6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3134" y="4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33" Type="http://schemas.openxmlformats.org/officeDocument/2006/relationships/font" Target="fonts/font19.fntdata"/><Relationship Id="rId59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32" Type="http://schemas.openxmlformats.org/officeDocument/2006/relationships/font" Target="fonts/font18.fntdata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font" Target="fonts/font14.fntdata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openxmlformats.org/officeDocument/2006/relationships/font" Target="fonts/font17.fntdata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font" Target="fonts/font16.fntdata"/><Relationship Id="rId56" Type="http://customschemas.google.com/relationships/presentationmetadata" Target="meta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image" Target="../media/image17.jp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image" Target="../media/image17.jp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352CBA4-2328-432C-A7C2-7A9BCBAD60E9}" type="doc">
      <dgm:prSet loTypeId="urn:microsoft.com/office/officeart/2008/layout/PictureStrips" loCatId="list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5839942-1C5A-4A11-9150-E8B8EE1BE297}">
      <dgm:prSet custT="1"/>
      <dgm:spPr/>
      <dgm:t>
        <a:bodyPr/>
        <a:lstStyle/>
        <a:p>
          <a:pPr rtl="0"/>
          <a:r>
            <a:rPr lang="en-GB" sz="2200" b="0" i="0" dirty="0" smtClean="0">
              <a:latin typeface="Cambria" panose="02040503050406030204" pitchFamily="18" charset="0"/>
              <a:ea typeface="Cambria" panose="02040503050406030204" pitchFamily="18" charset="0"/>
            </a:rPr>
            <a:t>Ankit </a:t>
          </a:r>
          <a:r>
            <a:rPr lang="en-GB" sz="2200" b="0" i="0" dirty="0" err="1" smtClean="0">
              <a:latin typeface="Cambria" panose="02040503050406030204" pitchFamily="18" charset="0"/>
              <a:ea typeface="Cambria" panose="02040503050406030204" pitchFamily="18" charset="0"/>
            </a:rPr>
            <a:t>Jaysingh</a:t>
          </a:r>
          <a:r>
            <a:rPr lang="en-GB" sz="2200" b="0" i="0" dirty="0" smtClean="0">
              <a:latin typeface="Cambria" panose="02040503050406030204" pitchFamily="18" charset="0"/>
              <a:ea typeface="Cambria" panose="02040503050406030204" pitchFamily="18" charset="0"/>
            </a:rPr>
            <a:t> </a:t>
          </a:r>
          <a:r>
            <a:rPr lang="en-GB" sz="2200" b="0" i="0" dirty="0" err="1" smtClean="0">
              <a:latin typeface="Cambria" panose="02040503050406030204" pitchFamily="18" charset="0"/>
              <a:ea typeface="Cambria" panose="02040503050406030204" pitchFamily="18" charset="0"/>
            </a:rPr>
            <a:t>Bramhane</a:t>
          </a:r>
          <a:endParaRPr lang="en-GB" sz="2200" dirty="0"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48B32AEF-E5B1-4882-8DB5-8F75A3049D9C}" type="parTrans" cxnId="{BF284BB9-9D6F-48DC-920D-9296DE856CED}">
      <dgm:prSet/>
      <dgm:spPr/>
      <dgm:t>
        <a:bodyPr/>
        <a:lstStyle/>
        <a:p>
          <a:endParaRPr lang="en-US"/>
        </a:p>
      </dgm:t>
    </dgm:pt>
    <dgm:pt modelId="{DE2C1997-B7C4-44DE-9877-94D0F8547BC0}" type="sibTrans" cxnId="{BF284BB9-9D6F-48DC-920D-9296DE856CED}">
      <dgm:prSet/>
      <dgm:spPr/>
      <dgm:t>
        <a:bodyPr/>
        <a:lstStyle/>
        <a:p>
          <a:endParaRPr lang="en-US"/>
        </a:p>
      </dgm:t>
    </dgm:pt>
    <dgm:pt modelId="{0405F020-BFCB-4A6F-9587-4DE7C0876E76}">
      <dgm:prSet custT="1"/>
      <dgm:spPr/>
      <dgm:t>
        <a:bodyPr/>
        <a:lstStyle/>
        <a:p>
          <a:pPr rtl="0"/>
          <a:r>
            <a:rPr lang="en-GB" sz="2200" b="0" i="0" dirty="0" smtClean="0">
              <a:latin typeface="Cambria" panose="02040503050406030204" pitchFamily="18" charset="0"/>
              <a:ea typeface="Cambria" panose="02040503050406030204" pitchFamily="18" charset="0"/>
            </a:rPr>
            <a:t>Chaitanya Girish </a:t>
          </a:r>
          <a:r>
            <a:rPr lang="en-GB" sz="2200" b="0" i="0" dirty="0" err="1" smtClean="0">
              <a:latin typeface="Cambria" panose="02040503050406030204" pitchFamily="18" charset="0"/>
              <a:ea typeface="Cambria" panose="02040503050406030204" pitchFamily="18" charset="0"/>
            </a:rPr>
            <a:t>Pawar</a:t>
          </a:r>
          <a:endParaRPr lang="en-GB" sz="2200" dirty="0"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73103A0D-688A-4AB1-B9FD-0DCF904F4C20}" type="parTrans" cxnId="{EB1EBE12-31D1-480F-BD61-2F7F5C0AE6C1}">
      <dgm:prSet/>
      <dgm:spPr/>
      <dgm:t>
        <a:bodyPr/>
        <a:lstStyle/>
        <a:p>
          <a:endParaRPr lang="en-US"/>
        </a:p>
      </dgm:t>
    </dgm:pt>
    <dgm:pt modelId="{E21E94AC-5F7D-454A-BC17-A2D1A07CF41C}" type="sibTrans" cxnId="{EB1EBE12-31D1-480F-BD61-2F7F5C0AE6C1}">
      <dgm:prSet/>
      <dgm:spPr/>
      <dgm:t>
        <a:bodyPr/>
        <a:lstStyle/>
        <a:p>
          <a:endParaRPr lang="en-US"/>
        </a:p>
      </dgm:t>
    </dgm:pt>
    <dgm:pt modelId="{6E3E5384-31C7-48EA-885C-0DE6269473FA}">
      <dgm:prSet custT="1"/>
      <dgm:spPr/>
      <dgm:t>
        <a:bodyPr/>
        <a:lstStyle/>
        <a:p>
          <a:pPr rtl="0"/>
          <a:r>
            <a:rPr lang="en-GB" sz="2200" b="0" i="0" smtClean="0">
              <a:latin typeface="Cambria" panose="02040503050406030204" pitchFamily="18" charset="0"/>
              <a:ea typeface="Cambria" panose="02040503050406030204" pitchFamily="18" charset="0"/>
            </a:rPr>
            <a:t>Gangotri Lingade</a:t>
          </a:r>
          <a:endParaRPr lang="en-GB" sz="2200"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DC75AB6A-5F22-4F60-8EE3-69D8FDDA73C8}" type="parTrans" cxnId="{6A811EA2-0B58-4C57-8BF4-3782E0280A54}">
      <dgm:prSet/>
      <dgm:spPr/>
      <dgm:t>
        <a:bodyPr/>
        <a:lstStyle/>
        <a:p>
          <a:endParaRPr lang="en-US"/>
        </a:p>
      </dgm:t>
    </dgm:pt>
    <dgm:pt modelId="{E51FD1A9-A3AF-4DCD-A4D2-348015659F2F}" type="sibTrans" cxnId="{6A811EA2-0B58-4C57-8BF4-3782E0280A54}">
      <dgm:prSet/>
      <dgm:spPr/>
      <dgm:t>
        <a:bodyPr/>
        <a:lstStyle/>
        <a:p>
          <a:endParaRPr lang="en-US"/>
        </a:p>
      </dgm:t>
    </dgm:pt>
    <dgm:pt modelId="{BB180111-D1E5-41F2-A73F-3758EE2C128B}">
      <dgm:prSet custT="1"/>
      <dgm:spPr/>
      <dgm:t>
        <a:bodyPr/>
        <a:lstStyle/>
        <a:p>
          <a:pPr rtl="0"/>
          <a:r>
            <a:rPr lang="en-GB" sz="2200" b="0" i="0" smtClean="0">
              <a:latin typeface="Cambria" panose="02040503050406030204" pitchFamily="18" charset="0"/>
              <a:ea typeface="Cambria" panose="02040503050406030204" pitchFamily="18" charset="0"/>
            </a:rPr>
            <a:t>Kodandaram Gedela</a:t>
          </a:r>
          <a:endParaRPr lang="en-GB" sz="2200"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EB080352-1EB3-402A-9811-5CC100E733F2}" type="parTrans" cxnId="{BF9A948A-7042-43FC-A41D-5B6D6C9463C5}">
      <dgm:prSet/>
      <dgm:spPr/>
      <dgm:t>
        <a:bodyPr/>
        <a:lstStyle/>
        <a:p>
          <a:endParaRPr lang="en-US"/>
        </a:p>
      </dgm:t>
    </dgm:pt>
    <dgm:pt modelId="{4EFA22FD-05D6-4702-9B75-0924798751F3}" type="sibTrans" cxnId="{BF9A948A-7042-43FC-A41D-5B6D6C9463C5}">
      <dgm:prSet/>
      <dgm:spPr/>
      <dgm:t>
        <a:bodyPr/>
        <a:lstStyle/>
        <a:p>
          <a:endParaRPr lang="en-US"/>
        </a:p>
      </dgm:t>
    </dgm:pt>
    <dgm:pt modelId="{3E07161C-C53E-4A24-9415-396C8FFA3AF2}">
      <dgm:prSet custT="1"/>
      <dgm:spPr/>
      <dgm:t>
        <a:bodyPr/>
        <a:lstStyle/>
        <a:p>
          <a:pPr rtl="0"/>
          <a:r>
            <a:rPr lang="en-GB" sz="2200" b="0" i="0" smtClean="0">
              <a:latin typeface="Cambria" panose="02040503050406030204" pitchFamily="18" charset="0"/>
              <a:ea typeface="Cambria" panose="02040503050406030204" pitchFamily="18" charset="0"/>
            </a:rPr>
            <a:t>Komal Prakash Mahana</a:t>
          </a:r>
          <a:endParaRPr lang="en-GB" sz="2200"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AA178A1A-D9F5-470A-966C-D0AFC3220CE6}" type="parTrans" cxnId="{78FAC0AC-9BAD-4A95-ABA0-BB2596E88F11}">
      <dgm:prSet/>
      <dgm:spPr/>
      <dgm:t>
        <a:bodyPr/>
        <a:lstStyle/>
        <a:p>
          <a:endParaRPr lang="en-US"/>
        </a:p>
      </dgm:t>
    </dgm:pt>
    <dgm:pt modelId="{20A82D3F-9B15-4070-B4AB-9E1311B3055D}" type="sibTrans" cxnId="{78FAC0AC-9BAD-4A95-ABA0-BB2596E88F11}">
      <dgm:prSet/>
      <dgm:spPr/>
      <dgm:t>
        <a:bodyPr/>
        <a:lstStyle/>
        <a:p>
          <a:endParaRPr lang="en-US"/>
        </a:p>
      </dgm:t>
    </dgm:pt>
    <dgm:pt modelId="{F8E94043-43D4-429D-BE30-A27AE4098053}">
      <dgm:prSet custT="1"/>
      <dgm:spPr/>
      <dgm:t>
        <a:bodyPr/>
        <a:lstStyle/>
        <a:p>
          <a:pPr rtl="0"/>
          <a:r>
            <a:rPr lang="en-GB" sz="2200" b="0" i="0" dirty="0" err="1" smtClean="0">
              <a:latin typeface="Cambria" panose="02040503050406030204" pitchFamily="18" charset="0"/>
              <a:ea typeface="Cambria" panose="02040503050406030204" pitchFamily="18" charset="0"/>
            </a:rPr>
            <a:t>Kunigiri</a:t>
          </a:r>
          <a:r>
            <a:rPr lang="en-GB" sz="2200" b="0" i="0" dirty="0" smtClean="0">
              <a:latin typeface="Cambria" panose="02040503050406030204" pitchFamily="18" charset="0"/>
              <a:ea typeface="Cambria" panose="02040503050406030204" pitchFamily="18" charset="0"/>
            </a:rPr>
            <a:t> Ajay Kumar</a:t>
          </a:r>
          <a:endParaRPr lang="en-GB" sz="2200" dirty="0"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FD5CAC8A-16E8-45A4-ABAB-FB2D4F44CDC8}" type="parTrans" cxnId="{23EA7FC4-12EF-433A-9FE4-633FE220613B}">
      <dgm:prSet/>
      <dgm:spPr/>
      <dgm:t>
        <a:bodyPr/>
        <a:lstStyle/>
        <a:p>
          <a:endParaRPr lang="en-US"/>
        </a:p>
      </dgm:t>
    </dgm:pt>
    <dgm:pt modelId="{BB25505A-3621-4B34-B859-FFAD92FA7007}" type="sibTrans" cxnId="{23EA7FC4-12EF-433A-9FE4-633FE220613B}">
      <dgm:prSet/>
      <dgm:spPr/>
      <dgm:t>
        <a:bodyPr/>
        <a:lstStyle/>
        <a:p>
          <a:endParaRPr lang="en-US"/>
        </a:p>
      </dgm:t>
    </dgm:pt>
    <dgm:pt modelId="{A62F7CFD-9FD6-4570-8C8E-37C4445A5B83}">
      <dgm:prSet custT="1"/>
      <dgm:spPr/>
      <dgm:t>
        <a:bodyPr/>
        <a:lstStyle/>
        <a:p>
          <a:pPr rtl="0"/>
          <a:r>
            <a:rPr lang="en-GB" sz="2200" b="0" i="0" smtClean="0">
              <a:latin typeface="Cambria" panose="02040503050406030204" pitchFamily="18" charset="0"/>
              <a:ea typeface="Cambria" panose="02040503050406030204" pitchFamily="18" charset="0"/>
            </a:rPr>
            <a:t>Sumit Sanjay Patil</a:t>
          </a:r>
          <a:endParaRPr lang="en-GB" sz="2200"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30E932DF-C423-4DC5-BA2B-39A027D3BC76}" type="parTrans" cxnId="{90E372B1-23BD-4CFC-93A2-F244B76EE4C9}">
      <dgm:prSet/>
      <dgm:spPr/>
      <dgm:t>
        <a:bodyPr/>
        <a:lstStyle/>
        <a:p>
          <a:endParaRPr lang="en-US"/>
        </a:p>
      </dgm:t>
    </dgm:pt>
    <dgm:pt modelId="{D3D946E7-AE21-4B47-A2B3-80CD7F201A14}" type="sibTrans" cxnId="{90E372B1-23BD-4CFC-93A2-F244B76EE4C9}">
      <dgm:prSet/>
      <dgm:spPr/>
      <dgm:t>
        <a:bodyPr/>
        <a:lstStyle/>
        <a:p>
          <a:endParaRPr lang="en-US"/>
        </a:p>
      </dgm:t>
    </dgm:pt>
    <dgm:pt modelId="{2FE5E6C3-E871-4135-8517-2FFDB46511AC}">
      <dgm:prSet custT="1"/>
      <dgm:spPr/>
      <dgm:t>
        <a:bodyPr/>
        <a:lstStyle/>
        <a:p>
          <a:pPr rtl="0"/>
          <a:r>
            <a:rPr lang="en-GB" sz="2200" b="0" i="0" smtClean="0">
              <a:latin typeface="Cambria" panose="02040503050406030204" pitchFamily="18" charset="0"/>
              <a:ea typeface="Cambria" panose="02040503050406030204" pitchFamily="18" charset="0"/>
            </a:rPr>
            <a:t>Vinita Pal</a:t>
          </a:r>
          <a:endParaRPr lang="en-GB" sz="2200"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C978D18D-EA5C-4FAC-8F2D-97AB4FDF6730}" type="parTrans" cxnId="{B8106DDC-C6FA-49BE-8049-52D9E67D3510}">
      <dgm:prSet/>
      <dgm:spPr/>
      <dgm:t>
        <a:bodyPr/>
        <a:lstStyle/>
        <a:p>
          <a:endParaRPr lang="en-US"/>
        </a:p>
      </dgm:t>
    </dgm:pt>
    <dgm:pt modelId="{47BCEACF-8CA4-4B72-A828-CEEE54F9989A}" type="sibTrans" cxnId="{B8106DDC-C6FA-49BE-8049-52D9E67D3510}">
      <dgm:prSet/>
      <dgm:spPr/>
      <dgm:t>
        <a:bodyPr/>
        <a:lstStyle/>
        <a:p>
          <a:endParaRPr lang="en-US"/>
        </a:p>
      </dgm:t>
    </dgm:pt>
    <dgm:pt modelId="{8BBE2602-4C25-444F-9E66-284B4D803F72}" type="pres">
      <dgm:prSet presAssocID="{E352CBA4-2328-432C-A7C2-7A9BCBAD60E9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75CADE1-79D0-4C41-B095-77003A64B14A}" type="pres">
      <dgm:prSet presAssocID="{A5839942-1C5A-4A11-9150-E8B8EE1BE297}" presName="composite" presStyleCnt="0"/>
      <dgm:spPr/>
    </dgm:pt>
    <dgm:pt modelId="{3F863A79-1F91-41B7-9E02-F30587631472}" type="pres">
      <dgm:prSet presAssocID="{A5839942-1C5A-4A11-9150-E8B8EE1BE297}" presName="rect1" presStyleLbl="trAlignAcc1" presStyleIdx="0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8F9A58F-19FE-4E27-BE55-A0EE178848A8}" type="pres">
      <dgm:prSet presAssocID="{A5839942-1C5A-4A11-9150-E8B8EE1BE297}" presName="rect2" presStyleLbl="fgImgPlace1" presStyleIdx="0" presStyleCnt="8"/>
      <dgm:spPr>
        <a:solidFill>
          <a:srgbClr val="0070C0"/>
        </a:solidFill>
        <a:ln>
          <a:solidFill>
            <a:srgbClr val="002060"/>
          </a:solidFill>
        </a:ln>
      </dgm:spPr>
    </dgm:pt>
    <dgm:pt modelId="{73D3B926-A5DC-41E1-B675-2CEBB71DADB4}" type="pres">
      <dgm:prSet presAssocID="{DE2C1997-B7C4-44DE-9877-94D0F8547BC0}" presName="sibTrans" presStyleCnt="0"/>
      <dgm:spPr/>
    </dgm:pt>
    <dgm:pt modelId="{0F072900-856A-4298-A765-C73F6518A224}" type="pres">
      <dgm:prSet presAssocID="{0405F020-BFCB-4A6F-9587-4DE7C0876E76}" presName="composite" presStyleCnt="0"/>
      <dgm:spPr/>
    </dgm:pt>
    <dgm:pt modelId="{9F8AB4F9-0706-437F-9251-C52E228D0E48}" type="pres">
      <dgm:prSet presAssocID="{0405F020-BFCB-4A6F-9587-4DE7C0876E76}" presName="rect1" presStyleLbl="trAlignAcc1" presStyleIdx="1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DA998E0-A1E7-474E-86F5-7EB9059FDCAF}" type="pres">
      <dgm:prSet presAssocID="{0405F020-BFCB-4A6F-9587-4DE7C0876E76}" presName="rect2" presStyleLbl="fgImgPlace1" presStyleIdx="1" presStyleCnt="8"/>
      <dgm:spPr>
        <a:solidFill>
          <a:srgbClr val="0070C0"/>
        </a:solidFill>
        <a:ln>
          <a:solidFill>
            <a:srgbClr val="002060"/>
          </a:solidFill>
        </a:ln>
      </dgm:spPr>
    </dgm:pt>
    <dgm:pt modelId="{24871ACC-B6D3-45A4-8A1E-BE9BD1359A26}" type="pres">
      <dgm:prSet presAssocID="{E21E94AC-5F7D-454A-BC17-A2D1A07CF41C}" presName="sibTrans" presStyleCnt="0"/>
      <dgm:spPr/>
    </dgm:pt>
    <dgm:pt modelId="{8D84760A-1372-4B50-807B-8775B6FDAC07}" type="pres">
      <dgm:prSet presAssocID="{6E3E5384-31C7-48EA-885C-0DE6269473FA}" presName="composite" presStyleCnt="0"/>
      <dgm:spPr/>
    </dgm:pt>
    <dgm:pt modelId="{011A7129-22D2-4056-B2D5-36FD4E86CC5A}" type="pres">
      <dgm:prSet presAssocID="{6E3E5384-31C7-48EA-885C-0DE6269473FA}" presName="rect1" presStyleLbl="trAlignAcc1" presStyleIdx="2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E3AD4C8-851B-4B94-B96F-EDD0369B66D5}" type="pres">
      <dgm:prSet presAssocID="{6E3E5384-31C7-48EA-885C-0DE6269473FA}" presName="rect2" presStyleLbl="fgImgPlace1" presStyleIdx="2" presStyleCnt="8" custAng="0"/>
      <dgm:spPr>
        <a:solidFill>
          <a:srgbClr val="0070C0"/>
        </a:solidFill>
        <a:ln>
          <a:solidFill>
            <a:srgbClr val="002060"/>
          </a:solidFill>
        </a:ln>
      </dgm:spPr>
    </dgm:pt>
    <dgm:pt modelId="{CDD972E0-41F4-4810-9F14-492C3DED693C}" type="pres">
      <dgm:prSet presAssocID="{E51FD1A9-A3AF-4DCD-A4D2-348015659F2F}" presName="sibTrans" presStyleCnt="0"/>
      <dgm:spPr/>
    </dgm:pt>
    <dgm:pt modelId="{301397DE-49FB-4A45-BA0A-58245A049537}" type="pres">
      <dgm:prSet presAssocID="{BB180111-D1E5-41F2-A73F-3758EE2C128B}" presName="composite" presStyleCnt="0"/>
      <dgm:spPr/>
    </dgm:pt>
    <dgm:pt modelId="{E4F3B684-3366-447A-ABAD-901C68B8E20E}" type="pres">
      <dgm:prSet presAssocID="{BB180111-D1E5-41F2-A73F-3758EE2C128B}" presName="rect1" presStyleLbl="trAlignAcc1" presStyleIdx="3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D71E439-F117-47E7-A959-697358E0A57A}" type="pres">
      <dgm:prSet presAssocID="{BB180111-D1E5-41F2-A73F-3758EE2C128B}" presName="rect2" presStyleLbl="fgImgPlace1" presStyleIdx="3" presStyleCnt="8"/>
      <dgm:spPr>
        <a:solidFill>
          <a:srgbClr val="0070C0"/>
        </a:solidFill>
        <a:ln>
          <a:solidFill>
            <a:srgbClr val="002060"/>
          </a:solidFill>
        </a:ln>
      </dgm:spPr>
    </dgm:pt>
    <dgm:pt modelId="{F4440249-3492-4CF5-9E59-82708429A571}" type="pres">
      <dgm:prSet presAssocID="{4EFA22FD-05D6-4702-9B75-0924798751F3}" presName="sibTrans" presStyleCnt="0"/>
      <dgm:spPr/>
    </dgm:pt>
    <dgm:pt modelId="{5574B88E-21DA-4094-BA04-6B778BEB8CD2}" type="pres">
      <dgm:prSet presAssocID="{3E07161C-C53E-4A24-9415-396C8FFA3AF2}" presName="composite" presStyleCnt="0"/>
      <dgm:spPr/>
    </dgm:pt>
    <dgm:pt modelId="{7FEC6A84-EEB9-4E60-B46B-C6B2A8AF6F2A}" type="pres">
      <dgm:prSet presAssocID="{3E07161C-C53E-4A24-9415-396C8FFA3AF2}" presName="rect1" presStyleLbl="trAlignAcc1" presStyleIdx="4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840A622-AB56-4B93-ABBC-6AC633B4B574}" type="pres">
      <dgm:prSet presAssocID="{3E07161C-C53E-4A24-9415-396C8FFA3AF2}" presName="rect2" presStyleLbl="fgImgPlace1" presStyleIdx="4" presStyleCnt="8"/>
      <dgm:spPr>
        <a:solidFill>
          <a:srgbClr val="0070C0"/>
        </a:solidFill>
        <a:ln>
          <a:solidFill>
            <a:srgbClr val="002060"/>
          </a:solidFill>
        </a:ln>
      </dgm:spPr>
    </dgm:pt>
    <dgm:pt modelId="{D69A9A49-6C23-4034-A840-E90F350C05D9}" type="pres">
      <dgm:prSet presAssocID="{20A82D3F-9B15-4070-B4AB-9E1311B3055D}" presName="sibTrans" presStyleCnt="0"/>
      <dgm:spPr/>
    </dgm:pt>
    <dgm:pt modelId="{B7339E8C-4C0D-426F-9895-310A405C1F64}" type="pres">
      <dgm:prSet presAssocID="{F8E94043-43D4-429D-BE30-A27AE4098053}" presName="composite" presStyleCnt="0"/>
      <dgm:spPr/>
    </dgm:pt>
    <dgm:pt modelId="{BFBD45FE-242E-47DA-BF2C-572FCA1B7AD1}" type="pres">
      <dgm:prSet presAssocID="{F8E94043-43D4-429D-BE30-A27AE4098053}" presName="rect1" presStyleLbl="trAlignAcc1" presStyleIdx="5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EC107C6-E2AC-4A9A-81F6-E71AEB1F3FCE}" type="pres">
      <dgm:prSet presAssocID="{F8E94043-43D4-429D-BE30-A27AE4098053}" presName="rect2" presStyleLbl="fgImgPlace1" presStyleIdx="5" presStyleCnt="8"/>
      <dgm:spPr>
        <a:solidFill>
          <a:srgbClr val="0070C0"/>
        </a:solidFill>
        <a:ln>
          <a:solidFill>
            <a:srgbClr val="002060"/>
          </a:solidFill>
        </a:ln>
      </dgm:spPr>
    </dgm:pt>
    <dgm:pt modelId="{602992C9-CE9C-4CAD-A8AB-E7423188E034}" type="pres">
      <dgm:prSet presAssocID="{BB25505A-3621-4B34-B859-FFAD92FA7007}" presName="sibTrans" presStyleCnt="0"/>
      <dgm:spPr/>
    </dgm:pt>
    <dgm:pt modelId="{4284D245-AEBB-42EC-927F-D6AA1E31F87E}" type="pres">
      <dgm:prSet presAssocID="{A62F7CFD-9FD6-4570-8C8E-37C4445A5B83}" presName="composite" presStyleCnt="0"/>
      <dgm:spPr/>
    </dgm:pt>
    <dgm:pt modelId="{B312DA07-BD3D-4E2F-8F39-872DEA9E29AE}" type="pres">
      <dgm:prSet presAssocID="{A62F7CFD-9FD6-4570-8C8E-37C4445A5B83}" presName="rect1" presStyleLbl="trAlignAcc1" presStyleIdx="6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CDD4E32-3206-416E-A90D-8E79E891AA01}" type="pres">
      <dgm:prSet presAssocID="{A62F7CFD-9FD6-4570-8C8E-37C4445A5B83}" presName="rect2" presStyleLbl="fgImgPlace1" presStyleIdx="6" presStyleCnt="8"/>
      <dgm:spPr>
        <a:solidFill>
          <a:srgbClr val="0070C0"/>
        </a:solidFill>
        <a:ln>
          <a:solidFill>
            <a:srgbClr val="002060"/>
          </a:solidFill>
        </a:ln>
      </dgm:spPr>
    </dgm:pt>
    <dgm:pt modelId="{D86614C7-E879-497C-A784-1EC548C01B62}" type="pres">
      <dgm:prSet presAssocID="{D3D946E7-AE21-4B47-A2B3-80CD7F201A14}" presName="sibTrans" presStyleCnt="0"/>
      <dgm:spPr/>
    </dgm:pt>
    <dgm:pt modelId="{12E626AD-1063-4EE0-B64D-13E29B674C96}" type="pres">
      <dgm:prSet presAssocID="{2FE5E6C3-E871-4135-8517-2FFDB46511AC}" presName="composite" presStyleCnt="0"/>
      <dgm:spPr/>
    </dgm:pt>
    <dgm:pt modelId="{2078F424-8426-41AB-8AD0-62835A99603D}" type="pres">
      <dgm:prSet presAssocID="{2FE5E6C3-E871-4135-8517-2FFDB46511AC}" presName="rect1" presStyleLbl="trAlignAcc1" presStyleIdx="7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287A345-EAA6-4A42-B2E7-3587B24900A4}" type="pres">
      <dgm:prSet presAssocID="{2FE5E6C3-E871-4135-8517-2FFDB46511AC}" presName="rect2" presStyleLbl="fgImgPlace1" presStyleIdx="7" presStyleCnt="8"/>
      <dgm:spPr>
        <a:solidFill>
          <a:srgbClr val="0070C0"/>
        </a:solidFill>
        <a:ln>
          <a:solidFill>
            <a:srgbClr val="002060"/>
          </a:solidFill>
        </a:ln>
      </dgm:spPr>
    </dgm:pt>
  </dgm:ptLst>
  <dgm:cxnLst>
    <dgm:cxn modelId="{B8106DDC-C6FA-49BE-8049-52D9E67D3510}" srcId="{E352CBA4-2328-432C-A7C2-7A9BCBAD60E9}" destId="{2FE5E6C3-E871-4135-8517-2FFDB46511AC}" srcOrd="7" destOrd="0" parTransId="{C978D18D-EA5C-4FAC-8F2D-97AB4FDF6730}" sibTransId="{47BCEACF-8CA4-4B72-A828-CEEE54F9989A}"/>
    <dgm:cxn modelId="{BF9A948A-7042-43FC-A41D-5B6D6C9463C5}" srcId="{E352CBA4-2328-432C-A7C2-7A9BCBAD60E9}" destId="{BB180111-D1E5-41F2-A73F-3758EE2C128B}" srcOrd="3" destOrd="0" parTransId="{EB080352-1EB3-402A-9811-5CC100E733F2}" sibTransId="{4EFA22FD-05D6-4702-9B75-0924798751F3}"/>
    <dgm:cxn modelId="{001AF766-1999-4113-B5BE-43C59CA3A152}" type="presOf" srcId="{A5839942-1C5A-4A11-9150-E8B8EE1BE297}" destId="{3F863A79-1F91-41B7-9E02-F30587631472}" srcOrd="0" destOrd="0" presId="urn:microsoft.com/office/officeart/2008/layout/PictureStrips"/>
    <dgm:cxn modelId="{23EA7FC4-12EF-433A-9FE4-633FE220613B}" srcId="{E352CBA4-2328-432C-A7C2-7A9BCBAD60E9}" destId="{F8E94043-43D4-429D-BE30-A27AE4098053}" srcOrd="5" destOrd="0" parTransId="{FD5CAC8A-16E8-45A4-ABAB-FB2D4F44CDC8}" sibTransId="{BB25505A-3621-4B34-B859-FFAD92FA7007}"/>
    <dgm:cxn modelId="{78FAC0AC-9BAD-4A95-ABA0-BB2596E88F11}" srcId="{E352CBA4-2328-432C-A7C2-7A9BCBAD60E9}" destId="{3E07161C-C53E-4A24-9415-396C8FFA3AF2}" srcOrd="4" destOrd="0" parTransId="{AA178A1A-D9F5-470A-966C-D0AFC3220CE6}" sibTransId="{20A82D3F-9B15-4070-B4AB-9E1311B3055D}"/>
    <dgm:cxn modelId="{6A811EA2-0B58-4C57-8BF4-3782E0280A54}" srcId="{E352CBA4-2328-432C-A7C2-7A9BCBAD60E9}" destId="{6E3E5384-31C7-48EA-885C-0DE6269473FA}" srcOrd="2" destOrd="0" parTransId="{DC75AB6A-5F22-4F60-8EE3-69D8FDDA73C8}" sibTransId="{E51FD1A9-A3AF-4DCD-A4D2-348015659F2F}"/>
    <dgm:cxn modelId="{D787EFAC-7FD1-4295-A715-93553D040E54}" type="presOf" srcId="{3E07161C-C53E-4A24-9415-396C8FFA3AF2}" destId="{7FEC6A84-EEB9-4E60-B46B-C6B2A8AF6F2A}" srcOrd="0" destOrd="0" presId="urn:microsoft.com/office/officeart/2008/layout/PictureStrips"/>
    <dgm:cxn modelId="{1F2FE06E-3DB3-4ABF-902D-10A36C9D198E}" type="presOf" srcId="{F8E94043-43D4-429D-BE30-A27AE4098053}" destId="{BFBD45FE-242E-47DA-BF2C-572FCA1B7AD1}" srcOrd="0" destOrd="0" presId="urn:microsoft.com/office/officeart/2008/layout/PictureStrips"/>
    <dgm:cxn modelId="{52507BBD-9C4C-476D-A261-3DE316F169A5}" type="presOf" srcId="{0405F020-BFCB-4A6F-9587-4DE7C0876E76}" destId="{9F8AB4F9-0706-437F-9251-C52E228D0E48}" srcOrd="0" destOrd="0" presId="urn:microsoft.com/office/officeart/2008/layout/PictureStrips"/>
    <dgm:cxn modelId="{EB1EBE12-31D1-480F-BD61-2F7F5C0AE6C1}" srcId="{E352CBA4-2328-432C-A7C2-7A9BCBAD60E9}" destId="{0405F020-BFCB-4A6F-9587-4DE7C0876E76}" srcOrd="1" destOrd="0" parTransId="{73103A0D-688A-4AB1-B9FD-0DCF904F4C20}" sibTransId="{E21E94AC-5F7D-454A-BC17-A2D1A07CF41C}"/>
    <dgm:cxn modelId="{777882FF-4FB8-49A1-8968-AAC2A5E729D1}" type="presOf" srcId="{A62F7CFD-9FD6-4570-8C8E-37C4445A5B83}" destId="{B312DA07-BD3D-4E2F-8F39-872DEA9E29AE}" srcOrd="0" destOrd="0" presId="urn:microsoft.com/office/officeart/2008/layout/PictureStrips"/>
    <dgm:cxn modelId="{54A4840B-974E-4BCD-B4EE-94F253AB76BB}" type="presOf" srcId="{E352CBA4-2328-432C-A7C2-7A9BCBAD60E9}" destId="{8BBE2602-4C25-444F-9E66-284B4D803F72}" srcOrd="0" destOrd="0" presId="urn:microsoft.com/office/officeart/2008/layout/PictureStrips"/>
    <dgm:cxn modelId="{FAB2BDAF-C9D2-4917-BDE3-F54D6C5C6FB9}" type="presOf" srcId="{BB180111-D1E5-41F2-A73F-3758EE2C128B}" destId="{E4F3B684-3366-447A-ABAD-901C68B8E20E}" srcOrd="0" destOrd="0" presId="urn:microsoft.com/office/officeart/2008/layout/PictureStrips"/>
    <dgm:cxn modelId="{B6ADC6C5-4764-4168-9101-B121136CAFEE}" type="presOf" srcId="{2FE5E6C3-E871-4135-8517-2FFDB46511AC}" destId="{2078F424-8426-41AB-8AD0-62835A99603D}" srcOrd="0" destOrd="0" presId="urn:microsoft.com/office/officeart/2008/layout/PictureStrips"/>
    <dgm:cxn modelId="{BF284BB9-9D6F-48DC-920D-9296DE856CED}" srcId="{E352CBA4-2328-432C-A7C2-7A9BCBAD60E9}" destId="{A5839942-1C5A-4A11-9150-E8B8EE1BE297}" srcOrd="0" destOrd="0" parTransId="{48B32AEF-E5B1-4882-8DB5-8F75A3049D9C}" sibTransId="{DE2C1997-B7C4-44DE-9877-94D0F8547BC0}"/>
    <dgm:cxn modelId="{90E372B1-23BD-4CFC-93A2-F244B76EE4C9}" srcId="{E352CBA4-2328-432C-A7C2-7A9BCBAD60E9}" destId="{A62F7CFD-9FD6-4570-8C8E-37C4445A5B83}" srcOrd="6" destOrd="0" parTransId="{30E932DF-C423-4DC5-BA2B-39A027D3BC76}" sibTransId="{D3D946E7-AE21-4B47-A2B3-80CD7F201A14}"/>
    <dgm:cxn modelId="{3FA9EC5E-1C30-4C2D-81E3-28A0CF1F28F4}" type="presOf" srcId="{6E3E5384-31C7-48EA-885C-0DE6269473FA}" destId="{011A7129-22D2-4056-B2D5-36FD4E86CC5A}" srcOrd="0" destOrd="0" presId="urn:microsoft.com/office/officeart/2008/layout/PictureStrips"/>
    <dgm:cxn modelId="{745570DD-E5C8-4A09-AD19-4275F4D8439A}" type="presParOf" srcId="{8BBE2602-4C25-444F-9E66-284B4D803F72}" destId="{A75CADE1-79D0-4C41-B095-77003A64B14A}" srcOrd="0" destOrd="0" presId="urn:microsoft.com/office/officeart/2008/layout/PictureStrips"/>
    <dgm:cxn modelId="{D5CB317E-B91B-441D-AC07-D52F7788C3E2}" type="presParOf" srcId="{A75CADE1-79D0-4C41-B095-77003A64B14A}" destId="{3F863A79-1F91-41B7-9E02-F30587631472}" srcOrd="0" destOrd="0" presId="urn:microsoft.com/office/officeart/2008/layout/PictureStrips"/>
    <dgm:cxn modelId="{267851CE-2433-4AE3-B4DA-4BAAEB3B77FF}" type="presParOf" srcId="{A75CADE1-79D0-4C41-B095-77003A64B14A}" destId="{08F9A58F-19FE-4E27-BE55-A0EE178848A8}" srcOrd="1" destOrd="0" presId="urn:microsoft.com/office/officeart/2008/layout/PictureStrips"/>
    <dgm:cxn modelId="{E45E3569-B128-44D7-BE27-6CB07F911D81}" type="presParOf" srcId="{8BBE2602-4C25-444F-9E66-284B4D803F72}" destId="{73D3B926-A5DC-41E1-B675-2CEBB71DADB4}" srcOrd="1" destOrd="0" presId="urn:microsoft.com/office/officeart/2008/layout/PictureStrips"/>
    <dgm:cxn modelId="{F4CC9063-BB03-45BE-B3CF-567B2F62045A}" type="presParOf" srcId="{8BBE2602-4C25-444F-9E66-284B4D803F72}" destId="{0F072900-856A-4298-A765-C73F6518A224}" srcOrd="2" destOrd="0" presId="urn:microsoft.com/office/officeart/2008/layout/PictureStrips"/>
    <dgm:cxn modelId="{A3858FA2-06FA-46F5-A582-D3CDB8758789}" type="presParOf" srcId="{0F072900-856A-4298-A765-C73F6518A224}" destId="{9F8AB4F9-0706-437F-9251-C52E228D0E48}" srcOrd="0" destOrd="0" presId="urn:microsoft.com/office/officeart/2008/layout/PictureStrips"/>
    <dgm:cxn modelId="{5910D660-B9C0-48A0-A074-B6FEF25A45C2}" type="presParOf" srcId="{0F072900-856A-4298-A765-C73F6518A224}" destId="{2DA998E0-A1E7-474E-86F5-7EB9059FDCAF}" srcOrd="1" destOrd="0" presId="urn:microsoft.com/office/officeart/2008/layout/PictureStrips"/>
    <dgm:cxn modelId="{1E835DCF-6B4C-402F-BFEF-AB333E521DA7}" type="presParOf" srcId="{8BBE2602-4C25-444F-9E66-284B4D803F72}" destId="{24871ACC-B6D3-45A4-8A1E-BE9BD1359A26}" srcOrd="3" destOrd="0" presId="urn:microsoft.com/office/officeart/2008/layout/PictureStrips"/>
    <dgm:cxn modelId="{28A721EB-6BD4-4AE2-A1E9-148C21DC6376}" type="presParOf" srcId="{8BBE2602-4C25-444F-9E66-284B4D803F72}" destId="{8D84760A-1372-4B50-807B-8775B6FDAC07}" srcOrd="4" destOrd="0" presId="urn:microsoft.com/office/officeart/2008/layout/PictureStrips"/>
    <dgm:cxn modelId="{5EB6B8F5-118B-4E72-856E-6DA233840B08}" type="presParOf" srcId="{8D84760A-1372-4B50-807B-8775B6FDAC07}" destId="{011A7129-22D2-4056-B2D5-36FD4E86CC5A}" srcOrd="0" destOrd="0" presId="urn:microsoft.com/office/officeart/2008/layout/PictureStrips"/>
    <dgm:cxn modelId="{0C85585A-6B41-41F6-9B77-8317E0D63DD7}" type="presParOf" srcId="{8D84760A-1372-4B50-807B-8775B6FDAC07}" destId="{BE3AD4C8-851B-4B94-B96F-EDD0369B66D5}" srcOrd="1" destOrd="0" presId="urn:microsoft.com/office/officeart/2008/layout/PictureStrips"/>
    <dgm:cxn modelId="{3C967DD5-5F9C-4490-AB16-0D27AD380EE3}" type="presParOf" srcId="{8BBE2602-4C25-444F-9E66-284B4D803F72}" destId="{CDD972E0-41F4-4810-9F14-492C3DED693C}" srcOrd="5" destOrd="0" presId="urn:microsoft.com/office/officeart/2008/layout/PictureStrips"/>
    <dgm:cxn modelId="{D98DC002-A32C-4F18-89CB-C1677E3CB651}" type="presParOf" srcId="{8BBE2602-4C25-444F-9E66-284B4D803F72}" destId="{301397DE-49FB-4A45-BA0A-58245A049537}" srcOrd="6" destOrd="0" presId="urn:microsoft.com/office/officeart/2008/layout/PictureStrips"/>
    <dgm:cxn modelId="{2489C9E1-55BC-4A59-9A4A-EE4C7D2CDC57}" type="presParOf" srcId="{301397DE-49FB-4A45-BA0A-58245A049537}" destId="{E4F3B684-3366-447A-ABAD-901C68B8E20E}" srcOrd="0" destOrd="0" presId="urn:microsoft.com/office/officeart/2008/layout/PictureStrips"/>
    <dgm:cxn modelId="{01F130A4-98B1-4BBF-A1AE-950E79D1B542}" type="presParOf" srcId="{301397DE-49FB-4A45-BA0A-58245A049537}" destId="{9D71E439-F117-47E7-A959-697358E0A57A}" srcOrd="1" destOrd="0" presId="urn:microsoft.com/office/officeart/2008/layout/PictureStrips"/>
    <dgm:cxn modelId="{F100E802-9121-4CFB-8F75-CCBEC6148285}" type="presParOf" srcId="{8BBE2602-4C25-444F-9E66-284B4D803F72}" destId="{F4440249-3492-4CF5-9E59-82708429A571}" srcOrd="7" destOrd="0" presId="urn:microsoft.com/office/officeart/2008/layout/PictureStrips"/>
    <dgm:cxn modelId="{4773BF58-B2C4-46D0-8C11-6355B8E6DD43}" type="presParOf" srcId="{8BBE2602-4C25-444F-9E66-284B4D803F72}" destId="{5574B88E-21DA-4094-BA04-6B778BEB8CD2}" srcOrd="8" destOrd="0" presId="urn:microsoft.com/office/officeart/2008/layout/PictureStrips"/>
    <dgm:cxn modelId="{1402F082-C14D-4849-A730-292DB8A3C7AB}" type="presParOf" srcId="{5574B88E-21DA-4094-BA04-6B778BEB8CD2}" destId="{7FEC6A84-EEB9-4E60-B46B-C6B2A8AF6F2A}" srcOrd="0" destOrd="0" presId="urn:microsoft.com/office/officeart/2008/layout/PictureStrips"/>
    <dgm:cxn modelId="{165B0361-E256-4F86-8E7B-ADD0611CE93C}" type="presParOf" srcId="{5574B88E-21DA-4094-BA04-6B778BEB8CD2}" destId="{2840A622-AB56-4B93-ABBC-6AC633B4B574}" srcOrd="1" destOrd="0" presId="urn:microsoft.com/office/officeart/2008/layout/PictureStrips"/>
    <dgm:cxn modelId="{5EEDBF77-7618-4FDD-9A27-72D9F2A5049A}" type="presParOf" srcId="{8BBE2602-4C25-444F-9E66-284B4D803F72}" destId="{D69A9A49-6C23-4034-A840-E90F350C05D9}" srcOrd="9" destOrd="0" presId="urn:microsoft.com/office/officeart/2008/layout/PictureStrips"/>
    <dgm:cxn modelId="{5B1D77D8-93DE-4863-8A0F-FD978708305C}" type="presParOf" srcId="{8BBE2602-4C25-444F-9E66-284B4D803F72}" destId="{B7339E8C-4C0D-426F-9895-310A405C1F64}" srcOrd="10" destOrd="0" presId="urn:microsoft.com/office/officeart/2008/layout/PictureStrips"/>
    <dgm:cxn modelId="{CA82ACF8-B488-45DA-9BD5-E65F865C015E}" type="presParOf" srcId="{B7339E8C-4C0D-426F-9895-310A405C1F64}" destId="{BFBD45FE-242E-47DA-BF2C-572FCA1B7AD1}" srcOrd="0" destOrd="0" presId="urn:microsoft.com/office/officeart/2008/layout/PictureStrips"/>
    <dgm:cxn modelId="{907ACC49-2BC7-41AF-B01D-D627EB6D6FEA}" type="presParOf" srcId="{B7339E8C-4C0D-426F-9895-310A405C1F64}" destId="{2EC107C6-E2AC-4A9A-81F6-E71AEB1F3FCE}" srcOrd="1" destOrd="0" presId="urn:microsoft.com/office/officeart/2008/layout/PictureStrips"/>
    <dgm:cxn modelId="{F9BCCE4B-E91C-4E7B-957D-27FD14DFB2DD}" type="presParOf" srcId="{8BBE2602-4C25-444F-9E66-284B4D803F72}" destId="{602992C9-CE9C-4CAD-A8AB-E7423188E034}" srcOrd="11" destOrd="0" presId="urn:microsoft.com/office/officeart/2008/layout/PictureStrips"/>
    <dgm:cxn modelId="{2ADFEFF0-CE52-4C0B-90BF-6EAD07C48DEC}" type="presParOf" srcId="{8BBE2602-4C25-444F-9E66-284B4D803F72}" destId="{4284D245-AEBB-42EC-927F-D6AA1E31F87E}" srcOrd="12" destOrd="0" presId="urn:microsoft.com/office/officeart/2008/layout/PictureStrips"/>
    <dgm:cxn modelId="{369B91F8-8DF9-4BD1-8B2D-6383FC1F5515}" type="presParOf" srcId="{4284D245-AEBB-42EC-927F-D6AA1E31F87E}" destId="{B312DA07-BD3D-4E2F-8F39-872DEA9E29AE}" srcOrd="0" destOrd="0" presId="urn:microsoft.com/office/officeart/2008/layout/PictureStrips"/>
    <dgm:cxn modelId="{5F4B79FC-191D-42CE-9E5B-510F707DC4F3}" type="presParOf" srcId="{4284D245-AEBB-42EC-927F-D6AA1E31F87E}" destId="{3CDD4E32-3206-416E-A90D-8E79E891AA01}" srcOrd="1" destOrd="0" presId="urn:microsoft.com/office/officeart/2008/layout/PictureStrips"/>
    <dgm:cxn modelId="{418FFA6E-CFC4-4FC5-963D-D4A220C0AC48}" type="presParOf" srcId="{8BBE2602-4C25-444F-9E66-284B4D803F72}" destId="{D86614C7-E879-497C-A784-1EC548C01B62}" srcOrd="13" destOrd="0" presId="urn:microsoft.com/office/officeart/2008/layout/PictureStrips"/>
    <dgm:cxn modelId="{8A059E7B-AC13-4AA4-AE63-C74EA88EB18D}" type="presParOf" srcId="{8BBE2602-4C25-444F-9E66-284B4D803F72}" destId="{12E626AD-1063-4EE0-B64D-13E29B674C96}" srcOrd="14" destOrd="0" presId="urn:microsoft.com/office/officeart/2008/layout/PictureStrips"/>
    <dgm:cxn modelId="{3104BE46-ABFA-48A9-9AFD-3239312C179D}" type="presParOf" srcId="{12E626AD-1063-4EE0-B64D-13E29B674C96}" destId="{2078F424-8426-41AB-8AD0-62835A99603D}" srcOrd="0" destOrd="0" presId="urn:microsoft.com/office/officeart/2008/layout/PictureStrips"/>
    <dgm:cxn modelId="{23BE8F6E-DD31-4D44-8186-020A6A16E945}" type="presParOf" srcId="{12E626AD-1063-4EE0-B64D-13E29B674C96}" destId="{4287A345-EAA6-4A42-B2E7-3587B24900A4}" srcOrd="1" destOrd="0" presId="urn:microsoft.com/office/officeart/2008/layout/PictureStrip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81DD45C-277F-4DDA-81EB-44E4EA936871}" type="doc">
      <dgm:prSet loTypeId="urn:microsoft.com/office/officeart/2008/layout/AccentedPicture" loCatId="picture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82422CF-B843-4376-93C7-FF9EEA51C47F}">
      <dgm:prSet phldrT="[Text]" custT="1"/>
      <dgm:spPr/>
      <dgm:t>
        <a:bodyPr/>
        <a:lstStyle/>
        <a:p>
          <a:r>
            <a:rPr lang="en-US" sz="2400" b="1" baseline="0" smtClean="0">
              <a:latin typeface="+mn-lt"/>
            </a:rPr>
            <a:t>Tool Used</a:t>
          </a:r>
          <a:endParaRPr lang="en-US" sz="2400" b="1" baseline="0" dirty="0">
            <a:latin typeface="+mn-lt"/>
          </a:endParaRPr>
        </a:p>
      </dgm:t>
    </dgm:pt>
    <dgm:pt modelId="{3AE74F1C-CC43-44C1-B0BD-60731686FAC8}" type="parTrans" cxnId="{F0523051-C761-41A2-91AD-9423BA79E3DB}">
      <dgm:prSet/>
      <dgm:spPr/>
      <dgm:t>
        <a:bodyPr/>
        <a:lstStyle/>
        <a:p>
          <a:endParaRPr lang="en-US"/>
        </a:p>
      </dgm:t>
    </dgm:pt>
    <dgm:pt modelId="{2B8A53F4-BF2A-4E6D-948F-B4EB1C69BE70}" type="sibTrans" cxnId="{F0523051-C761-41A2-91AD-9423BA79E3DB}">
      <dgm:prSet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4000" r="-14000"/>
          </a:stretch>
        </a:blipFill>
      </dgm:spPr>
      <dgm:t>
        <a:bodyPr/>
        <a:lstStyle/>
        <a:p>
          <a:endParaRPr lang="en-US"/>
        </a:p>
      </dgm:t>
    </dgm:pt>
    <dgm:pt modelId="{9AECA85D-ED01-4469-9B93-2D8C2F751AC0}">
      <dgm:prSet phldrT="[Text]" custT="1"/>
      <dgm:spPr/>
      <dgm:t>
        <a:bodyPr/>
        <a:lstStyle/>
        <a:p>
          <a:r>
            <a:rPr lang="en-US" sz="1600" dirty="0" smtClean="0">
              <a:latin typeface="Cambria" panose="02040503050406030204" pitchFamily="18" charset="0"/>
              <a:ea typeface="Cambria" panose="02040503050406030204" pitchFamily="18" charset="0"/>
            </a:rPr>
            <a:t>Excel</a:t>
          </a:r>
          <a:endParaRPr lang="en-US" sz="1600" dirty="0"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BE6B4F83-FB79-4069-B048-3A7499BC77A7}" type="parTrans" cxnId="{9FCC65F5-2EB6-40C7-8E84-1B3965B067A2}">
      <dgm:prSet/>
      <dgm:spPr/>
      <dgm:t>
        <a:bodyPr/>
        <a:lstStyle/>
        <a:p>
          <a:endParaRPr lang="en-US"/>
        </a:p>
      </dgm:t>
    </dgm:pt>
    <dgm:pt modelId="{D6765569-F3E9-4E9C-96BA-C1275B4572BF}" type="sibTrans" cxnId="{9FCC65F5-2EB6-40C7-8E84-1B3965B067A2}">
      <dgm:prSet/>
      <dgm:spPr/>
      <dgm:t>
        <a:bodyPr/>
        <a:lstStyle/>
        <a:p>
          <a:endParaRPr lang="en-US"/>
        </a:p>
      </dgm:t>
    </dgm:pt>
    <dgm:pt modelId="{3A278966-8905-4837-919E-64A7394247DD}">
      <dgm:prSet phldrT="[Text]" custT="1"/>
      <dgm:spPr/>
      <dgm:t>
        <a:bodyPr/>
        <a:lstStyle/>
        <a:p>
          <a:r>
            <a:rPr lang="en-US" sz="1600" dirty="0" smtClean="0">
              <a:latin typeface="Cambria" panose="02040503050406030204" pitchFamily="18" charset="0"/>
              <a:ea typeface="Cambria" panose="02040503050406030204" pitchFamily="18" charset="0"/>
            </a:rPr>
            <a:t>Power BI</a:t>
          </a:r>
          <a:endParaRPr lang="en-US" sz="1600" dirty="0"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AF92EC2A-9D1E-4812-AC20-A239DD96E676}" type="parTrans" cxnId="{CB051AD4-ABB5-4DA8-9B89-C8AEEDBC2418}">
      <dgm:prSet/>
      <dgm:spPr/>
      <dgm:t>
        <a:bodyPr/>
        <a:lstStyle/>
        <a:p>
          <a:endParaRPr lang="en-US"/>
        </a:p>
      </dgm:t>
    </dgm:pt>
    <dgm:pt modelId="{0E6349A9-264E-4AF9-9000-58C3DF9C0F2A}" type="sibTrans" cxnId="{CB051AD4-ABB5-4DA8-9B89-C8AEEDBC2418}">
      <dgm:prSet/>
      <dgm:spPr/>
      <dgm:t>
        <a:bodyPr/>
        <a:lstStyle/>
        <a:p>
          <a:endParaRPr lang="en-US"/>
        </a:p>
      </dgm:t>
    </dgm:pt>
    <dgm:pt modelId="{EF78488A-7FD7-41C8-987C-7D0D2F703C23}">
      <dgm:prSet phldrT="[Text]" custT="1"/>
      <dgm:spPr/>
      <dgm:t>
        <a:bodyPr/>
        <a:lstStyle/>
        <a:p>
          <a:r>
            <a:rPr lang="en-US" sz="1600" dirty="0" smtClean="0">
              <a:latin typeface="Cambria" panose="02040503050406030204" pitchFamily="18" charset="0"/>
              <a:ea typeface="Cambria" panose="02040503050406030204" pitchFamily="18" charset="0"/>
            </a:rPr>
            <a:t>Tableau</a:t>
          </a:r>
          <a:endParaRPr lang="en-US" sz="1600" dirty="0"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C52E77FB-97FB-4C2C-A740-141A20AF81E2}" type="parTrans" cxnId="{0811A042-69FA-4C43-8377-2D6A8AB508B4}">
      <dgm:prSet/>
      <dgm:spPr/>
      <dgm:t>
        <a:bodyPr/>
        <a:lstStyle/>
        <a:p>
          <a:endParaRPr lang="en-US"/>
        </a:p>
      </dgm:t>
    </dgm:pt>
    <dgm:pt modelId="{D9C5D999-515F-4FE1-B043-3CDCCF749415}" type="sibTrans" cxnId="{0811A042-69FA-4C43-8377-2D6A8AB508B4}">
      <dgm:prSet/>
      <dgm:spPr/>
      <dgm:t>
        <a:bodyPr/>
        <a:lstStyle/>
        <a:p>
          <a:endParaRPr lang="en-US"/>
        </a:p>
      </dgm:t>
    </dgm:pt>
    <dgm:pt modelId="{5E013D7B-B9F2-453C-8D9F-51A3D930DC0D}">
      <dgm:prSet phldrT="[Text]" custT="1"/>
      <dgm:spPr/>
      <dgm:t>
        <a:bodyPr/>
        <a:lstStyle/>
        <a:p>
          <a:r>
            <a:rPr lang="en-US" sz="1600" dirty="0" smtClean="0">
              <a:latin typeface="Cambria" panose="02040503050406030204" pitchFamily="18" charset="0"/>
              <a:ea typeface="Cambria" panose="02040503050406030204" pitchFamily="18" charset="0"/>
            </a:rPr>
            <a:t>SQL</a:t>
          </a:r>
          <a:endParaRPr lang="en-US" sz="1600" dirty="0"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3E3701AD-BCF1-4D01-837B-99A65D83E271}" type="parTrans" cxnId="{8B8FE22F-A0B5-446D-A6A9-B6FC3756735F}">
      <dgm:prSet/>
      <dgm:spPr/>
      <dgm:t>
        <a:bodyPr/>
        <a:lstStyle/>
        <a:p>
          <a:endParaRPr lang="en-US"/>
        </a:p>
      </dgm:t>
    </dgm:pt>
    <dgm:pt modelId="{99F7359A-658F-4A9D-BF4D-65944EE6E7A2}" type="sibTrans" cxnId="{8B8FE22F-A0B5-446D-A6A9-B6FC3756735F}">
      <dgm:prSet/>
      <dgm:spPr/>
      <dgm:t>
        <a:bodyPr/>
        <a:lstStyle/>
        <a:p>
          <a:endParaRPr lang="en-US"/>
        </a:p>
      </dgm:t>
    </dgm:pt>
    <dgm:pt modelId="{B220D3C8-1879-4ED7-8044-A7CA31CF2F8C}" type="pres">
      <dgm:prSet presAssocID="{081DD45C-277F-4DDA-81EB-44E4EA936871}" presName="Name0" presStyleCnt="0">
        <dgm:presLayoutVars>
          <dgm:dir/>
        </dgm:presLayoutVars>
      </dgm:prSet>
      <dgm:spPr/>
      <dgm:t>
        <a:bodyPr/>
        <a:lstStyle/>
        <a:p>
          <a:endParaRPr lang="en-US"/>
        </a:p>
      </dgm:t>
    </dgm:pt>
    <dgm:pt modelId="{8D75D207-C901-474C-BEA4-57DB0FB55884}" type="pres">
      <dgm:prSet presAssocID="{2B8A53F4-BF2A-4E6D-948F-B4EB1C69BE70}" presName="picture_1" presStyleLbl="bgImgPlace1" presStyleIdx="0" presStyleCnt="1" custScaleX="64782" custScaleY="55854" custLinFactNeighborX="-15684" custLinFactNeighborY="19026"/>
      <dgm:spPr/>
      <dgm:t>
        <a:bodyPr/>
        <a:lstStyle/>
        <a:p>
          <a:endParaRPr lang="en-US"/>
        </a:p>
      </dgm:t>
    </dgm:pt>
    <dgm:pt modelId="{FA73059E-7E85-4C70-81ED-ABE1927B976D}" type="pres">
      <dgm:prSet presAssocID="{682422CF-B843-4376-93C7-FF9EEA51C47F}" presName="text_1" presStyleLbl="node1" presStyleIdx="0" presStyleCnt="0" custScaleY="53515" custLinFactNeighborX="4633" custLinFactNeighborY="-6956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988B909-BF28-4EA8-B9E0-E77ED4F36D54}" type="pres">
      <dgm:prSet presAssocID="{081DD45C-277F-4DDA-81EB-44E4EA936871}" presName="linV" presStyleCnt="0"/>
      <dgm:spPr/>
      <dgm:t>
        <a:bodyPr/>
        <a:lstStyle/>
        <a:p>
          <a:endParaRPr lang="en-US"/>
        </a:p>
      </dgm:t>
    </dgm:pt>
    <dgm:pt modelId="{A8AB8B26-F811-4B22-ABD1-835DAC6D174B}" type="pres">
      <dgm:prSet presAssocID="{9AECA85D-ED01-4469-9B93-2D8C2F751AC0}" presName="pair" presStyleCnt="0"/>
      <dgm:spPr/>
      <dgm:t>
        <a:bodyPr/>
        <a:lstStyle/>
        <a:p>
          <a:endParaRPr lang="en-US"/>
        </a:p>
      </dgm:t>
    </dgm:pt>
    <dgm:pt modelId="{60C86EEB-6703-4498-AC9D-74486D4876AA}" type="pres">
      <dgm:prSet presAssocID="{9AECA85D-ED01-4469-9B93-2D8C2F751AC0}" presName="spaceH" presStyleLbl="node1" presStyleIdx="0" presStyleCnt="0"/>
      <dgm:spPr/>
      <dgm:t>
        <a:bodyPr/>
        <a:lstStyle/>
        <a:p>
          <a:endParaRPr lang="en-US"/>
        </a:p>
      </dgm:t>
    </dgm:pt>
    <dgm:pt modelId="{CB8863DD-E0CE-4C96-BD82-BF8E06C292D2}" type="pres">
      <dgm:prSet presAssocID="{9AECA85D-ED01-4469-9B93-2D8C2F751AC0}" presName="desPictures" presStyleLbl="alignImgPlace1" presStyleIdx="0" presStyleCnt="4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711177DA-66F7-4BFE-9694-38202ABC89BB}" type="pres">
      <dgm:prSet presAssocID="{9AECA85D-ED01-4469-9B93-2D8C2F751AC0}" presName="desTextWrapper" presStyleCnt="0"/>
      <dgm:spPr/>
      <dgm:t>
        <a:bodyPr/>
        <a:lstStyle/>
        <a:p>
          <a:endParaRPr lang="en-US"/>
        </a:p>
      </dgm:t>
    </dgm:pt>
    <dgm:pt modelId="{7F2A6CDD-F00B-4FAF-B839-8B03140E795D}" type="pres">
      <dgm:prSet presAssocID="{9AECA85D-ED01-4469-9B93-2D8C2F751AC0}" presName="desText" presStyleLbl="revTx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43E912A-A35B-47E2-88F8-9DC62AA6A662}" type="pres">
      <dgm:prSet presAssocID="{D6765569-F3E9-4E9C-96BA-C1275B4572BF}" presName="spaceV" presStyleCnt="0"/>
      <dgm:spPr/>
      <dgm:t>
        <a:bodyPr/>
        <a:lstStyle/>
        <a:p>
          <a:endParaRPr lang="en-US"/>
        </a:p>
      </dgm:t>
    </dgm:pt>
    <dgm:pt modelId="{FEADB2E8-6579-4E0F-8596-F08C30069C90}" type="pres">
      <dgm:prSet presAssocID="{3A278966-8905-4837-919E-64A7394247DD}" presName="pair" presStyleCnt="0"/>
      <dgm:spPr/>
      <dgm:t>
        <a:bodyPr/>
        <a:lstStyle/>
        <a:p>
          <a:endParaRPr lang="en-US"/>
        </a:p>
      </dgm:t>
    </dgm:pt>
    <dgm:pt modelId="{D882F66E-5C00-458A-97EE-A0B6446A1B6C}" type="pres">
      <dgm:prSet presAssocID="{3A278966-8905-4837-919E-64A7394247DD}" presName="spaceH" presStyleLbl="node1" presStyleIdx="0" presStyleCnt="0"/>
      <dgm:spPr/>
      <dgm:t>
        <a:bodyPr/>
        <a:lstStyle/>
        <a:p>
          <a:endParaRPr lang="en-US"/>
        </a:p>
      </dgm:t>
    </dgm:pt>
    <dgm:pt modelId="{395D8D78-B1A3-4911-B40C-414CACF0D058}" type="pres">
      <dgm:prSet presAssocID="{3A278966-8905-4837-919E-64A7394247DD}" presName="desPictures" presStyleLbl="alignImgPlac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0467E3C9-A52E-4D32-9875-4949832D5C6F}" type="pres">
      <dgm:prSet presAssocID="{3A278966-8905-4837-919E-64A7394247DD}" presName="desTextWrapper" presStyleCnt="0"/>
      <dgm:spPr/>
      <dgm:t>
        <a:bodyPr/>
        <a:lstStyle/>
        <a:p>
          <a:endParaRPr lang="en-US"/>
        </a:p>
      </dgm:t>
    </dgm:pt>
    <dgm:pt modelId="{B8200BEF-63EA-445D-9FEF-364A9FEDD06F}" type="pres">
      <dgm:prSet presAssocID="{3A278966-8905-4837-919E-64A7394247DD}" presName="desText" presStyleLbl="revTx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F2EFDB9-3910-4D13-9437-22506AE38ED9}" type="pres">
      <dgm:prSet presAssocID="{0E6349A9-264E-4AF9-9000-58C3DF9C0F2A}" presName="spaceV" presStyleCnt="0"/>
      <dgm:spPr/>
      <dgm:t>
        <a:bodyPr/>
        <a:lstStyle/>
        <a:p>
          <a:endParaRPr lang="en-US"/>
        </a:p>
      </dgm:t>
    </dgm:pt>
    <dgm:pt modelId="{99E1EA0E-708A-46BD-A9B0-A98313E2FB08}" type="pres">
      <dgm:prSet presAssocID="{EF78488A-7FD7-41C8-987C-7D0D2F703C23}" presName="pair" presStyleCnt="0"/>
      <dgm:spPr/>
      <dgm:t>
        <a:bodyPr/>
        <a:lstStyle/>
        <a:p>
          <a:endParaRPr lang="en-US"/>
        </a:p>
      </dgm:t>
    </dgm:pt>
    <dgm:pt modelId="{B2C2D111-6730-4BCA-8D06-0DFB3CB4115E}" type="pres">
      <dgm:prSet presAssocID="{EF78488A-7FD7-41C8-987C-7D0D2F703C23}" presName="spaceH" presStyleLbl="node1" presStyleIdx="0" presStyleCnt="0"/>
      <dgm:spPr/>
      <dgm:t>
        <a:bodyPr/>
        <a:lstStyle/>
        <a:p>
          <a:endParaRPr lang="en-US"/>
        </a:p>
      </dgm:t>
    </dgm:pt>
    <dgm:pt modelId="{35C4E3B3-00F6-4C34-A466-653F60F10089}" type="pres">
      <dgm:prSet presAssocID="{EF78488A-7FD7-41C8-987C-7D0D2F703C23}" presName="desPictures" presStyleLbl="alignImgPlace1" presStyleIdx="2" presStyleCnt="4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8C880FDD-E7D5-468D-B781-1FFB6D00C333}" type="pres">
      <dgm:prSet presAssocID="{EF78488A-7FD7-41C8-987C-7D0D2F703C23}" presName="desTextWrapper" presStyleCnt="0"/>
      <dgm:spPr/>
      <dgm:t>
        <a:bodyPr/>
        <a:lstStyle/>
        <a:p>
          <a:endParaRPr lang="en-US"/>
        </a:p>
      </dgm:t>
    </dgm:pt>
    <dgm:pt modelId="{4FC68BCA-2A60-4456-AE23-75110797F16A}" type="pres">
      <dgm:prSet presAssocID="{EF78488A-7FD7-41C8-987C-7D0D2F703C23}" presName="desText" presStyleLbl="revTx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7DA11D1-2B01-4C87-B1E0-898C4C36865B}" type="pres">
      <dgm:prSet presAssocID="{D9C5D999-515F-4FE1-B043-3CDCCF749415}" presName="spaceV" presStyleCnt="0"/>
      <dgm:spPr/>
      <dgm:t>
        <a:bodyPr/>
        <a:lstStyle/>
        <a:p>
          <a:endParaRPr lang="en-US"/>
        </a:p>
      </dgm:t>
    </dgm:pt>
    <dgm:pt modelId="{611351C9-CA1E-4C82-8726-AF8836F5A7C6}" type="pres">
      <dgm:prSet presAssocID="{5E013D7B-B9F2-453C-8D9F-51A3D930DC0D}" presName="pair" presStyleCnt="0"/>
      <dgm:spPr/>
      <dgm:t>
        <a:bodyPr/>
        <a:lstStyle/>
        <a:p>
          <a:endParaRPr lang="en-US"/>
        </a:p>
      </dgm:t>
    </dgm:pt>
    <dgm:pt modelId="{4CC0E62D-70AE-4986-919A-A525D79828FA}" type="pres">
      <dgm:prSet presAssocID="{5E013D7B-B9F2-453C-8D9F-51A3D930DC0D}" presName="spaceH" presStyleLbl="node1" presStyleIdx="0" presStyleCnt="0"/>
      <dgm:spPr/>
      <dgm:t>
        <a:bodyPr/>
        <a:lstStyle/>
        <a:p>
          <a:endParaRPr lang="en-US"/>
        </a:p>
      </dgm:t>
    </dgm:pt>
    <dgm:pt modelId="{3D3DB38B-B209-4E28-8F83-40E011CB5A18}" type="pres">
      <dgm:prSet presAssocID="{5E013D7B-B9F2-453C-8D9F-51A3D930DC0D}" presName="desPictures" presStyleLbl="alignImgPlace1" presStyleIdx="3" presStyleCnt="4" custLinFactNeighborX="9928" custLinFactNeighborY="-405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31F6EED1-9F75-4432-BD19-E989434D00D2}" type="pres">
      <dgm:prSet presAssocID="{5E013D7B-B9F2-453C-8D9F-51A3D930DC0D}" presName="desTextWrapper" presStyleCnt="0"/>
      <dgm:spPr/>
      <dgm:t>
        <a:bodyPr/>
        <a:lstStyle/>
        <a:p>
          <a:endParaRPr lang="en-US"/>
        </a:p>
      </dgm:t>
    </dgm:pt>
    <dgm:pt modelId="{9262867E-E7D8-4E7D-95D1-7BF5EDD7E054}" type="pres">
      <dgm:prSet presAssocID="{5E013D7B-B9F2-453C-8D9F-51A3D930DC0D}" presName="desText" presStyleLbl="revTx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A0B3D38-6CC9-4384-8E61-2F948283F6E0}" type="pres">
      <dgm:prSet presAssocID="{081DD45C-277F-4DDA-81EB-44E4EA936871}" presName="maxNode" presStyleCnt="0"/>
      <dgm:spPr/>
      <dgm:t>
        <a:bodyPr/>
        <a:lstStyle/>
        <a:p>
          <a:endParaRPr lang="en-US"/>
        </a:p>
      </dgm:t>
    </dgm:pt>
    <dgm:pt modelId="{A5CCE259-E610-4934-BD6E-339503010FE7}" type="pres">
      <dgm:prSet presAssocID="{081DD45C-277F-4DDA-81EB-44E4EA936871}" presName="Name33" presStyleCnt="0"/>
      <dgm:spPr/>
      <dgm:t>
        <a:bodyPr/>
        <a:lstStyle/>
        <a:p>
          <a:endParaRPr lang="en-US"/>
        </a:p>
      </dgm:t>
    </dgm:pt>
  </dgm:ptLst>
  <dgm:cxnLst>
    <dgm:cxn modelId="{8B8FE22F-A0B5-446D-A6A9-B6FC3756735F}" srcId="{081DD45C-277F-4DDA-81EB-44E4EA936871}" destId="{5E013D7B-B9F2-453C-8D9F-51A3D930DC0D}" srcOrd="4" destOrd="0" parTransId="{3E3701AD-BCF1-4D01-837B-99A65D83E271}" sibTransId="{99F7359A-658F-4A9D-BF4D-65944EE6E7A2}"/>
    <dgm:cxn modelId="{0811A042-69FA-4C43-8377-2D6A8AB508B4}" srcId="{081DD45C-277F-4DDA-81EB-44E4EA936871}" destId="{EF78488A-7FD7-41C8-987C-7D0D2F703C23}" srcOrd="3" destOrd="0" parTransId="{C52E77FB-97FB-4C2C-A740-141A20AF81E2}" sibTransId="{D9C5D999-515F-4FE1-B043-3CDCCF749415}"/>
    <dgm:cxn modelId="{6816897C-BA0A-4F61-AD2D-7BA3135572D0}" type="presOf" srcId="{9AECA85D-ED01-4469-9B93-2D8C2F751AC0}" destId="{7F2A6CDD-F00B-4FAF-B839-8B03140E795D}" srcOrd="0" destOrd="0" presId="urn:microsoft.com/office/officeart/2008/layout/AccentedPicture"/>
    <dgm:cxn modelId="{5CD3D97A-8F81-4B53-9B6B-3F51FA2BCFF1}" type="presOf" srcId="{682422CF-B843-4376-93C7-FF9EEA51C47F}" destId="{FA73059E-7E85-4C70-81ED-ABE1927B976D}" srcOrd="0" destOrd="0" presId="urn:microsoft.com/office/officeart/2008/layout/AccentedPicture"/>
    <dgm:cxn modelId="{514CC569-DA23-4CB2-94B3-A7474A114230}" type="presOf" srcId="{EF78488A-7FD7-41C8-987C-7D0D2F703C23}" destId="{4FC68BCA-2A60-4456-AE23-75110797F16A}" srcOrd="0" destOrd="0" presId="urn:microsoft.com/office/officeart/2008/layout/AccentedPicture"/>
    <dgm:cxn modelId="{4C48F0D5-041F-42FB-A056-C62737E62875}" type="presOf" srcId="{5E013D7B-B9F2-453C-8D9F-51A3D930DC0D}" destId="{9262867E-E7D8-4E7D-95D1-7BF5EDD7E054}" srcOrd="0" destOrd="0" presId="urn:microsoft.com/office/officeart/2008/layout/AccentedPicture"/>
    <dgm:cxn modelId="{9FCC65F5-2EB6-40C7-8E84-1B3965B067A2}" srcId="{081DD45C-277F-4DDA-81EB-44E4EA936871}" destId="{9AECA85D-ED01-4469-9B93-2D8C2F751AC0}" srcOrd="1" destOrd="0" parTransId="{BE6B4F83-FB79-4069-B048-3A7499BC77A7}" sibTransId="{D6765569-F3E9-4E9C-96BA-C1275B4572BF}"/>
    <dgm:cxn modelId="{CB051AD4-ABB5-4DA8-9B89-C8AEEDBC2418}" srcId="{081DD45C-277F-4DDA-81EB-44E4EA936871}" destId="{3A278966-8905-4837-919E-64A7394247DD}" srcOrd="2" destOrd="0" parTransId="{AF92EC2A-9D1E-4812-AC20-A239DD96E676}" sibTransId="{0E6349A9-264E-4AF9-9000-58C3DF9C0F2A}"/>
    <dgm:cxn modelId="{A6BECDB7-788C-4CA1-8C6B-25091BBAD79C}" type="presOf" srcId="{2B8A53F4-BF2A-4E6D-948F-B4EB1C69BE70}" destId="{8D75D207-C901-474C-BEA4-57DB0FB55884}" srcOrd="0" destOrd="0" presId="urn:microsoft.com/office/officeart/2008/layout/AccentedPicture"/>
    <dgm:cxn modelId="{56FEB361-CC7C-4409-A6CA-5DE25D358705}" type="presOf" srcId="{081DD45C-277F-4DDA-81EB-44E4EA936871}" destId="{B220D3C8-1879-4ED7-8044-A7CA31CF2F8C}" srcOrd="0" destOrd="0" presId="urn:microsoft.com/office/officeart/2008/layout/AccentedPicture"/>
    <dgm:cxn modelId="{F0523051-C761-41A2-91AD-9423BA79E3DB}" srcId="{081DD45C-277F-4DDA-81EB-44E4EA936871}" destId="{682422CF-B843-4376-93C7-FF9EEA51C47F}" srcOrd="0" destOrd="0" parTransId="{3AE74F1C-CC43-44C1-B0BD-60731686FAC8}" sibTransId="{2B8A53F4-BF2A-4E6D-948F-B4EB1C69BE70}"/>
    <dgm:cxn modelId="{3EA23F5F-7D75-473D-A20F-DFF05D05C1A9}" type="presOf" srcId="{3A278966-8905-4837-919E-64A7394247DD}" destId="{B8200BEF-63EA-445D-9FEF-364A9FEDD06F}" srcOrd="0" destOrd="0" presId="urn:microsoft.com/office/officeart/2008/layout/AccentedPicture"/>
    <dgm:cxn modelId="{DFBD2A7A-EB98-4099-BCD7-2C718C623F5D}" type="presParOf" srcId="{B220D3C8-1879-4ED7-8044-A7CA31CF2F8C}" destId="{8D75D207-C901-474C-BEA4-57DB0FB55884}" srcOrd="0" destOrd="0" presId="urn:microsoft.com/office/officeart/2008/layout/AccentedPicture"/>
    <dgm:cxn modelId="{049E63F7-95FA-4492-AB98-43F903508FB2}" type="presParOf" srcId="{B220D3C8-1879-4ED7-8044-A7CA31CF2F8C}" destId="{FA73059E-7E85-4C70-81ED-ABE1927B976D}" srcOrd="1" destOrd="0" presId="urn:microsoft.com/office/officeart/2008/layout/AccentedPicture"/>
    <dgm:cxn modelId="{9275CBCC-569A-4725-9DBF-7EABF17D8F96}" type="presParOf" srcId="{B220D3C8-1879-4ED7-8044-A7CA31CF2F8C}" destId="{C988B909-BF28-4EA8-B9E0-E77ED4F36D54}" srcOrd="2" destOrd="0" presId="urn:microsoft.com/office/officeart/2008/layout/AccentedPicture"/>
    <dgm:cxn modelId="{92F5145E-1D15-44EF-9D76-97E61B000756}" type="presParOf" srcId="{C988B909-BF28-4EA8-B9E0-E77ED4F36D54}" destId="{A8AB8B26-F811-4B22-ABD1-835DAC6D174B}" srcOrd="0" destOrd="0" presId="urn:microsoft.com/office/officeart/2008/layout/AccentedPicture"/>
    <dgm:cxn modelId="{73C5427D-F3C8-4AF1-85B5-448B95A2AA45}" type="presParOf" srcId="{A8AB8B26-F811-4B22-ABD1-835DAC6D174B}" destId="{60C86EEB-6703-4498-AC9D-74486D4876AA}" srcOrd="0" destOrd="0" presId="urn:microsoft.com/office/officeart/2008/layout/AccentedPicture"/>
    <dgm:cxn modelId="{A2BFAA93-19D7-4ED6-8322-F1C4007407BF}" type="presParOf" srcId="{A8AB8B26-F811-4B22-ABD1-835DAC6D174B}" destId="{CB8863DD-E0CE-4C96-BD82-BF8E06C292D2}" srcOrd="1" destOrd="0" presId="urn:microsoft.com/office/officeart/2008/layout/AccentedPicture"/>
    <dgm:cxn modelId="{80239DC7-9613-4624-B3F0-B54F01F2995A}" type="presParOf" srcId="{A8AB8B26-F811-4B22-ABD1-835DAC6D174B}" destId="{711177DA-66F7-4BFE-9694-38202ABC89BB}" srcOrd="2" destOrd="0" presId="urn:microsoft.com/office/officeart/2008/layout/AccentedPicture"/>
    <dgm:cxn modelId="{A23C68EE-061A-47BA-872A-9C2A7B7AA196}" type="presParOf" srcId="{711177DA-66F7-4BFE-9694-38202ABC89BB}" destId="{7F2A6CDD-F00B-4FAF-B839-8B03140E795D}" srcOrd="0" destOrd="0" presId="urn:microsoft.com/office/officeart/2008/layout/AccentedPicture"/>
    <dgm:cxn modelId="{081B5CAD-9903-47B3-83C0-836D094D57F0}" type="presParOf" srcId="{C988B909-BF28-4EA8-B9E0-E77ED4F36D54}" destId="{443E912A-A35B-47E2-88F8-9DC62AA6A662}" srcOrd="1" destOrd="0" presId="urn:microsoft.com/office/officeart/2008/layout/AccentedPicture"/>
    <dgm:cxn modelId="{E4E5CFEB-44C8-4D1E-B4C0-409E05966D56}" type="presParOf" srcId="{C988B909-BF28-4EA8-B9E0-E77ED4F36D54}" destId="{FEADB2E8-6579-4E0F-8596-F08C30069C90}" srcOrd="2" destOrd="0" presId="urn:microsoft.com/office/officeart/2008/layout/AccentedPicture"/>
    <dgm:cxn modelId="{0070CB54-42A0-4C21-B95A-0EB388E682A9}" type="presParOf" srcId="{FEADB2E8-6579-4E0F-8596-F08C30069C90}" destId="{D882F66E-5C00-458A-97EE-A0B6446A1B6C}" srcOrd="0" destOrd="0" presId="urn:microsoft.com/office/officeart/2008/layout/AccentedPicture"/>
    <dgm:cxn modelId="{C7ACBA15-4E6F-4C30-AE6C-CBA571A0F5E0}" type="presParOf" srcId="{FEADB2E8-6579-4E0F-8596-F08C30069C90}" destId="{395D8D78-B1A3-4911-B40C-414CACF0D058}" srcOrd="1" destOrd="0" presId="urn:microsoft.com/office/officeart/2008/layout/AccentedPicture"/>
    <dgm:cxn modelId="{4E800268-E51B-4661-8D8D-A49128F1AF3A}" type="presParOf" srcId="{FEADB2E8-6579-4E0F-8596-F08C30069C90}" destId="{0467E3C9-A52E-4D32-9875-4949832D5C6F}" srcOrd="2" destOrd="0" presId="urn:microsoft.com/office/officeart/2008/layout/AccentedPicture"/>
    <dgm:cxn modelId="{24EFADE7-73F3-4CBF-A212-804C7205496A}" type="presParOf" srcId="{0467E3C9-A52E-4D32-9875-4949832D5C6F}" destId="{B8200BEF-63EA-445D-9FEF-364A9FEDD06F}" srcOrd="0" destOrd="0" presId="urn:microsoft.com/office/officeart/2008/layout/AccentedPicture"/>
    <dgm:cxn modelId="{EBBE9B83-AC0F-48BF-A2E2-87A078724193}" type="presParOf" srcId="{C988B909-BF28-4EA8-B9E0-E77ED4F36D54}" destId="{4F2EFDB9-3910-4D13-9437-22506AE38ED9}" srcOrd="3" destOrd="0" presId="urn:microsoft.com/office/officeart/2008/layout/AccentedPicture"/>
    <dgm:cxn modelId="{8E9D4353-52A3-456E-90CB-E033697B20FA}" type="presParOf" srcId="{C988B909-BF28-4EA8-B9E0-E77ED4F36D54}" destId="{99E1EA0E-708A-46BD-A9B0-A98313E2FB08}" srcOrd="4" destOrd="0" presId="urn:microsoft.com/office/officeart/2008/layout/AccentedPicture"/>
    <dgm:cxn modelId="{EA605BA6-7E80-4635-AF0C-1B48F384E846}" type="presParOf" srcId="{99E1EA0E-708A-46BD-A9B0-A98313E2FB08}" destId="{B2C2D111-6730-4BCA-8D06-0DFB3CB4115E}" srcOrd="0" destOrd="0" presId="urn:microsoft.com/office/officeart/2008/layout/AccentedPicture"/>
    <dgm:cxn modelId="{C9E7F1B7-A4FB-464A-9640-FA9472C28E94}" type="presParOf" srcId="{99E1EA0E-708A-46BD-A9B0-A98313E2FB08}" destId="{35C4E3B3-00F6-4C34-A466-653F60F10089}" srcOrd="1" destOrd="0" presId="urn:microsoft.com/office/officeart/2008/layout/AccentedPicture"/>
    <dgm:cxn modelId="{D8428E19-94FA-4B09-998E-6DAC2416DDA3}" type="presParOf" srcId="{99E1EA0E-708A-46BD-A9B0-A98313E2FB08}" destId="{8C880FDD-E7D5-468D-B781-1FFB6D00C333}" srcOrd="2" destOrd="0" presId="urn:microsoft.com/office/officeart/2008/layout/AccentedPicture"/>
    <dgm:cxn modelId="{9DE2E0C9-D72E-44AB-91EF-164FF8EA2293}" type="presParOf" srcId="{8C880FDD-E7D5-468D-B781-1FFB6D00C333}" destId="{4FC68BCA-2A60-4456-AE23-75110797F16A}" srcOrd="0" destOrd="0" presId="urn:microsoft.com/office/officeart/2008/layout/AccentedPicture"/>
    <dgm:cxn modelId="{DAD07EA9-9A54-47F5-9F45-08C3C8B86DD6}" type="presParOf" srcId="{C988B909-BF28-4EA8-B9E0-E77ED4F36D54}" destId="{37DA11D1-2B01-4C87-B1E0-898C4C36865B}" srcOrd="5" destOrd="0" presId="urn:microsoft.com/office/officeart/2008/layout/AccentedPicture"/>
    <dgm:cxn modelId="{0AC7C061-4E3B-4AB4-BFD1-55D90873E21B}" type="presParOf" srcId="{C988B909-BF28-4EA8-B9E0-E77ED4F36D54}" destId="{611351C9-CA1E-4C82-8726-AF8836F5A7C6}" srcOrd="6" destOrd="0" presId="urn:microsoft.com/office/officeart/2008/layout/AccentedPicture"/>
    <dgm:cxn modelId="{E4EA5A1C-4C96-4E83-A8D2-8708B9C08794}" type="presParOf" srcId="{611351C9-CA1E-4C82-8726-AF8836F5A7C6}" destId="{4CC0E62D-70AE-4986-919A-A525D79828FA}" srcOrd="0" destOrd="0" presId="urn:microsoft.com/office/officeart/2008/layout/AccentedPicture"/>
    <dgm:cxn modelId="{D1B920D4-4C76-4FC3-9820-415859A92A47}" type="presParOf" srcId="{611351C9-CA1E-4C82-8726-AF8836F5A7C6}" destId="{3D3DB38B-B209-4E28-8F83-40E011CB5A18}" srcOrd="1" destOrd="0" presId="urn:microsoft.com/office/officeart/2008/layout/AccentedPicture"/>
    <dgm:cxn modelId="{13ABD9B9-4B84-43BB-A0F1-AED6A8D2933A}" type="presParOf" srcId="{611351C9-CA1E-4C82-8726-AF8836F5A7C6}" destId="{31F6EED1-9F75-4432-BD19-E989434D00D2}" srcOrd="2" destOrd="0" presId="urn:microsoft.com/office/officeart/2008/layout/AccentedPicture"/>
    <dgm:cxn modelId="{E991346C-585F-44EF-A94B-3408895FFAC2}" type="presParOf" srcId="{31F6EED1-9F75-4432-BD19-E989434D00D2}" destId="{9262867E-E7D8-4E7D-95D1-7BF5EDD7E054}" srcOrd="0" destOrd="0" presId="urn:microsoft.com/office/officeart/2008/layout/AccentedPicture"/>
    <dgm:cxn modelId="{52BA3FC2-A497-451D-A841-9265E0DCC764}" type="presParOf" srcId="{B220D3C8-1879-4ED7-8044-A7CA31CF2F8C}" destId="{4A0B3D38-6CC9-4384-8E61-2F948283F6E0}" srcOrd="3" destOrd="0" presId="urn:microsoft.com/office/officeart/2008/layout/AccentedPicture"/>
    <dgm:cxn modelId="{73B24BC7-5144-45AB-AEFD-B975594C9243}" type="presParOf" srcId="{4A0B3D38-6CC9-4384-8E61-2F948283F6E0}" destId="{A5CCE259-E610-4934-BD6E-339503010FE7}" srcOrd="0" destOrd="0" presId="urn:microsoft.com/office/officeart/2008/layout/AccentedPicture"/>
  </dgm:cxnLst>
  <dgm:bg>
    <a:solidFill>
      <a:srgbClr val="D6F5FF"/>
    </a:solidFill>
    <a:effectLst>
      <a:outerShdw blurRad="50800" dist="38100" algn="l" rotWithShape="0">
        <a:prstClr val="black">
          <a:alpha val="40000"/>
        </a:prstClr>
      </a:outerShdw>
      <a:softEdge rad="38100"/>
    </a:effectLst>
  </dgm:bg>
  <dgm:whole>
    <a:ln w="15875" cap="rnd">
      <a:solidFill>
        <a:srgbClr val="002060"/>
      </a:solidFill>
    </a:ln>
  </dgm:whole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F863A79-1F91-41B7-9E02-F30587631472}">
      <dsp:nvSpPr>
        <dsp:cNvPr id="0" name=""/>
        <dsp:cNvSpPr/>
      </dsp:nvSpPr>
      <dsp:spPr>
        <a:xfrm>
          <a:off x="122906" y="724019"/>
          <a:ext cx="2928414" cy="915129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  <dsp:txBody>
        <a:bodyPr spcFirstLastPara="0" vert="horz" wrap="square" lIns="619848" tIns="83820" rIns="83820" bIns="83820" numCol="1" spcCol="1270" anchor="ctr" anchorCtr="0">
          <a:noAutofit/>
        </a:bodyPr>
        <a:lstStyle/>
        <a:p>
          <a:pPr lvl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200" b="0" i="0" kern="1200" dirty="0" smtClean="0">
              <a:latin typeface="Cambria" panose="02040503050406030204" pitchFamily="18" charset="0"/>
              <a:ea typeface="Cambria" panose="02040503050406030204" pitchFamily="18" charset="0"/>
            </a:rPr>
            <a:t>Ankit </a:t>
          </a:r>
          <a:r>
            <a:rPr lang="en-GB" sz="2200" b="0" i="0" kern="1200" dirty="0" err="1" smtClean="0">
              <a:latin typeface="Cambria" panose="02040503050406030204" pitchFamily="18" charset="0"/>
              <a:ea typeface="Cambria" panose="02040503050406030204" pitchFamily="18" charset="0"/>
            </a:rPr>
            <a:t>Jaysingh</a:t>
          </a:r>
          <a:r>
            <a:rPr lang="en-GB" sz="2200" b="0" i="0" kern="1200" dirty="0" smtClean="0">
              <a:latin typeface="Cambria" panose="02040503050406030204" pitchFamily="18" charset="0"/>
              <a:ea typeface="Cambria" panose="02040503050406030204" pitchFamily="18" charset="0"/>
            </a:rPr>
            <a:t> </a:t>
          </a:r>
          <a:r>
            <a:rPr lang="en-GB" sz="2200" b="0" i="0" kern="1200" dirty="0" err="1" smtClean="0">
              <a:latin typeface="Cambria" panose="02040503050406030204" pitchFamily="18" charset="0"/>
              <a:ea typeface="Cambria" panose="02040503050406030204" pitchFamily="18" charset="0"/>
            </a:rPr>
            <a:t>Bramhane</a:t>
          </a:r>
          <a:endParaRPr lang="en-GB" sz="2200" kern="1200" dirty="0">
            <a:latin typeface="Cambria" panose="02040503050406030204" pitchFamily="18" charset="0"/>
            <a:ea typeface="Cambria" panose="02040503050406030204" pitchFamily="18" charset="0"/>
          </a:endParaRPr>
        </a:p>
      </dsp:txBody>
      <dsp:txXfrm>
        <a:off x="122906" y="724019"/>
        <a:ext cx="2928414" cy="915129"/>
      </dsp:txXfrm>
    </dsp:sp>
    <dsp:sp modelId="{08F9A58F-19FE-4E27-BE55-A0EE178848A8}">
      <dsp:nvSpPr>
        <dsp:cNvPr id="0" name=""/>
        <dsp:cNvSpPr/>
      </dsp:nvSpPr>
      <dsp:spPr>
        <a:xfrm>
          <a:off x="889" y="591833"/>
          <a:ext cx="640590" cy="960886"/>
        </a:xfrm>
        <a:prstGeom prst="rect">
          <a:avLst/>
        </a:prstGeom>
        <a:solidFill>
          <a:srgbClr val="0070C0"/>
        </a:solidFill>
        <a:ln>
          <a:solidFill>
            <a:srgbClr val="002060"/>
          </a:solidFill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9F8AB4F9-0706-437F-9251-C52E228D0E48}">
      <dsp:nvSpPr>
        <dsp:cNvPr id="0" name=""/>
        <dsp:cNvSpPr/>
      </dsp:nvSpPr>
      <dsp:spPr>
        <a:xfrm>
          <a:off x="3445476" y="724019"/>
          <a:ext cx="2928414" cy="915129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  <dsp:txBody>
        <a:bodyPr spcFirstLastPara="0" vert="horz" wrap="square" lIns="619848" tIns="83820" rIns="83820" bIns="83820" numCol="1" spcCol="1270" anchor="ctr" anchorCtr="0">
          <a:noAutofit/>
        </a:bodyPr>
        <a:lstStyle/>
        <a:p>
          <a:pPr lvl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200" b="0" i="0" kern="1200" dirty="0" smtClean="0">
              <a:latin typeface="Cambria" panose="02040503050406030204" pitchFamily="18" charset="0"/>
              <a:ea typeface="Cambria" panose="02040503050406030204" pitchFamily="18" charset="0"/>
            </a:rPr>
            <a:t>Chaitanya Girish </a:t>
          </a:r>
          <a:r>
            <a:rPr lang="en-GB" sz="2200" b="0" i="0" kern="1200" dirty="0" err="1" smtClean="0">
              <a:latin typeface="Cambria" panose="02040503050406030204" pitchFamily="18" charset="0"/>
              <a:ea typeface="Cambria" panose="02040503050406030204" pitchFamily="18" charset="0"/>
            </a:rPr>
            <a:t>Pawar</a:t>
          </a:r>
          <a:endParaRPr lang="en-GB" sz="2200" kern="1200" dirty="0">
            <a:latin typeface="Cambria" panose="02040503050406030204" pitchFamily="18" charset="0"/>
            <a:ea typeface="Cambria" panose="02040503050406030204" pitchFamily="18" charset="0"/>
          </a:endParaRPr>
        </a:p>
      </dsp:txBody>
      <dsp:txXfrm>
        <a:off x="3445476" y="724019"/>
        <a:ext cx="2928414" cy="915129"/>
      </dsp:txXfrm>
    </dsp:sp>
    <dsp:sp modelId="{2DA998E0-A1E7-474E-86F5-7EB9059FDCAF}">
      <dsp:nvSpPr>
        <dsp:cNvPr id="0" name=""/>
        <dsp:cNvSpPr/>
      </dsp:nvSpPr>
      <dsp:spPr>
        <a:xfrm>
          <a:off x="3323458" y="591833"/>
          <a:ext cx="640590" cy="960886"/>
        </a:xfrm>
        <a:prstGeom prst="rect">
          <a:avLst/>
        </a:prstGeom>
        <a:solidFill>
          <a:srgbClr val="0070C0"/>
        </a:solidFill>
        <a:ln>
          <a:solidFill>
            <a:srgbClr val="002060"/>
          </a:solidFill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011A7129-22D2-4056-B2D5-36FD4E86CC5A}">
      <dsp:nvSpPr>
        <dsp:cNvPr id="0" name=""/>
        <dsp:cNvSpPr/>
      </dsp:nvSpPr>
      <dsp:spPr>
        <a:xfrm>
          <a:off x="122906" y="1876065"/>
          <a:ext cx="2928414" cy="915129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  <dsp:txBody>
        <a:bodyPr spcFirstLastPara="0" vert="horz" wrap="square" lIns="619848" tIns="83820" rIns="83820" bIns="83820" numCol="1" spcCol="1270" anchor="ctr" anchorCtr="0">
          <a:noAutofit/>
        </a:bodyPr>
        <a:lstStyle/>
        <a:p>
          <a:pPr lvl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200" b="0" i="0" kern="1200" smtClean="0">
              <a:latin typeface="Cambria" panose="02040503050406030204" pitchFamily="18" charset="0"/>
              <a:ea typeface="Cambria" panose="02040503050406030204" pitchFamily="18" charset="0"/>
            </a:rPr>
            <a:t>Gangotri Lingade</a:t>
          </a:r>
          <a:endParaRPr lang="en-GB" sz="2200" kern="1200">
            <a:latin typeface="Cambria" panose="02040503050406030204" pitchFamily="18" charset="0"/>
            <a:ea typeface="Cambria" panose="02040503050406030204" pitchFamily="18" charset="0"/>
          </a:endParaRPr>
        </a:p>
      </dsp:txBody>
      <dsp:txXfrm>
        <a:off x="122906" y="1876065"/>
        <a:ext cx="2928414" cy="915129"/>
      </dsp:txXfrm>
    </dsp:sp>
    <dsp:sp modelId="{BE3AD4C8-851B-4B94-B96F-EDD0369B66D5}">
      <dsp:nvSpPr>
        <dsp:cNvPr id="0" name=""/>
        <dsp:cNvSpPr/>
      </dsp:nvSpPr>
      <dsp:spPr>
        <a:xfrm>
          <a:off x="889" y="1743880"/>
          <a:ext cx="640590" cy="960886"/>
        </a:xfrm>
        <a:prstGeom prst="rect">
          <a:avLst/>
        </a:prstGeom>
        <a:solidFill>
          <a:srgbClr val="0070C0"/>
        </a:solidFill>
        <a:ln>
          <a:solidFill>
            <a:srgbClr val="002060"/>
          </a:solidFill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E4F3B684-3366-447A-ABAD-901C68B8E20E}">
      <dsp:nvSpPr>
        <dsp:cNvPr id="0" name=""/>
        <dsp:cNvSpPr/>
      </dsp:nvSpPr>
      <dsp:spPr>
        <a:xfrm>
          <a:off x="3445476" y="1876065"/>
          <a:ext cx="2928414" cy="915129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  <dsp:txBody>
        <a:bodyPr spcFirstLastPara="0" vert="horz" wrap="square" lIns="619848" tIns="83820" rIns="83820" bIns="83820" numCol="1" spcCol="1270" anchor="ctr" anchorCtr="0">
          <a:noAutofit/>
        </a:bodyPr>
        <a:lstStyle/>
        <a:p>
          <a:pPr lvl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200" b="0" i="0" kern="1200" smtClean="0">
              <a:latin typeface="Cambria" panose="02040503050406030204" pitchFamily="18" charset="0"/>
              <a:ea typeface="Cambria" panose="02040503050406030204" pitchFamily="18" charset="0"/>
            </a:rPr>
            <a:t>Kodandaram Gedela</a:t>
          </a:r>
          <a:endParaRPr lang="en-GB" sz="2200" kern="1200">
            <a:latin typeface="Cambria" panose="02040503050406030204" pitchFamily="18" charset="0"/>
            <a:ea typeface="Cambria" panose="02040503050406030204" pitchFamily="18" charset="0"/>
          </a:endParaRPr>
        </a:p>
      </dsp:txBody>
      <dsp:txXfrm>
        <a:off x="3445476" y="1876065"/>
        <a:ext cx="2928414" cy="915129"/>
      </dsp:txXfrm>
    </dsp:sp>
    <dsp:sp modelId="{9D71E439-F117-47E7-A959-697358E0A57A}">
      <dsp:nvSpPr>
        <dsp:cNvPr id="0" name=""/>
        <dsp:cNvSpPr/>
      </dsp:nvSpPr>
      <dsp:spPr>
        <a:xfrm>
          <a:off x="3323458" y="1743880"/>
          <a:ext cx="640590" cy="960886"/>
        </a:xfrm>
        <a:prstGeom prst="rect">
          <a:avLst/>
        </a:prstGeom>
        <a:solidFill>
          <a:srgbClr val="0070C0"/>
        </a:solidFill>
        <a:ln>
          <a:solidFill>
            <a:srgbClr val="002060"/>
          </a:solidFill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7FEC6A84-EEB9-4E60-B46B-C6B2A8AF6F2A}">
      <dsp:nvSpPr>
        <dsp:cNvPr id="0" name=""/>
        <dsp:cNvSpPr/>
      </dsp:nvSpPr>
      <dsp:spPr>
        <a:xfrm>
          <a:off x="122906" y="3028112"/>
          <a:ext cx="2928414" cy="915129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  <dsp:txBody>
        <a:bodyPr spcFirstLastPara="0" vert="horz" wrap="square" lIns="619848" tIns="83820" rIns="83820" bIns="83820" numCol="1" spcCol="1270" anchor="ctr" anchorCtr="0">
          <a:noAutofit/>
        </a:bodyPr>
        <a:lstStyle/>
        <a:p>
          <a:pPr lvl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200" b="0" i="0" kern="1200" smtClean="0">
              <a:latin typeface="Cambria" panose="02040503050406030204" pitchFamily="18" charset="0"/>
              <a:ea typeface="Cambria" panose="02040503050406030204" pitchFamily="18" charset="0"/>
            </a:rPr>
            <a:t>Komal Prakash Mahana</a:t>
          </a:r>
          <a:endParaRPr lang="en-GB" sz="2200" kern="1200">
            <a:latin typeface="Cambria" panose="02040503050406030204" pitchFamily="18" charset="0"/>
            <a:ea typeface="Cambria" panose="02040503050406030204" pitchFamily="18" charset="0"/>
          </a:endParaRPr>
        </a:p>
      </dsp:txBody>
      <dsp:txXfrm>
        <a:off x="122906" y="3028112"/>
        <a:ext cx="2928414" cy="915129"/>
      </dsp:txXfrm>
    </dsp:sp>
    <dsp:sp modelId="{2840A622-AB56-4B93-ABBC-6AC633B4B574}">
      <dsp:nvSpPr>
        <dsp:cNvPr id="0" name=""/>
        <dsp:cNvSpPr/>
      </dsp:nvSpPr>
      <dsp:spPr>
        <a:xfrm>
          <a:off x="889" y="2895926"/>
          <a:ext cx="640590" cy="960886"/>
        </a:xfrm>
        <a:prstGeom prst="rect">
          <a:avLst/>
        </a:prstGeom>
        <a:solidFill>
          <a:srgbClr val="0070C0"/>
        </a:solidFill>
        <a:ln>
          <a:solidFill>
            <a:srgbClr val="002060"/>
          </a:solidFill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BFBD45FE-242E-47DA-BF2C-572FCA1B7AD1}">
      <dsp:nvSpPr>
        <dsp:cNvPr id="0" name=""/>
        <dsp:cNvSpPr/>
      </dsp:nvSpPr>
      <dsp:spPr>
        <a:xfrm>
          <a:off x="3445476" y="3028112"/>
          <a:ext cx="2928414" cy="915129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  <dsp:txBody>
        <a:bodyPr spcFirstLastPara="0" vert="horz" wrap="square" lIns="619848" tIns="83820" rIns="83820" bIns="83820" numCol="1" spcCol="1270" anchor="ctr" anchorCtr="0">
          <a:noAutofit/>
        </a:bodyPr>
        <a:lstStyle/>
        <a:p>
          <a:pPr lvl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200" b="0" i="0" kern="1200" dirty="0" err="1" smtClean="0">
              <a:latin typeface="Cambria" panose="02040503050406030204" pitchFamily="18" charset="0"/>
              <a:ea typeface="Cambria" panose="02040503050406030204" pitchFamily="18" charset="0"/>
            </a:rPr>
            <a:t>Kunigiri</a:t>
          </a:r>
          <a:r>
            <a:rPr lang="en-GB" sz="2200" b="0" i="0" kern="1200" dirty="0" smtClean="0">
              <a:latin typeface="Cambria" panose="02040503050406030204" pitchFamily="18" charset="0"/>
              <a:ea typeface="Cambria" panose="02040503050406030204" pitchFamily="18" charset="0"/>
            </a:rPr>
            <a:t> Ajay Kumar</a:t>
          </a:r>
          <a:endParaRPr lang="en-GB" sz="2200" kern="1200" dirty="0">
            <a:latin typeface="Cambria" panose="02040503050406030204" pitchFamily="18" charset="0"/>
            <a:ea typeface="Cambria" panose="02040503050406030204" pitchFamily="18" charset="0"/>
          </a:endParaRPr>
        </a:p>
      </dsp:txBody>
      <dsp:txXfrm>
        <a:off x="3445476" y="3028112"/>
        <a:ext cx="2928414" cy="915129"/>
      </dsp:txXfrm>
    </dsp:sp>
    <dsp:sp modelId="{2EC107C6-E2AC-4A9A-81F6-E71AEB1F3FCE}">
      <dsp:nvSpPr>
        <dsp:cNvPr id="0" name=""/>
        <dsp:cNvSpPr/>
      </dsp:nvSpPr>
      <dsp:spPr>
        <a:xfrm>
          <a:off x="3323458" y="2895926"/>
          <a:ext cx="640590" cy="960886"/>
        </a:xfrm>
        <a:prstGeom prst="rect">
          <a:avLst/>
        </a:prstGeom>
        <a:solidFill>
          <a:srgbClr val="0070C0"/>
        </a:solidFill>
        <a:ln>
          <a:solidFill>
            <a:srgbClr val="002060"/>
          </a:solidFill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B312DA07-BD3D-4E2F-8F39-872DEA9E29AE}">
      <dsp:nvSpPr>
        <dsp:cNvPr id="0" name=""/>
        <dsp:cNvSpPr/>
      </dsp:nvSpPr>
      <dsp:spPr>
        <a:xfrm>
          <a:off x="122906" y="4180158"/>
          <a:ext cx="2928414" cy="915129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  <dsp:txBody>
        <a:bodyPr spcFirstLastPara="0" vert="horz" wrap="square" lIns="619848" tIns="83820" rIns="83820" bIns="83820" numCol="1" spcCol="1270" anchor="ctr" anchorCtr="0">
          <a:noAutofit/>
        </a:bodyPr>
        <a:lstStyle/>
        <a:p>
          <a:pPr lvl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200" b="0" i="0" kern="1200" smtClean="0">
              <a:latin typeface="Cambria" panose="02040503050406030204" pitchFamily="18" charset="0"/>
              <a:ea typeface="Cambria" panose="02040503050406030204" pitchFamily="18" charset="0"/>
            </a:rPr>
            <a:t>Sumit Sanjay Patil</a:t>
          </a:r>
          <a:endParaRPr lang="en-GB" sz="2200" kern="1200">
            <a:latin typeface="Cambria" panose="02040503050406030204" pitchFamily="18" charset="0"/>
            <a:ea typeface="Cambria" panose="02040503050406030204" pitchFamily="18" charset="0"/>
          </a:endParaRPr>
        </a:p>
      </dsp:txBody>
      <dsp:txXfrm>
        <a:off x="122906" y="4180158"/>
        <a:ext cx="2928414" cy="915129"/>
      </dsp:txXfrm>
    </dsp:sp>
    <dsp:sp modelId="{3CDD4E32-3206-416E-A90D-8E79E891AA01}">
      <dsp:nvSpPr>
        <dsp:cNvPr id="0" name=""/>
        <dsp:cNvSpPr/>
      </dsp:nvSpPr>
      <dsp:spPr>
        <a:xfrm>
          <a:off x="889" y="4047973"/>
          <a:ext cx="640590" cy="960886"/>
        </a:xfrm>
        <a:prstGeom prst="rect">
          <a:avLst/>
        </a:prstGeom>
        <a:solidFill>
          <a:srgbClr val="0070C0"/>
        </a:solidFill>
        <a:ln>
          <a:solidFill>
            <a:srgbClr val="002060"/>
          </a:solidFill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2078F424-8426-41AB-8AD0-62835A99603D}">
      <dsp:nvSpPr>
        <dsp:cNvPr id="0" name=""/>
        <dsp:cNvSpPr/>
      </dsp:nvSpPr>
      <dsp:spPr>
        <a:xfrm>
          <a:off x="3445476" y="4180158"/>
          <a:ext cx="2928414" cy="915129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  <dsp:txBody>
        <a:bodyPr spcFirstLastPara="0" vert="horz" wrap="square" lIns="619848" tIns="83820" rIns="83820" bIns="83820" numCol="1" spcCol="1270" anchor="ctr" anchorCtr="0">
          <a:noAutofit/>
        </a:bodyPr>
        <a:lstStyle/>
        <a:p>
          <a:pPr lvl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200" b="0" i="0" kern="1200" smtClean="0">
              <a:latin typeface="Cambria" panose="02040503050406030204" pitchFamily="18" charset="0"/>
              <a:ea typeface="Cambria" panose="02040503050406030204" pitchFamily="18" charset="0"/>
            </a:rPr>
            <a:t>Vinita Pal</a:t>
          </a:r>
          <a:endParaRPr lang="en-GB" sz="2200" kern="1200">
            <a:latin typeface="Cambria" panose="02040503050406030204" pitchFamily="18" charset="0"/>
            <a:ea typeface="Cambria" panose="02040503050406030204" pitchFamily="18" charset="0"/>
          </a:endParaRPr>
        </a:p>
      </dsp:txBody>
      <dsp:txXfrm>
        <a:off x="3445476" y="4180158"/>
        <a:ext cx="2928414" cy="915129"/>
      </dsp:txXfrm>
    </dsp:sp>
    <dsp:sp modelId="{4287A345-EAA6-4A42-B2E7-3587B24900A4}">
      <dsp:nvSpPr>
        <dsp:cNvPr id="0" name=""/>
        <dsp:cNvSpPr/>
      </dsp:nvSpPr>
      <dsp:spPr>
        <a:xfrm>
          <a:off x="3323458" y="4047973"/>
          <a:ext cx="640590" cy="960886"/>
        </a:xfrm>
        <a:prstGeom prst="rect">
          <a:avLst/>
        </a:prstGeom>
        <a:solidFill>
          <a:srgbClr val="0070C0"/>
        </a:solidFill>
        <a:ln>
          <a:solidFill>
            <a:srgbClr val="002060"/>
          </a:solidFill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D75D207-C901-474C-BEA4-57DB0FB55884}">
      <dsp:nvSpPr>
        <dsp:cNvPr id="0" name=""/>
        <dsp:cNvSpPr/>
      </dsp:nvSpPr>
      <dsp:spPr>
        <a:xfrm>
          <a:off x="261043" y="1978792"/>
          <a:ext cx="1439000" cy="1582503"/>
        </a:xfrm>
        <a:prstGeom prst="round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4000" r="-14000"/>
          </a:stretch>
        </a:blipFill>
        <a:ln w="95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FA73059E-7E85-4C70-81ED-ABE1927B976D}">
      <dsp:nvSpPr>
        <dsp:cNvPr id="0" name=""/>
        <dsp:cNvSpPr/>
      </dsp:nvSpPr>
      <dsp:spPr>
        <a:xfrm>
          <a:off x="386378" y="1046819"/>
          <a:ext cx="1710398" cy="909739"/>
        </a:xfrm>
        <a:prstGeom prst="rect">
          <a:avLst/>
        </a:prstGeom>
        <a:noFill/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b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baseline="0" smtClean="0">
              <a:latin typeface="+mn-lt"/>
            </a:rPr>
            <a:t>Tool Used</a:t>
          </a:r>
          <a:endParaRPr lang="en-US" sz="2400" b="1" kern="1200" baseline="0" dirty="0">
            <a:latin typeface="+mn-lt"/>
          </a:endParaRPr>
        </a:p>
      </dsp:txBody>
      <dsp:txXfrm>
        <a:off x="386378" y="1046819"/>
        <a:ext cx="1710398" cy="909739"/>
      </dsp:txXfrm>
    </dsp:sp>
    <dsp:sp modelId="{CB8863DD-E0CE-4C96-BD82-BF8E06C292D2}">
      <dsp:nvSpPr>
        <dsp:cNvPr id="0" name=""/>
        <dsp:cNvSpPr/>
      </dsp:nvSpPr>
      <dsp:spPr>
        <a:xfrm>
          <a:off x="2096680" y="672675"/>
          <a:ext cx="685799" cy="685799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95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7F2A6CDD-F00B-4FAF-B839-8B03140E795D}">
      <dsp:nvSpPr>
        <dsp:cNvPr id="0" name=""/>
        <dsp:cNvSpPr/>
      </dsp:nvSpPr>
      <dsp:spPr>
        <a:xfrm>
          <a:off x="2782479" y="672675"/>
          <a:ext cx="776951" cy="6857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20320" rIns="40640" bIns="2032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latin typeface="Cambria" panose="02040503050406030204" pitchFamily="18" charset="0"/>
              <a:ea typeface="Cambria" panose="02040503050406030204" pitchFamily="18" charset="0"/>
            </a:rPr>
            <a:t>Excel</a:t>
          </a:r>
          <a:endParaRPr lang="en-US" sz="1600" kern="1200" dirty="0">
            <a:latin typeface="Cambria" panose="02040503050406030204" pitchFamily="18" charset="0"/>
            <a:ea typeface="Cambria" panose="02040503050406030204" pitchFamily="18" charset="0"/>
          </a:endParaRPr>
        </a:p>
      </dsp:txBody>
      <dsp:txXfrm>
        <a:off x="2782479" y="672675"/>
        <a:ext cx="776951" cy="685799"/>
      </dsp:txXfrm>
    </dsp:sp>
    <dsp:sp modelId="{395D8D78-B1A3-4911-B40C-414CACF0D058}">
      <dsp:nvSpPr>
        <dsp:cNvPr id="0" name=""/>
        <dsp:cNvSpPr/>
      </dsp:nvSpPr>
      <dsp:spPr>
        <a:xfrm>
          <a:off x="2096680" y="1481918"/>
          <a:ext cx="685799" cy="685799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95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B8200BEF-63EA-445D-9FEF-364A9FEDD06F}">
      <dsp:nvSpPr>
        <dsp:cNvPr id="0" name=""/>
        <dsp:cNvSpPr/>
      </dsp:nvSpPr>
      <dsp:spPr>
        <a:xfrm>
          <a:off x="2782479" y="1481918"/>
          <a:ext cx="776951" cy="6857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20320" rIns="40640" bIns="2032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latin typeface="Cambria" panose="02040503050406030204" pitchFamily="18" charset="0"/>
              <a:ea typeface="Cambria" panose="02040503050406030204" pitchFamily="18" charset="0"/>
            </a:rPr>
            <a:t>Power BI</a:t>
          </a:r>
          <a:endParaRPr lang="en-US" sz="1600" kern="1200" dirty="0">
            <a:latin typeface="Cambria" panose="02040503050406030204" pitchFamily="18" charset="0"/>
            <a:ea typeface="Cambria" panose="02040503050406030204" pitchFamily="18" charset="0"/>
          </a:endParaRPr>
        </a:p>
      </dsp:txBody>
      <dsp:txXfrm>
        <a:off x="2782479" y="1481918"/>
        <a:ext cx="776951" cy="685799"/>
      </dsp:txXfrm>
    </dsp:sp>
    <dsp:sp modelId="{35C4E3B3-00F6-4C34-A466-653F60F10089}">
      <dsp:nvSpPr>
        <dsp:cNvPr id="0" name=""/>
        <dsp:cNvSpPr/>
      </dsp:nvSpPr>
      <dsp:spPr>
        <a:xfrm>
          <a:off x="2096680" y="2291161"/>
          <a:ext cx="685799" cy="685799"/>
        </a:xfrm>
        <a:prstGeom prst="ellipse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95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4FC68BCA-2A60-4456-AE23-75110797F16A}">
      <dsp:nvSpPr>
        <dsp:cNvPr id="0" name=""/>
        <dsp:cNvSpPr/>
      </dsp:nvSpPr>
      <dsp:spPr>
        <a:xfrm>
          <a:off x="2782479" y="2291161"/>
          <a:ext cx="776951" cy="6857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20320" rIns="40640" bIns="2032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latin typeface="Cambria" panose="02040503050406030204" pitchFamily="18" charset="0"/>
              <a:ea typeface="Cambria" panose="02040503050406030204" pitchFamily="18" charset="0"/>
            </a:rPr>
            <a:t>Tableau</a:t>
          </a:r>
          <a:endParaRPr lang="en-US" sz="1600" kern="1200" dirty="0">
            <a:latin typeface="Cambria" panose="02040503050406030204" pitchFamily="18" charset="0"/>
            <a:ea typeface="Cambria" panose="02040503050406030204" pitchFamily="18" charset="0"/>
          </a:endParaRPr>
        </a:p>
      </dsp:txBody>
      <dsp:txXfrm>
        <a:off x="2782479" y="2291161"/>
        <a:ext cx="776951" cy="685799"/>
      </dsp:txXfrm>
    </dsp:sp>
    <dsp:sp modelId="{3D3DB38B-B209-4E28-8F83-40E011CB5A18}">
      <dsp:nvSpPr>
        <dsp:cNvPr id="0" name=""/>
        <dsp:cNvSpPr/>
      </dsp:nvSpPr>
      <dsp:spPr>
        <a:xfrm>
          <a:off x="2164766" y="3072595"/>
          <a:ext cx="685799" cy="685799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95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9262867E-E7D8-4E7D-95D1-7BF5EDD7E054}">
      <dsp:nvSpPr>
        <dsp:cNvPr id="0" name=""/>
        <dsp:cNvSpPr/>
      </dsp:nvSpPr>
      <dsp:spPr>
        <a:xfrm>
          <a:off x="2782479" y="3100404"/>
          <a:ext cx="776951" cy="6857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20320" rIns="40640" bIns="2032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latin typeface="Cambria" panose="02040503050406030204" pitchFamily="18" charset="0"/>
              <a:ea typeface="Cambria" panose="02040503050406030204" pitchFamily="18" charset="0"/>
            </a:rPr>
            <a:t>SQL</a:t>
          </a:r>
          <a:endParaRPr lang="en-US" sz="1600" kern="1200" dirty="0">
            <a:latin typeface="Cambria" panose="02040503050406030204" pitchFamily="18" charset="0"/>
            <a:ea typeface="Cambria" panose="02040503050406030204" pitchFamily="18" charset="0"/>
          </a:endParaRPr>
        </a:p>
      </dsp:txBody>
      <dsp:txXfrm>
        <a:off x="2782479" y="3100404"/>
        <a:ext cx="776951" cy="68579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PictureStrips">
  <dgm:title val=""/>
  <dgm:desc val=""/>
  <dgm:catLst>
    <dgm:cat type="list" pri="12500"/>
    <dgm:cat type="picture" pri="13000"/>
    <dgm:cat type="pictureconvert" pri="13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0" srcId="0" destId="40" srcOrd="2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3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04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if>
          <dgm:else name="Name6">
            <dgm:constrLst>
              <dgm:constr type="l" for="ch" forName="rect1" refType="w" fact="0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.79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else>
        </dgm:choose>
        <dgm:layoutNode name="rect1" styleLbl="trAlignAcc1">
          <dgm:varLst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>
            <dgm:adjLst/>
          </dgm:shape>
          <dgm:presOf axis="desOrSelf" ptType="node"/>
          <dgm:choose name="Name7">
            <dgm:if name="Name8" func="var" arg="dir" op="equ" val="norm">
              <dgm:constrLst>
                <dgm:constr type="lMarg" refType="w" fact="0.6"/>
                <dgm:constr type="rMarg" refType="primFontSz" fact="0.3"/>
                <dgm:constr type="tMarg" refType="primFontSz" fact="0.3"/>
                <dgm:constr type="bMarg" refType="primFontSz" fact="0.3"/>
              </dgm:constrLst>
            </dgm:if>
            <dgm:else name="Name9">
              <dgm:constrLst>
                <dgm:constr type="lMarg" refType="primFontSz" fact="0.3"/>
                <dgm:constr type="rMarg" refType="w" fact="0.6"/>
                <dgm:constr type="tMarg" refType="primFontSz" fact="0.3"/>
                <dgm:constr type="bMarg" refType="primFontSz" fact="0.3"/>
              </dgm:constrLst>
            </dgm:else>
          </dgm:choose>
          <dgm:ruleLst>
            <dgm:rule type="primFontSz" val="5" fact="NaN" max="NaN"/>
          </dgm:ruleLst>
        </dgm:layoutNode>
        <dgm:layoutNode name="rect2" styleLbl="f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AccentedPicture">
  <dgm:title val=""/>
  <dgm:desc val=""/>
  <dgm:catLst>
    <dgm:cat type="picture" pri="1000"/>
    <dgm:cat type="pictureconver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</dgm:varLst>
    <dgm:alg type="composite"/>
    <dgm:shape xmlns:r="http://schemas.openxmlformats.org/officeDocument/2006/relationships" r:blip="">
      <dgm:adjLst/>
    </dgm:shape>
    <dgm:choose name="Name1">
      <dgm:if name="Name2" axis="ch" ptType="node" func="cnt" op="lte" val="1">
        <dgm:constrLst>
          <dgm:constr type="h" for="ch" forName="picture_1" refType="h"/>
          <dgm:constr type="w" for="ch" forName="picture_1" refType="h" refFor="ch" refForName="picture_1" op="equ" fact="0.784"/>
          <dgm:constr type="l" for="ch" forName="picture_1"/>
          <dgm:constr type="t" for="ch" forName="picture_1"/>
          <dgm:constr type="w" for="ch" forName="text_1" refType="w" refFor="ch" refForName="picture_1" fact="0.77"/>
          <dgm:constr type="h" for="ch" forName="text_1" refType="h" refFor="ch" refForName="picture_1" fact="0.6"/>
          <dgm:constr type="l" for="ch" forName="text_1" refType="w" refFor="ch" refForName="picture_1" fact="0.04"/>
          <dgm:constr type="t" for="ch" forName="text_1" refType="h" refFor="ch" refForName="picture_1" fact="0.4"/>
        </dgm:constrLst>
      </dgm:if>
      <dgm:if name="Name3" axis="ch" ptType="node" func="cnt" op="lte" val="5">
        <dgm:choose name="Name4">
          <dgm:if name="Name5" func="var" arg="dir" op="equ" val="norm">
            <dgm:constrLst>
              <dgm:constr type="h" for="ch" forName="picture_1" refType="h" fact="0.909"/>
              <dgm:constr type="w" for="ch" forName="picture_1" refType="h" refFor="ch" refForName="picture_1" op="equ" fact="0.784"/>
              <dgm:constr type="l" for="ch" forName="picture_1"/>
              <dgm:constr type="t" for="ch" forName="picture_1" refType="h" refFor="ch" refForName="picture_1" fact="0.05"/>
              <dgm:constr type="w" for="ch" forName="picture_1" refType="w" op="lte" fact="0.588"/>
              <dgm:constr type="w" for="ch" forName="text_1" refType="w" refFor="ch" refForName="picture_1" fact="0.77"/>
              <dgm:constr type="h" for="ch" forName="text_1" refType="h" refFor="ch" refForName="picture_1" fact="0.6"/>
              <dgm:constr type="l" for="ch" forName="text_1" refType="w" refFor="ch" refForName="picture_1" fact="0.04"/>
              <dgm:constr type="t" for="ch" forName="text_1" refType="h" refFor="ch" refForName="picture_1" fact="0.41"/>
              <dgm:constr type="w" for="ch" forName="linV" refType="w"/>
              <dgm:constr type="h" for="ch" forName="linV" refType="h" refFor="ch" refForName="picture_1" fact="1.1"/>
              <dgm:constr type="l" for="ch" forName="linV"/>
              <dgm:constr type="t" for="ch" forName="linV"/>
              <dgm:constr type="userC" for="des" forName="pair" refType="r" refFor="ch" refForName="picture_1"/>
              <dgm:constr type="h" for="des" forName="pair" refType="h" refFor="ch" refForName="picture_1" fact="0.27"/>
              <dgm:constr type="h" for="des" forName="spaceV" refType="h" refFor="ch" refForName="picture_1" fact="0.0486"/>
              <dgm:constr type="l" for="ch" forName="maxNode" refType="r" refFor="ch" refForName="picture_1"/>
              <dgm:constr type="lOff" for="ch" forName="maxNode" refType="h" refFor="des" refForName="pair" fact="0.5"/>
              <dgm:constr type="r" for="ch" forName="maxNode" refType="w"/>
              <dgm:constr type="t" for="ch" forName="maxNode"/>
              <dgm:constr type="h" for="ch" forName="maxNode" val="1"/>
              <dgm:constr type="userW" for="des" forName="desText" refType="w" refFor="ch" refForName="maxNode"/>
            </dgm:constrLst>
          </dgm:if>
          <dgm:else name="Name6">
            <dgm:constrLst>
              <dgm:constr type="h" for="ch" forName="picture_1" refType="h" fact="0.909"/>
              <dgm:constr type="w" for="ch" forName="picture_1" refType="h" refFor="ch" refForName="picture_1" op="equ" fact="0.784"/>
              <dgm:constr type="r" for="ch" forName="picture_1" refType="w"/>
              <dgm:constr type="t" for="ch" forName="picture_1" refType="h" refFor="ch" refForName="picture_1" fact="0.05"/>
              <dgm:constr type="w" for="ch" forName="picture_1" refType="w" op="lte" fact="0.588"/>
              <dgm:constr type="w" for="ch" forName="text_1" refType="w" refFor="ch" refForName="picture_1" fact="0.77"/>
              <dgm:constr type="h" for="ch" forName="text_1" refType="h" refFor="ch" refForName="picture_1" fact="0.6"/>
              <dgm:constr type="r" for="ch" forName="text_1" refType="w"/>
              <dgm:constr type="t" for="ch" forName="text_1" refType="h" refFor="ch" refForName="picture_1" fact="0.41"/>
              <dgm:constr type="w" for="ch" forName="linV" refType="w"/>
              <dgm:constr type="h" for="ch" forName="linV" refType="h" refFor="ch" refForName="picture_1" fact="1.1"/>
              <dgm:constr type="l" for="ch" forName="linV"/>
              <dgm:constr type="t" for="ch" forName="linV"/>
              <dgm:constr type="userC" for="des" forName="pair" refType="l" refFor="ch" refForName="picture_1"/>
              <dgm:constr type="h" for="des" forName="pair" refType="h" refFor="ch" refForName="picture_1" fact="0.27"/>
              <dgm:constr type="h" for="des" forName="spaceV" refType="h" refFor="ch" refForName="picture_1" fact="0.0486"/>
              <dgm:constr type="r" for="ch" forName="maxNode" refType="l" refFor="ch" refForName="picture_1"/>
              <dgm:constr type="rOff" for="ch" forName="maxNode" refType="h" refFor="des" refForName="pair" fact="-0.5"/>
              <dgm:constr type="l" for="ch" forName="maxNode"/>
              <dgm:constr type="t" for="ch" forName="maxNode"/>
              <dgm:constr type="h" for="ch" forName="maxNode" val="1"/>
              <dgm:constr type="userW" for="des" forName="desText" refType="w" refFor="ch" refForName="maxNode"/>
            </dgm:constrLst>
          </dgm:else>
        </dgm:choose>
      </dgm:if>
      <dgm:else name="Name7">
        <dgm:choose name="Name8">
          <dgm:if name="Name9" func="var" arg="dir" op="equ" val="norm">
            <dgm:constrLst>
              <dgm:constr type="h" for="ch" forName="picture_1" refType="h" fact="0.909"/>
              <dgm:constr type="w" for="ch" forName="picture_1" refType="h" refFor="ch" refForName="picture_1" op="equ" fact="0.784"/>
              <dgm:constr type="l" for="ch" forName="picture_1"/>
              <dgm:constr type="t" for="ch" forName="picture_1" refType="h" refFor="ch" refForName="picture_1" fact="0.05"/>
              <dgm:constr type="w" for="ch" forName="picture_1" refType="w" op="lte" fact="0.588"/>
              <dgm:constr type="w" for="ch" forName="text_1" refType="w" refFor="ch" refForName="picture_1" fact="0.77"/>
              <dgm:constr type="h" for="ch" forName="text_1" refType="h" refFor="ch" refForName="picture_1" fact="0.6"/>
              <dgm:constr type="l" for="ch" forName="text_1" refType="w" refFor="ch" refForName="picture_1" fact="0.04"/>
              <dgm:constr type="t" for="ch" forName="text_1" refType="h" refFor="ch" refForName="picture_1" fact="0.41"/>
              <dgm:constr type="w" for="ch" forName="linV" refType="w"/>
              <dgm:constr type="h" for="ch" forName="linV" refType="h" refFor="ch" refForName="picture_1" fact="1.1"/>
              <dgm:constr type="l" for="ch" forName="linV"/>
              <dgm:constr type="t" for="ch" forName="linV"/>
              <dgm:constr type="userC" for="des" forName="pair" refType="r" refFor="ch" refForName="picture_1"/>
              <dgm:constr type="h" for="des" forName="pair" refType="h" refFor="ch" refForName="picture_1" fact="0.27"/>
              <dgm:constr type="h" for="des" forName="spaceV" refType="h" refFor="ch" refForName="picture_1" fact="0.0486"/>
              <dgm:constr type="l" for="ch" forName="maxNode" refType="r" refFor="ch" refForName="picture_1"/>
              <dgm:constr type="lOff" for="ch" forName="maxNode" refType="h" refFor="des" refForName="pair" fact="0.5"/>
              <dgm:constr type="r" for="ch" forName="maxNode" refType="w"/>
              <dgm:constr type="t" for="ch" forName="maxNode"/>
              <dgm:constr type="h" for="ch" forName="maxNode" val="1"/>
              <dgm:constr type="userW" for="des" forName="desText" refType="w" refFor="ch" refForName="maxNode"/>
            </dgm:constrLst>
          </dgm:if>
          <dgm:else name="Name10">
            <dgm:constrLst>
              <dgm:constr type="h" for="ch" forName="picture_1" refType="h" fact="0.909"/>
              <dgm:constr type="w" for="ch" forName="picture_1" refType="h" refFor="ch" refForName="picture_1" op="equ" fact="0.784"/>
              <dgm:constr type="r" for="ch" forName="picture_1" refType="w"/>
              <dgm:constr type="t" for="ch" forName="picture_1" refType="h" refFor="ch" refForName="picture_1" fact="0.05"/>
              <dgm:constr type="w" for="ch" forName="picture_1" refType="w" op="lte" fact="0.588"/>
              <dgm:constr type="w" for="ch" forName="text_1" refType="w" refFor="ch" refForName="picture_1" fact="0.77"/>
              <dgm:constr type="h" for="ch" forName="text_1" refType="h" refFor="ch" refForName="picture_1" fact="0.6"/>
              <dgm:constr type="r" for="ch" forName="text_1" refType="w"/>
              <dgm:constr type="t" for="ch" forName="text_1" refType="h" refFor="ch" refForName="picture_1" fact="0.41"/>
              <dgm:constr type="w" for="ch" forName="linV" refType="w"/>
              <dgm:constr type="h" for="ch" forName="linV" refType="h" refFor="ch" refForName="picture_1" fact="1.1"/>
              <dgm:constr type="l" for="ch" forName="linV"/>
              <dgm:constr type="t" for="ch" forName="linV"/>
              <dgm:constr type="userC" for="des" forName="pair" refType="l" refFor="ch" refForName="picture_1"/>
              <dgm:constr type="h" for="des" forName="pair" refType="h" refFor="ch" refForName="picture_1" fact="0.27"/>
              <dgm:constr type="h" for="des" forName="spaceV" refType="h" refFor="ch" refForName="picture_1" fact="0.0486"/>
              <dgm:constr type="r" for="ch" forName="maxNode" refType="l" refFor="ch" refForName="picture_1"/>
              <dgm:constr type="rOff" for="ch" forName="maxNode" refType="h" refFor="des" refForName="pair" fact="-0.5"/>
              <dgm:constr type="l" for="ch" forName="maxNode"/>
              <dgm:constr type="t" for="ch" forName="maxNode"/>
              <dgm:constr type="h" for="ch" forName="maxNode" val="1"/>
              <dgm:constr type="userW" for="des" forName="desText" refType="w" refFor="ch" refForName="maxNode"/>
            </dgm:constrLst>
          </dgm:else>
        </dgm:choose>
      </dgm:else>
    </dgm:choose>
    <dgm:forEach name="Name11" axis="ch" ptType="sibTrans" hideLastTrans="0" cnt="1">
      <dgm:layoutNode name="picture_1" styleLbl="bgImgPlace1">
        <dgm:alg type="sp"/>
        <dgm:shape xmlns:r="http://schemas.openxmlformats.org/officeDocument/2006/relationships" type="roundRect" r:blip="" blipPhldr="1">
          <dgm:adjLst/>
        </dgm:shape>
        <dgm:presOf axis="self"/>
      </dgm:layoutNode>
    </dgm:forEach>
    <dgm:forEach name="Name12" axis="ch" ptType="node" cnt="1">
      <dgm:layoutNode name="text_1" styleLbl="node1">
        <dgm:varLst>
          <dgm:bulletEnabled val="1"/>
        </dgm:varLst>
        <dgm:choose name="Name13">
          <dgm:if name="Name14" func="var" arg="dir" op="equ" val="norm">
            <dgm:alg type="tx">
              <dgm:param type="txAnchorVert" val="b"/>
              <dgm:param type="parTxLTRAlign" val="l"/>
              <dgm:param type="shpTxLTRAlignCh" val="l"/>
              <dgm:param type="parTxRTLAlign" val="l"/>
              <dgm:param type="shpTxRTLAlignCh" val="l"/>
            </dgm:alg>
          </dgm:if>
          <dgm:else name="Name15">
            <dgm:alg type="tx">
              <dgm:param type="txAnchorVert" val="b"/>
              <dgm:param type="parTxLTRAlign" val="r"/>
              <dgm:param type="shpTxLTRAlignCh" val="r"/>
              <dgm:param type="parTxRTLAlign" val="r"/>
              <dgm:param type="shpTxRTLAlignCh" val="r"/>
            </dgm:alg>
          </dgm:else>
        </dgm:choose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primFontSz" val="65"/>
          <dgm:constr type="lMarg" refType="primFontSz" fact="0.2"/>
          <dgm:constr type="rMarg" refType="primFontSz" fact="0.2"/>
          <dgm:constr type="tMarg" refType="primFontSz" fact="0.2"/>
          <dgm:constr type="bMarg" refType="primFontSz" fact="0.2"/>
        </dgm:constrLst>
        <dgm:ruleLst>
          <dgm:rule type="primFontSz" val="5" fact="NaN" max="NaN"/>
        </dgm:ruleLst>
      </dgm:layoutNode>
    </dgm:forEach>
    <dgm:choose name="Name16">
      <dgm:if name="Name17" axis="ch" ptType="node" func="cnt" op="gte" val="2">
        <dgm:layoutNode name="linV">
          <dgm:choose name="Name18">
            <dgm:if name="Name19" func="var" arg="dir" op="equ" val="norm">
              <dgm:alg type="lin">
                <dgm:param type="linDir" val="fromT"/>
                <dgm:param type="vertAlign" val="t"/>
                <dgm:param type="fallback" val="1D"/>
                <dgm:param type="horzAlign" val="l"/>
                <dgm:param type="nodeHorzAlign" val="l"/>
              </dgm:alg>
            </dgm:if>
            <dgm:else name="Name20">
              <dgm:alg type="lin">
                <dgm:param type="linDir" val="fromT"/>
                <dgm:param type="vertAlign" val="t"/>
                <dgm:param type="fallback" val="1D"/>
                <dgm:param type="horzAlign" val="r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constrLst>
            <dgm:constr type="w" for="ch" forName="spaceV" val="1"/>
            <dgm:constr type="w" for="ch" forName="pair" refType="w" op="equ"/>
            <dgm:constr type="w" for="des" forName="desText" op="equ"/>
            <dgm:constr type="primFontSz" for="des" forName="desText" op="equ" val="65"/>
          </dgm:constrLst>
          <dgm:forEach name="Name21" axis="ch" ptType="node" st="2">
            <dgm:layoutNode name="pair">
              <dgm:alg type="composite"/>
              <dgm:shape xmlns:r="http://schemas.openxmlformats.org/officeDocument/2006/relationships" r:blip="">
                <dgm:adjLst/>
              </dgm:shape>
              <dgm:choose name="Name22">
                <dgm:if name="Name23" func="var" arg="dir" op="equ" val="norm">
                  <dgm:constrLst>
                    <dgm:constr type="userC"/>
                    <dgm:constr type="l" for="ch" forName="spaceH"/>
                    <dgm:constr type="r" for="ch" forName="spaceH" refType="userC"/>
                    <dgm:constr type="ctrY" for="ch" forName="spaceH" refType="w" fact="0.5"/>
                    <dgm:constr type="h" for="ch" forName="spaceH" val="1"/>
                    <dgm:constr type="w" for="ch" forName="desPictures" refType="h"/>
                    <dgm:constr type="h" for="ch" forName="desPictures" refType="w" refFor="ch" refForName="desPictures" op="equ"/>
                    <dgm:constr type="ctrX" for="ch" forName="desPictures" refType="userC"/>
                    <dgm:constr type="ctrY" for="ch" forName="desPictures" refType="w" fact="0.5"/>
                    <dgm:constr type="l" for="ch" forName="desTextWrapper" refType="r" refFor="ch" refForName="desPictures"/>
                    <dgm:constr type="ctrY" for="ch" forName="desTextWrapper" refType="w" fact="0.5"/>
                    <dgm:constr type="h" for="ch" forName="desTextWrapper" refType="h"/>
                    <dgm:constr type="h" for="des" forName="desText" refType="h"/>
                  </dgm:constrLst>
                </dgm:if>
                <dgm:else name="Name24">
                  <dgm:constrLst>
                    <dgm:constr type="userC"/>
                    <dgm:constr type="r" for="ch" forName="spaceH" refType="w"/>
                    <dgm:constr type="l" for="ch" forName="spaceH" refType="userC"/>
                    <dgm:constr type="ctrY" for="ch" forName="spaceH" refType="w" fact="0.5"/>
                    <dgm:constr type="h" for="ch" forName="spaceH" val="1"/>
                    <dgm:constr type="w" for="ch" forName="desPictures" refType="h"/>
                    <dgm:constr type="h" for="ch" forName="desPictures" refType="w" refFor="ch" refForName="desPictures" op="equ"/>
                    <dgm:constr type="ctrX" for="ch" forName="desPictures" refType="userC"/>
                    <dgm:constr type="ctrY" for="ch" forName="desPictures" refType="w" fact="0.5"/>
                    <dgm:constr type="r" for="ch" forName="desTextWrapper" refType="l" refFor="ch" refForName="desPictures"/>
                    <dgm:constr type="ctrY" for="ch" forName="desTextWrapper" refType="w" fact="0.5"/>
                    <dgm:constr type="h" for="ch" forName="desTextWrapper" refType="h"/>
                    <dgm:constr type="h" for="des" forName="desText" refType="h"/>
                  </dgm:constrLst>
                </dgm:else>
              </dgm:choose>
              <dgm:layoutNode name="spaceH">
                <dgm:alg type="sp"/>
                <dgm:shape xmlns:r="http://schemas.openxmlformats.org/officeDocument/2006/relationships" type="rect" r:blip="" hideGeom="1">
                  <dgm:adjLst/>
                </dgm:shape>
                <dgm:presOf/>
              </dgm:layoutNode>
              <dgm:layoutNode name="desPictures" styleLbl="alignImgPlace1">
                <dgm:alg type="sp"/>
                <dgm:shape xmlns:r="http://schemas.openxmlformats.org/officeDocument/2006/relationships" type="ellipse" r:blip="" blipPhldr="1">
                  <dgm:adjLst/>
                </dgm:shape>
                <dgm:presOf/>
              </dgm:layoutNode>
              <dgm:layoutNode name="desTextWrapper">
                <dgm:choose name="Name25">
                  <dgm:if name="Name26" func="var" arg="dir" op="equ" val="norm">
                    <dgm:alg type="lin">
                      <dgm:param type="horzAlign" val="l"/>
                    </dgm:alg>
                  </dgm:if>
                  <dgm:else name="Name27">
                    <dgm:alg type="lin">
                      <dgm:param type="horzAlign" val="r"/>
                    </dgm:alg>
                  </dgm:else>
                </dgm:choose>
                <dgm:layoutNode name="desText" styleLbl="revTx">
                  <dgm:varLst>
                    <dgm:bulletEnabled val="1"/>
                  </dgm:varLst>
                  <dgm:choose name="Name28">
                    <dgm:if name="Name29" func="var" arg="dir" op="equ" val="norm">
                      <dgm:alg type="tx">
                        <dgm:param type="parTxLTRAlign" val="l"/>
                        <dgm:param type="shpTxLTRAlignCh" val="l"/>
                        <dgm:param type="parTxRTLAlign" val="r"/>
                        <dgm:param type="shpTxRTLAlignCh" val="r"/>
                      </dgm:alg>
                    </dgm:if>
                    <dgm:else name="Name30">
                      <dgm:alg type="tx">
                        <dgm:param type="parTxLTRAlign" val="r"/>
                        <dgm:param type="shpTxLTRAlignCh" val="r"/>
                        <dgm:param type="parTxRTLAlign" val="r"/>
                        <dgm:param type="shpTxRTLAlignCh" val="r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onstrLst>
                    <dgm:constr type="userW"/>
                    <dgm:constr type="w" refType="userW" fact="0.1"/>
                    <dgm:constr type="lMarg" refType="primFontSz" fact="0.2"/>
                    <dgm:constr type="rMarg" refType="primFontSz" fact="0.2"/>
                    <dgm:constr type="tMarg" refType="primFontSz" fact="0.1"/>
                    <dgm:constr type="bMarg" refType="primFontSz" fact="0.1"/>
                  </dgm:constrLst>
                  <dgm:ruleLst>
                    <dgm:rule type="w" val="NaN" fact="1" max="NaN"/>
                    <dgm:rule type="primFontSz" val="5" fact="NaN" max="NaN"/>
                  </dgm:ruleLst>
                </dgm:layoutNode>
              </dgm:layoutNode>
            </dgm:layoutNode>
            <dgm:forEach name="Name31" axis="followSib" ptType="sibTrans" cnt="1">
              <dgm:layoutNode name="spaceV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forEach>
          </dgm:forEach>
        </dgm:layoutNode>
      </dgm:if>
      <dgm:else name="Name32"/>
    </dgm:choose>
    <dgm:layoutNode name="maxNode">
      <dgm:alg type="lin"/>
      <dgm:shape xmlns:r="http://schemas.openxmlformats.org/officeDocument/2006/relationships" r:blip="">
        <dgm:adjLst/>
      </dgm:shape>
      <dgm:presOf/>
      <dgm:constrLst>
        <dgm:constr type="w" for="ch"/>
        <dgm:constr type="h" for="ch"/>
      </dgm:constrLst>
      <dgm:layoutNode name="Name33">
        <dgm:alg type="sp"/>
        <dgm:shape xmlns:r="http://schemas.openxmlformats.org/officeDocument/2006/relationships" r:blip="">
          <dgm:adjLst/>
        </dgm:shape>
        <dgm:presOf/>
      </dgm:layoutNode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D5F759-10EE-43D2-AE7B-E07D07C42416}" type="slidenum">
              <a:rPr lang="en-GB" smtClean="0"/>
              <a:t>‹#›</a:t>
            </a:fld>
            <a:endParaRPr lang="en-GB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356271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fld>
            <a:endParaRPr lang="en-US"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689973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782194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589706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140647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7" name="Google Shape;877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15.png"/><Relationship Id="rId4" Type="http://schemas.openxmlformats.org/officeDocument/2006/relationships/hyperlink" Target="http://pptmon.com/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PTMON title">
  <p:cSld name="PPTMON titl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3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8293100" y="4485444"/>
            <a:ext cx="3898900" cy="2372556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30"/>
          <p:cNvSpPr/>
          <p:nvPr/>
        </p:nvSpPr>
        <p:spPr>
          <a:xfrm>
            <a:off x="5328285" y="-5715"/>
            <a:ext cx="6865620" cy="6865620"/>
          </a:xfrm>
          <a:custGeom>
            <a:avLst/>
            <a:gdLst/>
            <a:ahLst/>
            <a:cxnLst/>
            <a:rect l="l" t="t" r="r" b="b"/>
            <a:pathLst>
              <a:path w="6865620" h="6865620" extrusionOk="0">
                <a:moveTo>
                  <a:pt x="6814185" y="5715"/>
                </a:moveTo>
                <a:lnTo>
                  <a:pt x="6800850" y="5715"/>
                </a:lnTo>
                <a:lnTo>
                  <a:pt x="6845503" y="31471"/>
                </a:lnTo>
                <a:lnTo>
                  <a:pt x="6724574" y="101270"/>
                </a:lnTo>
                <a:lnTo>
                  <a:pt x="6600216" y="29489"/>
                </a:lnTo>
                <a:lnTo>
                  <a:pt x="6641364" y="5715"/>
                </a:lnTo>
                <a:lnTo>
                  <a:pt x="6628029" y="5715"/>
                </a:lnTo>
                <a:lnTo>
                  <a:pt x="6593510" y="25679"/>
                </a:lnTo>
                <a:lnTo>
                  <a:pt x="6558992" y="5715"/>
                </a:lnTo>
                <a:lnTo>
                  <a:pt x="6545657" y="5715"/>
                </a:lnTo>
                <a:lnTo>
                  <a:pt x="6586881" y="29489"/>
                </a:lnTo>
                <a:lnTo>
                  <a:pt x="6472428" y="95555"/>
                </a:lnTo>
                <a:lnTo>
                  <a:pt x="6361405" y="31471"/>
                </a:lnTo>
                <a:lnTo>
                  <a:pt x="6405982" y="5715"/>
                </a:lnTo>
                <a:lnTo>
                  <a:pt x="6392647" y="5715"/>
                </a:lnTo>
                <a:lnTo>
                  <a:pt x="6354699" y="27661"/>
                </a:lnTo>
                <a:lnTo>
                  <a:pt x="6316751" y="5715"/>
                </a:lnTo>
                <a:lnTo>
                  <a:pt x="6303416" y="5715"/>
                </a:lnTo>
                <a:lnTo>
                  <a:pt x="6348070" y="31471"/>
                </a:lnTo>
                <a:lnTo>
                  <a:pt x="6227141" y="101270"/>
                </a:lnTo>
                <a:lnTo>
                  <a:pt x="6102782" y="29489"/>
                </a:lnTo>
                <a:lnTo>
                  <a:pt x="6143854" y="5715"/>
                </a:lnTo>
                <a:lnTo>
                  <a:pt x="6130519" y="5715"/>
                </a:lnTo>
                <a:lnTo>
                  <a:pt x="6096000" y="25679"/>
                </a:lnTo>
                <a:lnTo>
                  <a:pt x="6061481" y="5715"/>
                </a:lnTo>
                <a:lnTo>
                  <a:pt x="6048146" y="5715"/>
                </a:lnTo>
                <a:lnTo>
                  <a:pt x="6089371" y="29489"/>
                </a:lnTo>
                <a:lnTo>
                  <a:pt x="5974918" y="95555"/>
                </a:lnTo>
                <a:lnTo>
                  <a:pt x="5863895" y="31471"/>
                </a:lnTo>
                <a:lnTo>
                  <a:pt x="5908548" y="5715"/>
                </a:lnTo>
                <a:lnTo>
                  <a:pt x="5895213" y="5715"/>
                </a:lnTo>
                <a:lnTo>
                  <a:pt x="5857266" y="27661"/>
                </a:lnTo>
                <a:lnTo>
                  <a:pt x="5819242" y="5715"/>
                </a:lnTo>
                <a:lnTo>
                  <a:pt x="5805907" y="5715"/>
                </a:lnTo>
                <a:lnTo>
                  <a:pt x="5850560" y="31471"/>
                </a:lnTo>
                <a:lnTo>
                  <a:pt x="5729631" y="101270"/>
                </a:lnTo>
                <a:lnTo>
                  <a:pt x="5605272" y="29489"/>
                </a:lnTo>
                <a:lnTo>
                  <a:pt x="5646420" y="5715"/>
                </a:lnTo>
                <a:lnTo>
                  <a:pt x="5633085" y="5715"/>
                </a:lnTo>
                <a:lnTo>
                  <a:pt x="5598566" y="25679"/>
                </a:lnTo>
                <a:lnTo>
                  <a:pt x="5563972" y="5715"/>
                </a:lnTo>
                <a:lnTo>
                  <a:pt x="5550637" y="5715"/>
                </a:lnTo>
                <a:lnTo>
                  <a:pt x="5591861" y="29489"/>
                </a:lnTo>
                <a:lnTo>
                  <a:pt x="5477409" y="95555"/>
                </a:lnTo>
                <a:lnTo>
                  <a:pt x="5366385" y="31471"/>
                </a:lnTo>
                <a:lnTo>
                  <a:pt x="5411038" y="5715"/>
                </a:lnTo>
                <a:lnTo>
                  <a:pt x="5397703" y="5715"/>
                </a:lnTo>
                <a:lnTo>
                  <a:pt x="5359756" y="27661"/>
                </a:lnTo>
                <a:lnTo>
                  <a:pt x="5321732" y="5715"/>
                </a:lnTo>
                <a:lnTo>
                  <a:pt x="5308397" y="5715"/>
                </a:lnTo>
                <a:lnTo>
                  <a:pt x="5353050" y="31471"/>
                </a:lnTo>
                <a:lnTo>
                  <a:pt x="5232121" y="101270"/>
                </a:lnTo>
                <a:lnTo>
                  <a:pt x="5107762" y="29489"/>
                </a:lnTo>
                <a:lnTo>
                  <a:pt x="5148911" y="5715"/>
                </a:lnTo>
                <a:lnTo>
                  <a:pt x="5135576" y="5715"/>
                </a:lnTo>
                <a:lnTo>
                  <a:pt x="5101057" y="25679"/>
                </a:lnTo>
                <a:lnTo>
                  <a:pt x="5066538" y="5715"/>
                </a:lnTo>
                <a:lnTo>
                  <a:pt x="5053203" y="5715"/>
                </a:lnTo>
                <a:lnTo>
                  <a:pt x="5094427" y="29489"/>
                </a:lnTo>
                <a:lnTo>
                  <a:pt x="4979975" y="95555"/>
                </a:lnTo>
                <a:lnTo>
                  <a:pt x="4868951" y="31471"/>
                </a:lnTo>
                <a:lnTo>
                  <a:pt x="4913529" y="5715"/>
                </a:lnTo>
                <a:lnTo>
                  <a:pt x="4900194" y="5715"/>
                </a:lnTo>
                <a:lnTo>
                  <a:pt x="4862246" y="27661"/>
                </a:lnTo>
                <a:lnTo>
                  <a:pt x="4824298" y="5715"/>
                </a:lnTo>
                <a:lnTo>
                  <a:pt x="4810963" y="5715"/>
                </a:lnTo>
                <a:lnTo>
                  <a:pt x="4855616" y="31471"/>
                </a:lnTo>
                <a:lnTo>
                  <a:pt x="4734687" y="101270"/>
                </a:lnTo>
                <a:lnTo>
                  <a:pt x="4610329" y="29489"/>
                </a:lnTo>
                <a:lnTo>
                  <a:pt x="4651477" y="5715"/>
                </a:lnTo>
                <a:lnTo>
                  <a:pt x="4638142" y="5715"/>
                </a:lnTo>
                <a:lnTo>
                  <a:pt x="4603623" y="25679"/>
                </a:lnTo>
                <a:lnTo>
                  <a:pt x="4569028" y="5715"/>
                </a:lnTo>
                <a:lnTo>
                  <a:pt x="4555693" y="5715"/>
                </a:lnTo>
                <a:lnTo>
                  <a:pt x="4596918" y="29489"/>
                </a:lnTo>
                <a:lnTo>
                  <a:pt x="4482465" y="95555"/>
                </a:lnTo>
                <a:lnTo>
                  <a:pt x="4371442" y="31471"/>
                </a:lnTo>
                <a:lnTo>
                  <a:pt x="4416095" y="5715"/>
                </a:lnTo>
                <a:lnTo>
                  <a:pt x="4402760" y="5715"/>
                </a:lnTo>
                <a:lnTo>
                  <a:pt x="4364812" y="27661"/>
                </a:lnTo>
                <a:lnTo>
                  <a:pt x="4326789" y="5715"/>
                </a:lnTo>
                <a:lnTo>
                  <a:pt x="4313454" y="5715"/>
                </a:lnTo>
                <a:lnTo>
                  <a:pt x="4358107" y="31471"/>
                </a:lnTo>
                <a:lnTo>
                  <a:pt x="4237177" y="101270"/>
                </a:lnTo>
                <a:lnTo>
                  <a:pt x="4112819" y="29489"/>
                </a:lnTo>
                <a:lnTo>
                  <a:pt x="4153967" y="5715"/>
                </a:lnTo>
                <a:lnTo>
                  <a:pt x="4140632" y="5715"/>
                </a:lnTo>
                <a:lnTo>
                  <a:pt x="4106113" y="25679"/>
                </a:lnTo>
                <a:lnTo>
                  <a:pt x="4071519" y="5715"/>
                </a:lnTo>
                <a:lnTo>
                  <a:pt x="4058184" y="5715"/>
                </a:lnTo>
                <a:lnTo>
                  <a:pt x="4099408" y="29489"/>
                </a:lnTo>
                <a:lnTo>
                  <a:pt x="3984955" y="95555"/>
                </a:lnTo>
                <a:lnTo>
                  <a:pt x="3873932" y="31471"/>
                </a:lnTo>
                <a:lnTo>
                  <a:pt x="3918585" y="5715"/>
                </a:lnTo>
                <a:lnTo>
                  <a:pt x="3905250" y="5715"/>
                </a:lnTo>
                <a:lnTo>
                  <a:pt x="3867302" y="27661"/>
                </a:lnTo>
                <a:lnTo>
                  <a:pt x="3829355" y="5715"/>
                </a:lnTo>
                <a:lnTo>
                  <a:pt x="3816020" y="5715"/>
                </a:lnTo>
                <a:lnTo>
                  <a:pt x="3860673" y="31471"/>
                </a:lnTo>
                <a:lnTo>
                  <a:pt x="3739744" y="101270"/>
                </a:lnTo>
                <a:lnTo>
                  <a:pt x="3615309" y="29489"/>
                </a:lnTo>
                <a:lnTo>
                  <a:pt x="3656457" y="5715"/>
                </a:lnTo>
                <a:lnTo>
                  <a:pt x="3643122" y="5715"/>
                </a:lnTo>
                <a:lnTo>
                  <a:pt x="3608604" y="25679"/>
                </a:lnTo>
                <a:lnTo>
                  <a:pt x="3574085" y="5715"/>
                </a:lnTo>
                <a:lnTo>
                  <a:pt x="3560750" y="5715"/>
                </a:lnTo>
                <a:lnTo>
                  <a:pt x="3601974" y="29489"/>
                </a:lnTo>
                <a:lnTo>
                  <a:pt x="3487522" y="95555"/>
                </a:lnTo>
                <a:lnTo>
                  <a:pt x="3376498" y="31471"/>
                </a:lnTo>
                <a:lnTo>
                  <a:pt x="3421152" y="5715"/>
                </a:lnTo>
                <a:lnTo>
                  <a:pt x="3407817" y="5715"/>
                </a:lnTo>
                <a:lnTo>
                  <a:pt x="3369869" y="27661"/>
                </a:lnTo>
                <a:lnTo>
                  <a:pt x="3331845" y="5715"/>
                </a:lnTo>
                <a:lnTo>
                  <a:pt x="3318510" y="5715"/>
                </a:lnTo>
                <a:lnTo>
                  <a:pt x="3363163" y="31471"/>
                </a:lnTo>
                <a:lnTo>
                  <a:pt x="3242234" y="101270"/>
                </a:lnTo>
                <a:lnTo>
                  <a:pt x="3117876" y="29489"/>
                </a:lnTo>
                <a:lnTo>
                  <a:pt x="3159024" y="5715"/>
                </a:lnTo>
                <a:lnTo>
                  <a:pt x="3145689" y="5715"/>
                </a:lnTo>
                <a:lnTo>
                  <a:pt x="3111170" y="25679"/>
                </a:lnTo>
                <a:lnTo>
                  <a:pt x="3076575" y="5715"/>
                </a:lnTo>
                <a:lnTo>
                  <a:pt x="3063240" y="5715"/>
                </a:lnTo>
                <a:lnTo>
                  <a:pt x="3104464" y="29489"/>
                </a:lnTo>
                <a:lnTo>
                  <a:pt x="2990012" y="95555"/>
                </a:lnTo>
                <a:lnTo>
                  <a:pt x="2878989" y="31471"/>
                </a:lnTo>
                <a:lnTo>
                  <a:pt x="2923642" y="5715"/>
                </a:lnTo>
                <a:lnTo>
                  <a:pt x="2910307" y="5715"/>
                </a:lnTo>
                <a:lnTo>
                  <a:pt x="2872359" y="27661"/>
                </a:lnTo>
                <a:lnTo>
                  <a:pt x="2834412" y="5715"/>
                </a:lnTo>
                <a:lnTo>
                  <a:pt x="2821077" y="5715"/>
                </a:lnTo>
                <a:lnTo>
                  <a:pt x="2865730" y="31471"/>
                </a:lnTo>
                <a:lnTo>
                  <a:pt x="2744800" y="101270"/>
                </a:lnTo>
                <a:lnTo>
                  <a:pt x="2620442" y="29489"/>
                </a:lnTo>
                <a:lnTo>
                  <a:pt x="2661514" y="5715"/>
                </a:lnTo>
                <a:lnTo>
                  <a:pt x="2648179" y="5715"/>
                </a:lnTo>
                <a:lnTo>
                  <a:pt x="2613660" y="25679"/>
                </a:lnTo>
                <a:lnTo>
                  <a:pt x="2579142" y="5715"/>
                </a:lnTo>
                <a:lnTo>
                  <a:pt x="2565807" y="5715"/>
                </a:lnTo>
                <a:lnTo>
                  <a:pt x="2607031" y="29489"/>
                </a:lnTo>
                <a:lnTo>
                  <a:pt x="2492578" y="95555"/>
                </a:lnTo>
                <a:lnTo>
                  <a:pt x="2381555" y="31471"/>
                </a:lnTo>
                <a:lnTo>
                  <a:pt x="2426132" y="5715"/>
                </a:lnTo>
                <a:lnTo>
                  <a:pt x="2412797" y="5715"/>
                </a:lnTo>
                <a:lnTo>
                  <a:pt x="2374849" y="27661"/>
                </a:lnTo>
                <a:lnTo>
                  <a:pt x="2336902" y="5715"/>
                </a:lnTo>
                <a:lnTo>
                  <a:pt x="2323567" y="5715"/>
                </a:lnTo>
                <a:lnTo>
                  <a:pt x="2368220" y="31471"/>
                </a:lnTo>
                <a:lnTo>
                  <a:pt x="2247291" y="101270"/>
                </a:lnTo>
                <a:lnTo>
                  <a:pt x="2122932" y="29489"/>
                </a:lnTo>
                <a:lnTo>
                  <a:pt x="2164080" y="5715"/>
                </a:lnTo>
                <a:lnTo>
                  <a:pt x="2150745" y="5715"/>
                </a:lnTo>
                <a:lnTo>
                  <a:pt x="2116227" y="25679"/>
                </a:lnTo>
                <a:lnTo>
                  <a:pt x="2081632" y="5715"/>
                </a:lnTo>
                <a:lnTo>
                  <a:pt x="2068297" y="5715"/>
                </a:lnTo>
                <a:lnTo>
                  <a:pt x="2109521" y="29489"/>
                </a:lnTo>
                <a:lnTo>
                  <a:pt x="1995069" y="95555"/>
                </a:lnTo>
                <a:lnTo>
                  <a:pt x="1884045" y="31471"/>
                </a:lnTo>
                <a:lnTo>
                  <a:pt x="1928698" y="5715"/>
                </a:lnTo>
                <a:lnTo>
                  <a:pt x="1915363" y="5715"/>
                </a:lnTo>
                <a:lnTo>
                  <a:pt x="1877416" y="27661"/>
                </a:lnTo>
                <a:lnTo>
                  <a:pt x="1839392" y="5715"/>
                </a:lnTo>
                <a:lnTo>
                  <a:pt x="1826057" y="5715"/>
                </a:lnTo>
                <a:lnTo>
                  <a:pt x="1870710" y="31471"/>
                </a:lnTo>
                <a:lnTo>
                  <a:pt x="1749781" y="101270"/>
                </a:lnTo>
                <a:lnTo>
                  <a:pt x="1625422" y="29489"/>
                </a:lnTo>
                <a:lnTo>
                  <a:pt x="1666570" y="5715"/>
                </a:lnTo>
                <a:lnTo>
                  <a:pt x="1653235" y="5715"/>
                </a:lnTo>
                <a:lnTo>
                  <a:pt x="1618717" y="25679"/>
                </a:lnTo>
                <a:lnTo>
                  <a:pt x="1584122" y="5715"/>
                </a:lnTo>
                <a:lnTo>
                  <a:pt x="1570787" y="5715"/>
                </a:lnTo>
                <a:lnTo>
                  <a:pt x="1612011" y="29489"/>
                </a:lnTo>
                <a:lnTo>
                  <a:pt x="1497559" y="95555"/>
                </a:lnTo>
                <a:lnTo>
                  <a:pt x="1386535" y="31471"/>
                </a:lnTo>
                <a:lnTo>
                  <a:pt x="1431189" y="5715"/>
                </a:lnTo>
                <a:lnTo>
                  <a:pt x="1417854" y="5715"/>
                </a:lnTo>
                <a:lnTo>
                  <a:pt x="1379906" y="27661"/>
                </a:lnTo>
                <a:lnTo>
                  <a:pt x="1341958" y="5715"/>
                </a:lnTo>
                <a:lnTo>
                  <a:pt x="1328623" y="5715"/>
                </a:lnTo>
                <a:lnTo>
                  <a:pt x="1373276" y="31471"/>
                </a:lnTo>
                <a:lnTo>
                  <a:pt x="1252347" y="101270"/>
                </a:lnTo>
                <a:lnTo>
                  <a:pt x="1127989" y="29489"/>
                </a:lnTo>
                <a:lnTo>
                  <a:pt x="1169060" y="5715"/>
                </a:lnTo>
                <a:lnTo>
                  <a:pt x="1155725" y="5715"/>
                </a:lnTo>
                <a:lnTo>
                  <a:pt x="1121207" y="25679"/>
                </a:lnTo>
                <a:lnTo>
                  <a:pt x="1086688" y="5715"/>
                </a:lnTo>
                <a:lnTo>
                  <a:pt x="1073353" y="5715"/>
                </a:lnTo>
                <a:lnTo>
                  <a:pt x="1114577" y="29489"/>
                </a:lnTo>
                <a:lnTo>
                  <a:pt x="1000125" y="95555"/>
                </a:lnTo>
                <a:lnTo>
                  <a:pt x="889102" y="31471"/>
                </a:lnTo>
                <a:lnTo>
                  <a:pt x="933679" y="5715"/>
                </a:lnTo>
                <a:lnTo>
                  <a:pt x="920344" y="5715"/>
                </a:lnTo>
                <a:lnTo>
                  <a:pt x="882396" y="27661"/>
                </a:lnTo>
                <a:lnTo>
                  <a:pt x="844448" y="5715"/>
                </a:lnTo>
                <a:lnTo>
                  <a:pt x="831113" y="5715"/>
                </a:lnTo>
                <a:lnTo>
                  <a:pt x="875767" y="31471"/>
                </a:lnTo>
                <a:lnTo>
                  <a:pt x="754761" y="101346"/>
                </a:lnTo>
                <a:lnTo>
                  <a:pt x="630403" y="29489"/>
                </a:lnTo>
                <a:lnTo>
                  <a:pt x="671627" y="5715"/>
                </a:lnTo>
                <a:lnTo>
                  <a:pt x="658292" y="5715"/>
                </a:lnTo>
                <a:lnTo>
                  <a:pt x="623697" y="25679"/>
                </a:lnTo>
                <a:lnTo>
                  <a:pt x="589178" y="5715"/>
                </a:lnTo>
                <a:lnTo>
                  <a:pt x="575843" y="5715"/>
                </a:lnTo>
                <a:lnTo>
                  <a:pt x="617068" y="29489"/>
                </a:lnTo>
                <a:lnTo>
                  <a:pt x="502615" y="95555"/>
                </a:lnTo>
                <a:lnTo>
                  <a:pt x="391592" y="31471"/>
                </a:lnTo>
                <a:lnTo>
                  <a:pt x="436245" y="5715"/>
                </a:lnTo>
                <a:lnTo>
                  <a:pt x="422910" y="5715"/>
                </a:lnTo>
                <a:lnTo>
                  <a:pt x="384962" y="27661"/>
                </a:lnTo>
                <a:lnTo>
                  <a:pt x="346939" y="5715"/>
                </a:lnTo>
                <a:lnTo>
                  <a:pt x="333604" y="5715"/>
                </a:lnTo>
                <a:lnTo>
                  <a:pt x="378257" y="31471"/>
                </a:lnTo>
                <a:lnTo>
                  <a:pt x="257327" y="101270"/>
                </a:lnTo>
                <a:lnTo>
                  <a:pt x="132893" y="29489"/>
                </a:lnTo>
                <a:lnTo>
                  <a:pt x="174117" y="5715"/>
                </a:lnTo>
                <a:lnTo>
                  <a:pt x="160782" y="5715"/>
                </a:lnTo>
                <a:lnTo>
                  <a:pt x="126263" y="25679"/>
                </a:lnTo>
                <a:lnTo>
                  <a:pt x="91745" y="5715"/>
                </a:lnTo>
                <a:lnTo>
                  <a:pt x="78334" y="5715"/>
                </a:lnTo>
                <a:lnTo>
                  <a:pt x="119558" y="29489"/>
                </a:lnTo>
                <a:lnTo>
                  <a:pt x="5715" y="95250"/>
                </a:lnTo>
                <a:lnTo>
                  <a:pt x="5715" y="103632"/>
                </a:lnTo>
                <a:lnTo>
                  <a:pt x="129464" y="175108"/>
                </a:lnTo>
                <a:lnTo>
                  <a:pt x="8534" y="244907"/>
                </a:lnTo>
                <a:lnTo>
                  <a:pt x="5715" y="243307"/>
                </a:lnTo>
                <a:lnTo>
                  <a:pt x="5715" y="254279"/>
                </a:lnTo>
                <a:lnTo>
                  <a:pt x="8534" y="252679"/>
                </a:lnTo>
                <a:lnTo>
                  <a:pt x="119558" y="316763"/>
                </a:lnTo>
                <a:lnTo>
                  <a:pt x="5715" y="382448"/>
                </a:lnTo>
                <a:lnTo>
                  <a:pt x="5715" y="390830"/>
                </a:lnTo>
                <a:lnTo>
                  <a:pt x="129540" y="462305"/>
                </a:lnTo>
                <a:lnTo>
                  <a:pt x="8534" y="532181"/>
                </a:lnTo>
                <a:lnTo>
                  <a:pt x="5715" y="530504"/>
                </a:lnTo>
                <a:lnTo>
                  <a:pt x="5715" y="541477"/>
                </a:lnTo>
                <a:lnTo>
                  <a:pt x="8534" y="539877"/>
                </a:lnTo>
                <a:lnTo>
                  <a:pt x="119558" y="603961"/>
                </a:lnTo>
                <a:lnTo>
                  <a:pt x="5715" y="669722"/>
                </a:lnTo>
                <a:lnTo>
                  <a:pt x="5715" y="678104"/>
                </a:lnTo>
                <a:lnTo>
                  <a:pt x="129540" y="749579"/>
                </a:lnTo>
                <a:lnTo>
                  <a:pt x="8611" y="819379"/>
                </a:lnTo>
                <a:lnTo>
                  <a:pt x="5715" y="817702"/>
                </a:lnTo>
                <a:lnTo>
                  <a:pt x="5715" y="828675"/>
                </a:lnTo>
                <a:lnTo>
                  <a:pt x="8534" y="826999"/>
                </a:lnTo>
                <a:lnTo>
                  <a:pt x="119558" y="891083"/>
                </a:lnTo>
                <a:lnTo>
                  <a:pt x="5715" y="956920"/>
                </a:lnTo>
                <a:lnTo>
                  <a:pt x="5715" y="965302"/>
                </a:lnTo>
                <a:lnTo>
                  <a:pt x="129540" y="1036777"/>
                </a:lnTo>
                <a:lnTo>
                  <a:pt x="8611" y="1106576"/>
                </a:lnTo>
                <a:lnTo>
                  <a:pt x="5715" y="1104976"/>
                </a:lnTo>
                <a:lnTo>
                  <a:pt x="5715" y="1115949"/>
                </a:lnTo>
                <a:lnTo>
                  <a:pt x="8534" y="1114273"/>
                </a:lnTo>
                <a:lnTo>
                  <a:pt x="119558" y="1178357"/>
                </a:lnTo>
                <a:lnTo>
                  <a:pt x="5715" y="1244117"/>
                </a:lnTo>
                <a:lnTo>
                  <a:pt x="5715" y="1252499"/>
                </a:lnTo>
                <a:lnTo>
                  <a:pt x="129540" y="1323975"/>
                </a:lnTo>
                <a:lnTo>
                  <a:pt x="8611" y="1393774"/>
                </a:lnTo>
                <a:lnTo>
                  <a:pt x="5715" y="1392174"/>
                </a:lnTo>
                <a:lnTo>
                  <a:pt x="5715" y="1403147"/>
                </a:lnTo>
                <a:lnTo>
                  <a:pt x="8534" y="1401547"/>
                </a:lnTo>
                <a:lnTo>
                  <a:pt x="119558" y="1465631"/>
                </a:lnTo>
                <a:lnTo>
                  <a:pt x="5715" y="1531391"/>
                </a:lnTo>
                <a:lnTo>
                  <a:pt x="5715" y="1539774"/>
                </a:lnTo>
                <a:lnTo>
                  <a:pt x="129540" y="1611249"/>
                </a:lnTo>
                <a:lnTo>
                  <a:pt x="8611" y="1681048"/>
                </a:lnTo>
                <a:lnTo>
                  <a:pt x="5715" y="1679372"/>
                </a:lnTo>
                <a:lnTo>
                  <a:pt x="5715" y="1690345"/>
                </a:lnTo>
                <a:lnTo>
                  <a:pt x="8534" y="1688668"/>
                </a:lnTo>
                <a:lnTo>
                  <a:pt x="119558" y="1752752"/>
                </a:lnTo>
                <a:lnTo>
                  <a:pt x="5715" y="1818589"/>
                </a:lnTo>
                <a:lnTo>
                  <a:pt x="5715" y="1826971"/>
                </a:lnTo>
                <a:lnTo>
                  <a:pt x="129540" y="1898447"/>
                </a:lnTo>
                <a:lnTo>
                  <a:pt x="8611" y="1968246"/>
                </a:lnTo>
                <a:lnTo>
                  <a:pt x="5715" y="1966646"/>
                </a:lnTo>
                <a:lnTo>
                  <a:pt x="5715" y="1977619"/>
                </a:lnTo>
                <a:lnTo>
                  <a:pt x="8534" y="1975942"/>
                </a:lnTo>
                <a:lnTo>
                  <a:pt x="119558" y="2040026"/>
                </a:lnTo>
                <a:lnTo>
                  <a:pt x="5715" y="2105787"/>
                </a:lnTo>
                <a:lnTo>
                  <a:pt x="5715" y="2114169"/>
                </a:lnTo>
                <a:lnTo>
                  <a:pt x="129540" y="2185645"/>
                </a:lnTo>
                <a:lnTo>
                  <a:pt x="8611" y="2255444"/>
                </a:lnTo>
                <a:lnTo>
                  <a:pt x="5715" y="2253844"/>
                </a:lnTo>
                <a:lnTo>
                  <a:pt x="5715" y="2264817"/>
                </a:lnTo>
                <a:lnTo>
                  <a:pt x="8534" y="2263140"/>
                </a:lnTo>
                <a:lnTo>
                  <a:pt x="119558" y="2327224"/>
                </a:lnTo>
                <a:lnTo>
                  <a:pt x="5715" y="2393061"/>
                </a:lnTo>
                <a:lnTo>
                  <a:pt x="5715" y="2401443"/>
                </a:lnTo>
                <a:lnTo>
                  <a:pt x="129540" y="2472919"/>
                </a:lnTo>
                <a:lnTo>
                  <a:pt x="8611" y="2542718"/>
                </a:lnTo>
                <a:lnTo>
                  <a:pt x="5715" y="2541042"/>
                </a:lnTo>
                <a:lnTo>
                  <a:pt x="5715" y="2552014"/>
                </a:lnTo>
                <a:lnTo>
                  <a:pt x="8534" y="2550414"/>
                </a:lnTo>
                <a:lnTo>
                  <a:pt x="119558" y="2614498"/>
                </a:lnTo>
                <a:lnTo>
                  <a:pt x="5715" y="2680259"/>
                </a:lnTo>
                <a:lnTo>
                  <a:pt x="5715" y="2688641"/>
                </a:lnTo>
                <a:lnTo>
                  <a:pt x="129464" y="2760117"/>
                </a:lnTo>
                <a:lnTo>
                  <a:pt x="8534" y="2829916"/>
                </a:lnTo>
                <a:lnTo>
                  <a:pt x="5715" y="2828316"/>
                </a:lnTo>
                <a:lnTo>
                  <a:pt x="5715" y="2839288"/>
                </a:lnTo>
                <a:lnTo>
                  <a:pt x="8534" y="2837612"/>
                </a:lnTo>
                <a:lnTo>
                  <a:pt x="119558" y="2901696"/>
                </a:lnTo>
                <a:lnTo>
                  <a:pt x="5715" y="2967457"/>
                </a:lnTo>
                <a:lnTo>
                  <a:pt x="5715" y="2975839"/>
                </a:lnTo>
                <a:lnTo>
                  <a:pt x="129464" y="3047314"/>
                </a:lnTo>
                <a:lnTo>
                  <a:pt x="8534" y="3117114"/>
                </a:lnTo>
                <a:lnTo>
                  <a:pt x="5715" y="3115513"/>
                </a:lnTo>
                <a:lnTo>
                  <a:pt x="5715" y="3126486"/>
                </a:lnTo>
                <a:lnTo>
                  <a:pt x="8534" y="3124886"/>
                </a:lnTo>
                <a:lnTo>
                  <a:pt x="119558" y="3188970"/>
                </a:lnTo>
                <a:lnTo>
                  <a:pt x="5715" y="3254731"/>
                </a:lnTo>
                <a:lnTo>
                  <a:pt x="5715" y="3263113"/>
                </a:lnTo>
                <a:lnTo>
                  <a:pt x="129540" y="3334588"/>
                </a:lnTo>
                <a:lnTo>
                  <a:pt x="8611" y="3404387"/>
                </a:lnTo>
                <a:lnTo>
                  <a:pt x="5715" y="3402711"/>
                </a:lnTo>
                <a:lnTo>
                  <a:pt x="5715" y="3413684"/>
                </a:lnTo>
                <a:lnTo>
                  <a:pt x="8534" y="3412007"/>
                </a:lnTo>
                <a:lnTo>
                  <a:pt x="119558" y="3476092"/>
                </a:lnTo>
                <a:lnTo>
                  <a:pt x="5715" y="3541929"/>
                </a:lnTo>
                <a:lnTo>
                  <a:pt x="5715" y="3550311"/>
                </a:lnTo>
                <a:lnTo>
                  <a:pt x="129464" y="3621786"/>
                </a:lnTo>
                <a:lnTo>
                  <a:pt x="8534" y="3691585"/>
                </a:lnTo>
                <a:lnTo>
                  <a:pt x="5715" y="3689985"/>
                </a:lnTo>
                <a:lnTo>
                  <a:pt x="5715" y="3700958"/>
                </a:lnTo>
                <a:lnTo>
                  <a:pt x="8534" y="3699358"/>
                </a:lnTo>
                <a:lnTo>
                  <a:pt x="119558" y="3763442"/>
                </a:lnTo>
                <a:lnTo>
                  <a:pt x="5715" y="3829126"/>
                </a:lnTo>
                <a:lnTo>
                  <a:pt x="5715" y="3837508"/>
                </a:lnTo>
                <a:lnTo>
                  <a:pt x="129540" y="3908984"/>
                </a:lnTo>
                <a:lnTo>
                  <a:pt x="8611" y="3978783"/>
                </a:lnTo>
                <a:lnTo>
                  <a:pt x="5715" y="3977183"/>
                </a:lnTo>
                <a:lnTo>
                  <a:pt x="5715" y="3988156"/>
                </a:lnTo>
                <a:lnTo>
                  <a:pt x="8534" y="3986479"/>
                </a:lnTo>
                <a:lnTo>
                  <a:pt x="119558" y="4050564"/>
                </a:lnTo>
                <a:lnTo>
                  <a:pt x="5715" y="4116400"/>
                </a:lnTo>
                <a:lnTo>
                  <a:pt x="5715" y="4124782"/>
                </a:lnTo>
                <a:lnTo>
                  <a:pt x="129540" y="4196258"/>
                </a:lnTo>
                <a:lnTo>
                  <a:pt x="8534" y="4266057"/>
                </a:lnTo>
                <a:lnTo>
                  <a:pt x="5715" y="4264457"/>
                </a:lnTo>
                <a:lnTo>
                  <a:pt x="5715" y="4275430"/>
                </a:lnTo>
                <a:lnTo>
                  <a:pt x="8534" y="4273830"/>
                </a:lnTo>
                <a:lnTo>
                  <a:pt x="119558" y="4337914"/>
                </a:lnTo>
                <a:lnTo>
                  <a:pt x="5715" y="4403598"/>
                </a:lnTo>
                <a:lnTo>
                  <a:pt x="5715" y="4411980"/>
                </a:lnTo>
                <a:lnTo>
                  <a:pt x="129464" y="4483456"/>
                </a:lnTo>
                <a:lnTo>
                  <a:pt x="8534" y="4553255"/>
                </a:lnTo>
                <a:lnTo>
                  <a:pt x="5715" y="4551655"/>
                </a:lnTo>
                <a:lnTo>
                  <a:pt x="5715" y="4562628"/>
                </a:lnTo>
                <a:lnTo>
                  <a:pt x="8534" y="4560951"/>
                </a:lnTo>
                <a:lnTo>
                  <a:pt x="119558" y="4625036"/>
                </a:lnTo>
                <a:lnTo>
                  <a:pt x="5715" y="4690796"/>
                </a:lnTo>
                <a:lnTo>
                  <a:pt x="5715" y="4699178"/>
                </a:lnTo>
                <a:lnTo>
                  <a:pt x="129540" y="4770654"/>
                </a:lnTo>
                <a:lnTo>
                  <a:pt x="8611" y="4840453"/>
                </a:lnTo>
                <a:lnTo>
                  <a:pt x="5715" y="4838853"/>
                </a:lnTo>
                <a:lnTo>
                  <a:pt x="5715" y="4849826"/>
                </a:lnTo>
                <a:lnTo>
                  <a:pt x="8534" y="4848149"/>
                </a:lnTo>
                <a:lnTo>
                  <a:pt x="119558" y="4912233"/>
                </a:lnTo>
                <a:lnTo>
                  <a:pt x="5715" y="4978070"/>
                </a:lnTo>
                <a:lnTo>
                  <a:pt x="5715" y="4986452"/>
                </a:lnTo>
                <a:lnTo>
                  <a:pt x="129540" y="5057928"/>
                </a:lnTo>
                <a:lnTo>
                  <a:pt x="8611" y="5127727"/>
                </a:lnTo>
                <a:lnTo>
                  <a:pt x="5715" y="5126051"/>
                </a:lnTo>
                <a:lnTo>
                  <a:pt x="5715" y="5137023"/>
                </a:lnTo>
                <a:lnTo>
                  <a:pt x="8534" y="5135347"/>
                </a:lnTo>
                <a:lnTo>
                  <a:pt x="119558" y="5199431"/>
                </a:lnTo>
                <a:lnTo>
                  <a:pt x="5715" y="5265268"/>
                </a:lnTo>
                <a:lnTo>
                  <a:pt x="5715" y="5273650"/>
                </a:lnTo>
                <a:lnTo>
                  <a:pt x="129464" y="5345126"/>
                </a:lnTo>
                <a:lnTo>
                  <a:pt x="8534" y="5414925"/>
                </a:lnTo>
                <a:lnTo>
                  <a:pt x="5715" y="5413324"/>
                </a:lnTo>
                <a:lnTo>
                  <a:pt x="5715" y="5424297"/>
                </a:lnTo>
                <a:lnTo>
                  <a:pt x="8534" y="5422697"/>
                </a:lnTo>
                <a:lnTo>
                  <a:pt x="119558" y="5486781"/>
                </a:lnTo>
                <a:lnTo>
                  <a:pt x="5715" y="5552466"/>
                </a:lnTo>
                <a:lnTo>
                  <a:pt x="5715" y="5560848"/>
                </a:lnTo>
                <a:lnTo>
                  <a:pt x="129540" y="5632323"/>
                </a:lnTo>
                <a:lnTo>
                  <a:pt x="8611" y="5702122"/>
                </a:lnTo>
                <a:lnTo>
                  <a:pt x="5715" y="5700522"/>
                </a:lnTo>
                <a:lnTo>
                  <a:pt x="5715" y="5711495"/>
                </a:lnTo>
                <a:lnTo>
                  <a:pt x="8534" y="5709819"/>
                </a:lnTo>
                <a:lnTo>
                  <a:pt x="119558" y="5773903"/>
                </a:lnTo>
                <a:lnTo>
                  <a:pt x="5715" y="5839740"/>
                </a:lnTo>
                <a:lnTo>
                  <a:pt x="5715" y="5848121"/>
                </a:lnTo>
                <a:lnTo>
                  <a:pt x="129464" y="5919597"/>
                </a:lnTo>
                <a:lnTo>
                  <a:pt x="8534" y="5989397"/>
                </a:lnTo>
                <a:lnTo>
                  <a:pt x="5715" y="5987796"/>
                </a:lnTo>
                <a:lnTo>
                  <a:pt x="5715" y="5998769"/>
                </a:lnTo>
                <a:lnTo>
                  <a:pt x="8534" y="5997169"/>
                </a:lnTo>
                <a:lnTo>
                  <a:pt x="119558" y="6061253"/>
                </a:lnTo>
                <a:lnTo>
                  <a:pt x="5715" y="6126937"/>
                </a:lnTo>
                <a:lnTo>
                  <a:pt x="5715" y="6135319"/>
                </a:lnTo>
                <a:lnTo>
                  <a:pt x="129464" y="6206795"/>
                </a:lnTo>
                <a:lnTo>
                  <a:pt x="8534" y="6276594"/>
                </a:lnTo>
                <a:lnTo>
                  <a:pt x="5715" y="6274994"/>
                </a:lnTo>
                <a:lnTo>
                  <a:pt x="5715" y="6285967"/>
                </a:lnTo>
                <a:lnTo>
                  <a:pt x="8534" y="6284291"/>
                </a:lnTo>
                <a:lnTo>
                  <a:pt x="119558" y="6348375"/>
                </a:lnTo>
                <a:lnTo>
                  <a:pt x="5715" y="6414135"/>
                </a:lnTo>
                <a:lnTo>
                  <a:pt x="5715" y="6422517"/>
                </a:lnTo>
                <a:lnTo>
                  <a:pt x="129540" y="6493993"/>
                </a:lnTo>
                <a:lnTo>
                  <a:pt x="8611" y="6563792"/>
                </a:lnTo>
                <a:lnTo>
                  <a:pt x="5715" y="6562192"/>
                </a:lnTo>
                <a:lnTo>
                  <a:pt x="5715" y="6573165"/>
                </a:lnTo>
                <a:lnTo>
                  <a:pt x="8534" y="6571488"/>
                </a:lnTo>
                <a:lnTo>
                  <a:pt x="119558" y="6635572"/>
                </a:lnTo>
                <a:lnTo>
                  <a:pt x="5715" y="6701409"/>
                </a:lnTo>
                <a:lnTo>
                  <a:pt x="5715" y="6709791"/>
                </a:lnTo>
                <a:lnTo>
                  <a:pt x="129464" y="6781267"/>
                </a:lnTo>
                <a:lnTo>
                  <a:pt x="8534" y="6851066"/>
                </a:lnTo>
                <a:lnTo>
                  <a:pt x="5715" y="6849390"/>
                </a:lnTo>
                <a:lnTo>
                  <a:pt x="5715" y="6860362"/>
                </a:lnTo>
                <a:lnTo>
                  <a:pt x="8534" y="6858686"/>
                </a:lnTo>
                <a:lnTo>
                  <a:pt x="17145" y="6863715"/>
                </a:lnTo>
                <a:lnTo>
                  <a:pt x="30480" y="6863715"/>
                </a:lnTo>
                <a:lnTo>
                  <a:pt x="15240" y="6854952"/>
                </a:lnTo>
                <a:lnTo>
                  <a:pt x="136169" y="6785153"/>
                </a:lnTo>
                <a:lnTo>
                  <a:pt x="247193" y="6849237"/>
                </a:lnTo>
                <a:lnTo>
                  <a:pt x="222047" y="6863792"/>
                </a:lnTo>
                <a:lnTo>
                  <a:pt x="235382" y="6863792"/>
                </a:lnTo>
                <a:lnTo>
                  <a:pt x="253822" y="6853123"/>
                </a:lnTo>
                <a:lnTo>
                  <a:pt x="272263" y="6863792"/>
                </a:lnTo>
                <a:lnTo>
                  <a:pt x="285598" y="6863792"/>
                </a:lnTo>
                <a:lnTo>
                  <a:pt x="260452" y="6849237"/>
                </a:lnTo>
                <a:lnTo>
                  <a:pt x="374904" y="6783172"/>
                </a:lnTo>
                <a:lnTo>
                  <a:pt x="499262" y="6854952"/>
                </a:lnTo>
                <a:lnTo>
                  <a:pt x="484022" y="6863715"/>
                </a:lnTo>
                <a:lnTo>
                  <a:pt x="497357" y="6863715"/>
                </a:lnTo>
                <a:lnTo>
                  <a:pt x="505892" y="6858762"/>
                </a:lnTo>
                <a:lnTo>
                  <a:pt x="514426" y="6863715"/>
                </a:lnTo>
                <a:lnTo>
                  <a:pt x="527761" y="6863715"/>
                </a:lnTo>
                <a:lnTo>
                  <a:pt x="512521" y="6854952"/>
                </a:lnTo>
                <a:lnTo>
                  <a:pt x="633451" y="6785153"/>
                </a:lnTo>
                <a:lnTo>
                  <a:pt x="744474" y="6849237"/>
                </a:lnTo>
                <a:lnTo>
                  <a:pt x="719328" y="6863792"/>
                </a:lnTo>
                <a:lnTo>
                  <a:pt x="732663" y="6863792"/>
                </a:lnTo>
                <a:lnTo>
                  <a:pt x="751180" y="6853123"/>
                </a:lnTo>
                <a:lnTo>
                  <a:pt x="769696" y="6863792"/>
                </a:lnTo>
                <a:lnTo>
                  <a:pt x="783031" y="6863792"/>
                </a:lnTo>
                <a:lnTo>
                  <a:pt x="757885" y="6849237"/>
                </a:lnTo>
                <a:lnTo>
                  <a:pt x="872338" y="6783172"/>
                </a:lnTo>
                <a:lnTo>
                  <a:pt x="996696" y="6854952"/>
                </a:lnTo>
                <a:lnTo>
                  <a:pt x="981456" y="6863715"/>
                </a:lnTo>
                <a:lnTo>
                  <a:pt x="994791" y="6863715"/>
                </a:lnTo>
                <a:lnTo>
                  <a:pt x="1003325" y="6858762"/>
                </a:lnTo>
                <a:lnTo>
                  <a:pt x="1011860" y="6863715"/>
                </a:lnTo>
                <a:lnTo>
                  <a:pt x="1025195" y="6863715"/>
                </a:lnTo>
                <a:lnTo>
                  <a:pt x="1009955" y="6854952"/>
                </a:lnTo>
                <a:lnTo>
                  <a:pt x="1130884" y="6785153"/>
                </a:lnTo>
                <a:lnTo>
                  <a:pt x="1241908" y="6849237"/>
                </a:lnTo>
                <a:lnTo>
                  <a:pt x="1216762" y="6863792"/>
                </a:lnTo>
                <a:lnTo>
                  <a:pt x="1230097" y="6863792"/>
                </a:lnTo>
                <a:lnTo>
                  <a:pt x="1248537" y="6853123"/>
                </a:lnTo>
                <a:lnTo>
                  <a:pt x="1266977" y="6863792"/>
                </a:lnTo>
                <a:lnTo>
                  <a:pt x="1280312" y="6863792"/>
                </a:lnTo>
                <a:lnTo>
                  <a:pt x="1255166" y="6849237"/>
                </a:lnTo>
                <a:lnTo>
                  <a:pt x="1369619" y="6783172"/>
                </a:lnTo>
                <a:lnTo>
                  <a:pt x="1493977" y="6854952"/>
                </a:lnTo>
                <a:lnTo>
                  <a:pt x="1478814" y="6863715"/>
                </a:lnTo>
                <a:lnTo>
                  <a:pt x="1492149" y="6863715"/>
                </a:lnTo>
                <a:lnTo>
                  <a:pt x="1500683" y="6858762"/>
                </a:lnTo>
                <a:lnTo>
                  <a:pt x="1509217" y="6863715"/>
                </a:lnTo>
                <a:lnTo>
                  <a:pt x="1522552" y="6863715"/>
                </a:lnTo>
                <a:lnTo>
                  <a:pt x="1507389" y="6854952"/>
                </a:lnTo>
                <a:lnTo>
                  <a:pt x="1628318" y="6785153"/>
                </a:lnTo>
                <a:lnTo>
                  <a:pt x="1739341" y="6849237"/>
                </a:lnTo>
                <a:lnTo>
                  <a:pt x="1714195" y="6863792"/>
                </a:lnTo>
                <a:lnTo>
                  <a:pt x="1727835" y="6863792"/>
                </a:lnTo>
                <a:lnTo>
                  <a:pt x="1746352" y="6853123"/>
                </a:lnTo>
                <a:lnTo>
                  <a:pt x="1764868" y="6863792"/>
                </a:lnTo>
                <a:lnTo>
                  <a:pt x="1778203" y="6863792"/>
                </a:lnTo>
                <a:lnTo>
                  <a:pt x="1753057" y="6849237"/>
                </a:lnTo>
                <a:lnTo>
                  <a:pt x="1867510" y="6783172"/>
                </a:lnTo>
                <a:lnTo>
                  <a:pt x="1991868" y="6854952"/>
                </a:lnTo>
                <a:lnTo>
                  <a:pt x="1976628" y="6863715"/>
                </a:lnTo>
                <a:lnTo>
                  <a:pt x="1989963" y="6863715"/>
                </a:lnTo>
                <a:lnTo>
                  <a:pt x="1998497" y="6858762"/>
                </a:lnTo>
                <a:lnTo>
                  <a:pt x="2007032" y="6863715"/>
                </a:lnTo>
                <a:lnTo>
                  <a:pt x="2020367" y="6863715"/>
                </a:lnTo>
                <a:lnTo>
                  <a:pt x="2005127" y="6854952"/>
                </a:lnTo>
                <a:lnTo>
                  <a:pt x="2126056" y="6785153"/>
                </a:lnTo>
                <a:lnTo>
                  <a:pt x="2237080" y="6849237"/>
                </a:lnTo>
                <a:lnTo>
                  <a:pt x="2211934" y="6863792"/>
                </a:lnTo>
                <a:lnTo>
                  <a:pt x="2225269" y="6863792"/>
                </a:lnTo>
                <a:lnTo>
                  <a:pt x="2243709" y="6853123"/>
                </a:lnTo>
                <a:lnTo>
                  <a:pt x="2262149" y="6863792"/>
                </a:lnTo>
                <a:lnTo>
                  <a:pt x="2275484" y="6863792"/>
                </a:lnTo>
                <a:lnTo>
                  <a:pt x="2250339" y="6849237"/>
                </a:lnTo>
                <a:lnTo>
                  <a:pt x="2364791" y="6783172"/>
                </a:lnTo>
                <a:lnTo>
                  <a:pt x="2489149" y="6854952"/>
                </a:lnTo>
                <a:lnTo>
                  <a:pt x="2473986" y="6863715"/>
                </a:lnTo>
                <a:lnTo>
                  <a:pt x="2487321" y="6863715"/>
                </a:lnTo>
                <a:lnTo>
                  <a:pt x="2495855" y="6858762"/>
                </a:lnTo>
                <a:lnTo>
                  <a:pt x="2504389" y="6863715"/>
                </a:lnTo>
                <a:lnTo>
                  <a:pt x="2517724" y="6863715"/>
                </a:lnTo>
                <a:lnTo>
                  <a:pt x="2502561" y="6854952"/>
                </a:lnTo>
                <a:lnTo>
                  <a:pt x="2623490" y="6785077"/>
                </a:lnTo>
                <a:lnTo>
                  <a:pt x="2734513" y="6849161"/>
                </a:lnTo>
                <a:lnTo>
                  <a:pt x="2709367" y="6863715"/>
                </a:lnTo>
                <a:lnTo>
                  <a:pt x="2722702" y="6863715"/>
                </a:lnTo>
                <a:lnTo>
                  <a:pt x="2741143" y="6853047"/>
                </a:lnTo>
                <a:lnTo>
                  <a:pt x="2759583" y="6863715"/>
                </a:lnTo>
                <a:lnTo>
                  <a:pt x="2772918" y="6863715"/>
                </a:lnTo>
                <a:lnTo>
                  <a:pt x="2747772" y="6849161"/>
                </a:lnTo>
                <a:lnTo>
                  <a:pt x="2862224" y="6783096"/>
                </a:lnTo>
                <a:lnTo>
                  <a:pt x="2986583" y="6854876"/>
                </a:lnTo>
                <a:lnTo>
                  <a:pt x="2971343" y="6863639"/>
                </a:lnTo>
                <a:lnTo>
                  <a:pt x="2984678" y="6863639"/>
                </a:lnTo>
                <a:lnTo>
                  <a:pt x="2993212" y="6858686"/>
                </a:lnTo>
                <a:lnTo>
                  <a:pt x="3001747" y="6863639"/>
                </a:lnTo>
                <a:lnTo>
                  <a:pt x="3015082" y="6863639"/>
                </a:lnTo>
                <a:lnTo>
                  <a:pt x="2999842" y="6854876"/>
                </a:lnTo>
                <a:lnTo>
                  <a:pt x="3120771" y="6785077"/>
                </a:lnTo>
                <a:lnTo>
                  <a:pt x="3231794" y="6849161"/>
                </a:lnTo>
                <a:lnTo>
                  <a:pt x="3206649" y="6863715"/>
                </a:lnTo>
                <a:lnTo>
                  <a:pt x="3219984" y="6863715"/>
                </a:lnTo>
                <a:lnTo>
                  <a:pt x="3238424" y="6853047"/>
                </a:lnTo>
                <a:lnTo>
                  <a:pt x="3256864" y="6863715"/>
                </a:lnTo>
                <a:lnTo>
                  <a:pt x="3270199" y="6863715"/>
                </a:lnTo>
                <a:lnTo>
                  <a:pt x="3245053" y="6849161"/>
                </a:lnTo>
                <a:lnTo>
                  <a:pt x="3359506" y="6783096"/>
                </a:lnTo>
                <a:lnTo>
                  <a:pt x="3483864" y="6854876"/>
                </a:lnTo>
                <a:lnTo>
                  <a:pt x="3469005" y="6863715"/>
                </a:lnTo>
                <a:lnTo>
                  <a:pt x="3482340" y="6863715"/>
                </a:lnTo>
                <a:lnTo>
                  <a:pt x="3490874" y="6858762"/>
                </a:lnTo>
                <a:lnTo>
                  <a:pt x="3499409" y="6863715"/>
                </a:lnTo>
                <a:lnTo>
                  <a:pt x="3512744" y="6863715"/>
                </a:lnTo>
                <a:lnTo>
                  <a:pt x="3497580" y="6854952"/>
                </a:lnTo>
                <a:lnTo>
                  <a:pt x="3618509" y="6785153"/>
                </a:lnTo>
                <a:lnTo>
                  <a:pt x="3729533" y="6849237"/>
                </a:lnTo>
                <a:lnTo>
                  <a:pt x="3704387" y="6863792"/>
                </a:lnTo>
                <a:lnTo>
                  <a:pt x="3717722" y="6863792"/>
                </a:lnTo>
                <a:lnTo>
                  <a:pt x="3736239" y="6853123"/>
                </a:lnTo>
                <a:lnTo>
                  <a:pt x="3754755" y="6863792"/>
                </a:lnTo>
                <a:lnTo>
                  <a:pt x="3768090" y="6863792"/>
                </a:lnTo>
                <a:lnTo>
                  <a:pt x="3742944" y="6849237"/>
                </a:lnTo>
                <a:lnTo>
                  <a:pt x="3857397" y="6783172"/>
                </a:lnTo>
                <a:lnTo>
                  <a:pt x="3981755" y="6854952"/>
                </a:lnTo>
                <a:lnTo>
                  <a:pt x="3966515" y="6863715"/>
                </a:lnTo>
                <a:lnTo>
                  <a:pt x="3979850" y="6863715"/>
                </a:lnTo>
                <a:lnTo>
                  <a:pt x="3988384" y="6858762"/>
                </a:lnTo>
                <a:lnTo>
                  <a:pt x="3996919" y="6863715"/>
                </a:lnTo>
                <a:lnTo>
                  <a:pt x="4010254" y="6863715"/>
                </a:lnTo>
                <a:lnTo>
                  <a:pt x="3995014" y="6854952"/>
                </a:lnTo>
                <a:lnTo>
                  <a:pt x="4115943" y="6785153"/>
                </a:lnTo>
                <a:lnTo>
                  <a:pt x="4226966" y="6849237"/>
                </a:lnTo>
                <a:lnTo>
                  <a:pt x="4201821" y="6863792"/>
                </a:lnTo>
                <a:lnTo>
                  <a:pt x="4215156" y="6863792"/>
                </a:lnTo>
                <a:lnTo>
                  <a:pt x="4233596" y="6853123"/>
                </a:lnTo>
                <a:lnTo>
                  <a:pt x="4252037" y="6863792"/>
                </a:lnTo>
                <a:lnTo>
                  <a:pt x="4265372" y="6863792"/>
                </a:lnTo>
                <a:lnTo>
                  <a:pt x="4240226" y="6849237"/>
                </a:lnTo>
                <a:lnTo>
                  <a:pt x="4354678" y="6783172"/>
                </a:lnTo>
                <a:lnTo>
                  <a:pt x="4479036" y="6854952"/>
                </a:lnTo>
                <a:lnTo>
                  <a:pt x="4463872" y="6863715"/>
                </a:lnTo>
                <a:lnTo>
                  <a:pt x="4477207" y="6863715"/>
                </a:lnTo>
                <a:lnTo>
                  <a:pt x="4485742" y="6858762"/>
                </a:lnTo>
                <a:lnTo>
                  <a:pt x="4494276" y="6863715"/>
                </a:lnTo>
                <a:lnTo>
                  <a:pt x="4507611" y="6863715"/>
                </a:lnTo>
                <a:lnTo>
                  <a:pt x="4492371" y="6854952"/>
                </a:lnTo>
                <a:lnTo>
                  <a:pt x="4613301" y="6785153"/>
                </a:lnTo>
                <a:lnTo>
                  <a:pt x="4724324" y="6849237"/>
                </a:lnTo>
                <a:lnTo>
                  <a:pt x="4699178" y="6863792"/>
                </a:lnTo>
                <a:lnTo>
                  <a:pt x="4712513" y="6863792"/>
                </a:lnTo>
                <a:lnTo>
                  <a:pt x="4731030" y="6853123"/>
                </a:lnTo>
                <a:lnTo>
                  <a:pt x="4749546" y="6863792"/>
                </a:lnTo>
                <a:lnTo>
                  <a:pt x="4762881" y="6863792"/>
                </a:lnTo>
                <a:lnTo>
                  <a:pt x="4737735" y="6849237"/>
                </a:lnTo>
                <a:lnTo>
                  <a:pt x="4852188" y="6783172"/>
                </a:lnTo>
                <a:lnTo>
                  <a:pt x="4976546" y="6854952"/>
                </a:lnTo>
                <a:lnTo>
                  <a:pt x="4961306" y="6863715"/>
                </a:lnTo>
                <a:lnTo>
                  <a:pt x="4974641" y="6863715"/>
                </a:lnTo>
                <a:lnTo>
                  <a:pt x="4983176" y="6858762"/>
                </a:lnTo>
                <a:lnTo>
                  <a:pt x="4991710" y="6863715"/>
                </a:lnTo>
                <a:lnTo>
                  <a:pt x="5005045" y="6863715"/>
                </a:lnTo>
                <a:lnTo>
                  <a:pt x="4989805" y="6854952"/>
                </a:lnTo>
                <a:lnTo>
                  <a:pt x="5110734" y="6785153"/>
                </a:lnTo>
                <a:lnTo>
                  <a:pt x="5221758" y="6849237"/>
                </a:lnTo>
                <a:lnTo>
                  <a:pt x="5196611" y="6863792"/>
                </a:lnTo>
                <a:lnTo>
                  <a:pt x="5210175" y="6863792"/>
                </a:lnTo>
                <a:lnTo>
                  <a:pt x="5228616" y="6853123"/>
                </a:lnTo>
                <a:lnTo>
                  <a:pt x="5247056" y="6863792"/>
                </a:lnTo>
                <a:lnTo>
                  <a:pt x="5260391" y="6863792"/>
                </a:lnTo>
                <a:lnTo>
                  <a:pt x="5235245" y="6849237"/>
                </a:lnTo>
                <a:lnTo>
                  <a:pt x="5349697" y="6783172"/>
                </a:lnTo>
                <a:lnTo>
                  <a:pt x="5474056" y="6854952"/>
                </a:lnTo>
                <a:lnTo>
                  <a:pt x="5458816" y="6863715"/>
                </a:lnTo>
                <a:lnTo>
                  <a:pt x="5472151" y="6863715"/>
                </a:lnTo>
                <a:lnTo>
                  <a:pt x="5480685" y="6858762"/>
                </a:lnTo>
                <a:lnTo>
                  <a:pt x="5489220" y="6863715"/>
                </a:lnTo>
                <a:lnTo>
                  <a:pt x="5502555" y="6863715"/>
                </a:lnTo>
                <a:lnTo>
                  <a:pt x="5487391" y="6854952"/>
                </a:lnTo>
                <a:lnTo>
                  <a:pt x="5608320" y="6785153"/>
                </a:lnTo>
                <a:lnTo>
                  <a:pt x="5719344" y="6849237"/>
                </a:lnTo>
                <a:lnTo>
                  <a:pt x="5694198" y="6863792"/>
                </a:lnTo>
                <a:lnTo>
                  <a:pt x="5707533" y="6863792"/>
                </a:lnTo>
                <a:lnTo>
                  <a:pt x="5725973" y="6853123"/>
                </a:lnTo>
                <a:lnTo>
                  <a:pt x="5744413" y="6863792"/>
                </a:lnTo>
                <a:lnTo>
                  <a:pt x="5757748" y="6863792"/>
                </a:lnTo>
                <a:lnTo>
                  <a:pt x="5732602" y="6849237"/>
                </a:lnTo>
                <a:lnTo>
                  <a:pt x="5847055" y="6783172"/>
                </a:lnTo>
                <a:lnTo>
                  <a:pt x="5971413" y="6854952"/>
                </a:lnTo>
                <a:lnTo>
                  <a:pt x="5956173" y="6863715"/>
                </a:lnTo>
                <a:lnTo>
                  <a:pt x="5969508" y="6863715"/>
                </a:lnTo>
                <a:lnTo>
                  <a:pt x="5978043" y="6858762"/>
                </a:lnTo>
                <a:lnTo>
                  <a:pt x="5986577" y="6863715"/>
                </a:lnTo>
                <a:lnTo>
                  <a:pt x="5999912" y="6863715"/>
                </a:lnTo>
                <a:lnTo>
                  <a:pt x="5984672" y="6854952"/>
                </a:lnTo>
                <a:lnTo>
                  <a:pt x="6105602" y="6785153"/>
                </a:lnTo>
                <a:lnTo>
                  <a:pt x="6216625" y="6849237"/>
                </a:lnTo>
                <a:lnTo>
                  <a:pt x="6191479" y="6863792"/>
                </a:lnTo>
                <a:lnTo>
                  <a:pt x="6204814" y="6863792"/>
                </a:lnTo>
                <a:lnTo>
                  <a:pt x="6223254" y="6853123"/>
                </a:lnTo>
                <a:lnTo>
                  <a:pt x="6241695" y="6863792"/>
                </a:lnTo>
                <a:lnTo>
                  <a:pt x="6255030" y="6863792"/>
                </a:lnTo>
                <a:lnTo>
                  <a:pt x="6229884" y="6849237"/>
                </a:lnTo>
                <a:lnTo>
                  <a:pt x="6344336" y="6783172"/>
                </a:lnTo>
                <a:lnTo>
                  <a:pt x="6468694" y="6854952"/>
                </a:lnTo>
                <a:lnTo>
                  <a:pt x="6453531" y="6863715"/>
                </a:lnTo>
                <a:lnTo>
                  <a:pt x="6466866" y="6863715"/>
                </a:lnTo>
                <a:lnTo>
                  <a:pt x="6475400" y="6858762"/>
                </a:lnTo>
                <a:lnTo>
                  <a:pt x="6483934" y="6863715"/>
                </a:lnTo>
                <a:lnTo>
                  <a:pt x="6497269" y="6863715"/>
                </a:lnTo>
                <a:lnTo>
                  <a:pt x="6482106" y="6854952"/>
                </a:lnTo>
                <a:lnTo>
                  <a:pt x="6603035" y="6785077"/>
                </a:lnTo>
                <a:lnTo>
                  <a:pt x="6714058" y="6849161"/>
                </a:lnTo>
                <a:lnTo>
                  <a:pt x="6688912" y="6863715"/>
                </a:lnTo>
                <a:lnTo>
                  <a:pt x="6702247" y="6863715"/>
                </a:lnTo>
                <a:lnTo>
                  <a:pt x="6720688" y="6853047"/>
                </a:lnTo>
                <a:lnTo>
                  <a:pt x="6739204" y="6863715"/>
                </a:lnTo>
                <a:lnTo>
                  <a:pt x="6752539" y="6863715"/>
                </a:lnTo>
                <a:lnTo>
                  <a:pt x="6727393" y="6849161"/>
                </a:lnTo>
                <a:lnTo>
                  <a:pt x="6841846" y="6783096"/>
                </a:lnTo>
                <a:lnTo>
                  <a:pt x="6863334" y="6795516"/>
                </a:lnTo>
                <a:lnTo>
                  <a:pt x="6863334" y="6787820"/>
                </a:lnTo>
                <a:lnTo>
                  <a:pt x="6848552" y="6779286"/>
                </a:lnTo>
                <a:lnTo>
                  <a:pt x="6863334" y="6770751"/>
                </a:lnTo>
                <a:lnTo>
                  <a:pt x="6863334" y="6763055"/>
                </a:lnTo>
                <a:lnTo>
                  <a:pt x="6841846" y="6775476"/>
                </a:lnTo>
                <a:lnTo>
                  <a:pt x="6731203" y="6711315"/>
                </a:lnTo>
                <a:lnTo>
                  <a:pt x="6852133" y="6641516"/>
                </a:lnTo>
                <a:lnTo>
                  <a:pt x="6863715" y="6648221"/>
                </a:lnTo>
                <a:lnTo>
                  <a:pt x="6863715" y="6640526"/>
                </a:lnTo>
                <a:lnTo>
                  <a:pt x="6858838" y="6637706"/>
                </a:lnTo>
                <a:lnTo>
                  <a:pt x="6863715" y="6634886"/>
                </a:lnTo>
                <a:lnTo>
                  <a:pt x="6863715" y="6627191"/>
                </a:lnTo>
                <a:lnTo>
                  <a:pt x="6852133" y="6633896"/>
                </a:lnTo>
                <a:lnTo>
                  <a:pt x="6727774" y="6562116"/>
                </a:lnTo>
                <a:lnTo>
                  <a:pt x="6842227" y="6496050"/>
                </a:lnTo>
                <a:lnTo>
                  <a:pt x="6863715" y="6508471"/>
                </a:lnTo>
                <a:lnTo>
                  <a:pt x="6863715" y="6500775"/>
                </a:lnTo>
                <a:lnTo>
                  <a:pt x="6848856" y="6492240"/>
                </a:lnTo>
                <a:lnTo>
                  <a:pt x="6863715" y="6483706"/>
                </a:lnTo>
                <a:lnTo>
                  <a:pt x="6863715" y="6476010"/>
                </a:lnTo>
                <a:lnTo>
                  <a:pt x="6842227" y="6488430"/>
                </a:lnTo>
                <a:lnTo>
                  <a:pt x="6731203" y="6424346"/>
                </a:lnTo>
                <a:lnTo>
                  <a:pt x="6852133" y="6354547"/>
                </a:lnTo>
                <a:lnTo>
                  <a:pt x="6863715" y="6361252"/>
                </a:lnTo>
                <a:lnTo>
                  <a:pt x="6863715" y="6353556"/>
                </a:lnTo>
                <a:lnTo>
                  <a:pt x="6858838" y="6350737"/>
                </a:lnTo>
                <a:lnTo>
                  <a:pt x="6863715" y="6347917"/>
                </a:lnTo>
                <a:lnTo>
                  <a:pt x="6863715" y="6340221"/>
                </a:lnTo>
                <a:lnTo>
                  <a:pt x="6852133" y="6346927"/>
                </a:lnTo>
                <a:lnTo>
                  <a:pt x="6727774" y="6275147"/>
                </a:lnTo>
                <a:lnTo>
                  <a:pt x="6842227" y="6209081"/>
                </a:lnTo>
                <a:lnTo>
                  <a:pt x="6863715" y="6221501"/>
                </a:lnTo>
                <a:lnTo>
                  <a:pt x="6863715" y="6213806"/>
                </a:lnTo>
                <a:lnTo>
                  <a:pt x="6848856" y="6205271"/>
                </a:lnTo>
                <a:lnTo>
                  <a:pt x="6863715" y="6196736"/>
                </a:lnTo>
                <a:lnTo>
                  <a:pt x="6863715" y="6189041"/>
                </a:lnTo>
                <a:lnTo>
                  <a:pt x="6842227" y="6201461"/>
                </a:lnTo>
                <a:lnTo>
                  <a:pt x="6731203" y="6137377"/>
                </a:lnTo>
                <a:lnTo>
                  <a:pt x="6852133" y="6067578"/>
                </a:lnTo>
                <a:lnTo>
                  <a:pt x="6863715" y="6074283"/>
                </a:lnTo>
                <a:lnTo>
                  <a:pt x="6863715" y="6066587"/>
                </a:lnTo>
                <a:lnTo>
                  <a:pt x="6858838" y="6063768"/>
                </a:lnTo>
                <a:lnTo>
                  <a:pt x="6863715" y="6060948"/>
                </a:lnTo>
                <a:lnTo>
                  <a:pt x="6863715" y="6053252"/>
                </a:lnTo>
                <a:lnTo>
                  <a:pt x="6852133" y="6059958"/>
                </a:lnTo>
                <a:lnTo>
                  <a:pt x="6727774" y="5988177"/>
                </a:lnTo>
                <a:lnTo>
                  <a:pt x="6842227" y="5922112"/>
                </a:lnTo>
                <a:lnTo>
                  <a:pt x="6863715" y="5934532"/>
                </a:lnTo>
                <a:lnTo>
                  <a:pt x="6863715" y="5926836"/>
                </a:lnTo>
                <a:lnTo>
                  <a:pt x="6848932" y="5918302"/>
                </a:lnTo>
                <a:lnTo>
                  <a:pt x="6863715" y="5909767"/>
                </a:lnTo>
                <a:lnTo>
                  <a:pt x="6863715" y="5902071"/>
                </a:lnTo>
                <a:lnTo>
                  <a:pt x="6842227" y="5914492"/>
                </a:lnTo>
                <a:lnTo>
                  <a:pt x="6731203" y="5850408"/>
                </a:lnTo>
                <a:lnTo>
                  <a:pt x="6852133" y="5780608"/>
                </a:lnTo>
                <a:lnTo>
                  <a:pt x="6863715" y="5787314"/>
                </a:lnTo>
                <a:lnTo>
                  <a:pt x="6863715" y="5779618"/>
                </a:lnTo>
                <a:lnTo>
                  <a:pt x="6858838" y="5776798"/>
                </a:lnTo>
                <a:lnTo>
                  <a:pt x="6863715" y="5773979"/>
                </a:lnTo>
                <a:lnTo>
                  <a:pt x="6863715" y="5766283"/>
                </a:lnTo>
                <a:lnTo>
                  <a:pt x="6852133" y="5772988"/>
                </a:lnTo>
                <a:lnTo>
                  <a:pt x="6727774" y="5701208"/>
                </a:lnTo>
                <a:lnTo>
                  <a:pt x="6842227" y="5635143"/>
                </a:lnTo>
                <a:lnTo>
                  <a:pt x="6863715" y="5647563"/>
                </a:lnTo>
                <a:lnTo>
                  <a:pt x="6863715" y="5639867"/>
                </a:lnTo>
                <a:lnTo>
                  <a:pt x="6848856" y="5631333"/>
                </a:lnTo>
                <a:lnTo>
                  <a:pt x="6863715" y="5622798"/>
                </a:lnTo>
                <a:lnTo>
                  <a:pt x="6863715" y="5615102"/>
                </a:lnTo>
                <a:lnTo>
                  <a:pt x="6842227" y="5627523"/>
                </a:lnTo>
                <a:lnTo>
                  <a:pt x="6731203" y="5563438"/>
                </a:lnTo>
                <a:lnTo>
                  <a:pt x="6852133" y="5493639"/>
                </a:lnTo>
                <a:lnTo>
                  <a:pt x="6863715" y="5500345"/>
                </a:lnTo>
                <a:lnTo>
                  <a:pt x="6863715" y="5492649"/>
                </a:lnTo>
                <a:lnTo>
                  <a:pt x="6858838" y="5489829"/>
                </a:lnTo>
                <a:lnTo>
                  <a:pt x="6863715" y="5487010"/>
                </a:lnTo>
                <a:lnTo>
                  <a:pt x="6863715" y="5479314"/>
                </a:lnTo>
                <a:lnTo>
                  <a:pt x="6852133" y="5486019"/>
                </a:lnTo>
                <a:lnTo>
                  <a:pt x="6727774" y="5414239"/>
                </a:lnTo>
                <a:lnTo>
                  <a:pt x="6842227" y="5348173"/>
                </a:lnTo>
                <a:lnTo>
                  <a:pt x="6863715" y="5360594"/>
                </a:lnTo>
                <a:lnTo>
                  <a:pt x="6863715" y="5352898"/>
                </a:lnTo>
                <a:lnTo>
                  <a:pt x="6848932" y="5344363"/>
                </a:lnTo>
                <a:lnTo>
                  <a:pt x="6863715" y="5335829"/>
                </a:lnTo>
                <a:lnTo>
                  <a:pt x="6863715" y="5328133"/>
                </a:lnTo>
                <a:lnTo>
                  <a:pt x="6842227" y="5340553"/>
                </a:lnTo>
                <a:lnTo>
                  <a:pt x="6731203" y="5276469"/>
                </a:lnTo>
                <a:lnTo>
                  <a:pt x="6852133" y="5206670"/>
                </a:lnTo>
                <a:lnTo>
                  <a:pt x="6863715" y="5213376"/>
                </a:lnTo>
                <a:lnTo>
                  <a:pt x="6863715" y="5205679"/>
                </a:lnTo>
                <a:lnTo>
                  <a:pt x="6858838" y="5202860"/>
                </a:lnTo>
                <a:lnTo>
                  <a:pt x="6863715" y="5200041"/>
                </a:lnTo>
                <a:lnTo>
                  <a:pt x="6863715" y="5192344"/>
                </a:lnTo>
                <a:lnTo>
                  <a:pt x="6852133" y="5199050"/>
                </a:lnTo>
                <a:lnTo>
                  <a:pt x="6727774" y="5127270"/>
                </a:lnTo>
                <a:lnTo>
                  <a:pt x="6842227" y="5061204"/>
                </a:lnTo>
                <a:lnTo>
                  <a:pt x="6863715" y="5073625"/>
                </a:lnTo>
                <a:lnTo>
                  <a:pt x="6863715" y="5065929"/>
                </a:lnTo>
                <a:lnTo>
                  <a:pt x="6848856" y="5057394"/>
                </a:lnTo>
                <a:lnTo>
                  <a:pt x="6863715" y="5048860"/>
                </a:lnTo>
                <a:lnTo>
                  <a:pt x="6863715" y="5041164"/>
                </a:lnTo>
                <a:lnTo>
                  <a:pt x="6842227" y="5053584"/>
                </a:lnTo>
                <a:lnTo>
                  <a:pt x="6731203" y="4989500"/>
                </a:lnTo>
                <a:lnTo>
                  <a:pt x="6852133" y="4919701"/>
                </a:lnTo>
                <a:lnTo>
                  <a:pt x="6863715" y="4926407"/>
                </a:lnTo>
                <a:lnTo>
                  <a:pt x="6863715" y="4918710"/>
                </a:lnTo>
                <a:lnTo>
                  <a:pt x="6858838" y="4915891"/>
                </a:lnTo>
                <a:lnTo>
                  <a:pt x="6863715" y="4913072"/>
                </a:lnTo>
                <a:lnTo>
                  <a:pt x="6863715" y="4905375"/>
                </a:lnTo>
                <a:lnTo>
                  <a:pt x="6852133" y="4912081"/>
                </a:lnTo>
                <a:lnTo>
                  <a:pt x="6727774" y="4840301"/>
                </a:lnTo>
                <a:lnTo>
                  <a:pt x="6842227" y="4774235"/>
                </a:lnTo>
                <a:lnTo>
                  <a:pt x="6863715" y="4786656"/>
                </a:lnTo>
                <a:lnTo>
                  <a:pt x="6863715" y="4778959"/>
                </a:lnTo>
                <a:lnTo>
                  <a:pt x="6848932" y="4770425"/>
                </a:lnTo>
                <a:lnTo>
                  <a:pt x="6863715" y="4761891"/>
                </a:lnTo>
                <a:lnTo>
                  <a:pt x="6863715" y="4754194"/>
                </a:lnTo>
                <a:lnTo>
                  <a:pt x="6842227" y="4766615"/>
                </a:lnTo>
                <a:lnTo>
                  <a:pt x="6731203" y="4702531"/>
                </a:lnTo>
                <a:lnTo>
                  <a:pt x="6852133" y="4632731"/>
                </a:lnTo>
                <a:lnTo>
                  <a:pt x="6863715" y="4639437"/>
                </a:lnTo>
                <a:lnTo>
                  <a:pt x="6863715" y="4631741"/>
                </a:lnTo>
                <a:lnTo>
                  <a:pt x="6858838" y="4628921"/>
                </a:lnTo>
                <a:lnTo>
                  <a:pt x="6863715" y="4626102"/>
                </a:lnTo>
                <a:lnTo>
                  <a:pt x="6863715" y="4618406"/>
                </a:lnTo>
                <a:lnTo>
                  <a:pt x="6852133" y="4625111"/>
                </a:lnTo>
                <a:lnTo>
                  <a:pt x="6727774" y="4553331"/>
                </a:lnTo>
                <a:lnTo>
                  <a:pt x="6842227" y="4487266"/>
                </a:lnTo>
                <a:lnTo>
                  <a:pt x="6863715" y="4499687"/>
                </a:lnTo>
                <a:lnTo>
                  <a:pt x="6863715" y="4491990"/>
                </a:lnTo>
                <a:lnTo>
                  <a:pt x="6848856" y="4483456"/>
                </a:lnTo>
                <a:lnTo>
                  <a:pt x="6863715" y="4474922"/>
                </a:lnTo>
                <a:lnTo>
                  <a:pt x="6863715" y="4467225"/>
                </a:lnTo>
                <a:lnTo>
                  <a:pt x="6842227" y="4479646"/>
                </a:lnTo>
                <a:lnTo>
                  <a:pt x="6731203" y="4415561"/>
                </a:lnTo>
                <a:lnTo>
                  <a:pt x="6852133" y="4345762"/>
                </a:lnTo>
                <a:lnTo>
                  <a:pt x="6863715" y="4352468"/>
                </a:lnTo>
                <a:lnTo>
                  <a:pt x="6863715" y="4344772"/>
                </a:lnTo>
                <a:lnTo>
                  <a:pt x="6858838" y="4341952"/>
                </a:lnTo>
                <a:lnTo>
                  <a:pt x="6863715" y="4339133"/>
                </a:lnTo>
                <a:lnTo>
                  <a:pt x="6863715" y="4331437"/>
                </a:lnTo>
                <a:lnTo>
                  <a:pt x="6852133" y="4338142"/>
                </a:lnTo>
                <a:lnTo>
                  <a:pt x="6727774" y="4266362"/>
                </a:lnTo>
                <a:lnTo>
                  <a:pt x="6842227" y="4200296"/>
                </a:lnTo>
                <a:lnTo>
                  <a:pt x="6863715" y="4212717"/>
                </a:lnTo>
                <a:lnTo>
                  <a:pt x="6863715" y="4205021"/>
                </a:lnTo>
                <a:lnTo>
                  <a:pt x="6848932" y="4196486"/>
                </a:lnTo>
                <a:lnTo>
                  <a:pt x="6863715" y="4187952"/>
                </a:lnTo>
                <a:lnTo>
                  <a:pt x="6863715" y="4180256"/>
                </a:lnTo>
                <a:lnTo>
                  <a:pt x="6842227" y="4192676"/>
                </a:lnTo>
                <a:lnTo>
                  <a:pt x="6731203" y="4128592"/>
                </a:lnTo>
                <a:lnTo>
                  <a:pt x="6852133" y="4058793"/>
                </a:lnTo>
                <a:lnTo>
                  <a:pt x="6863715" y="4065499"/>
                </a:lnTo>
                <a:lnTo>
                  <a:pt x="6863715" y="4057803"/>
                </a:lnTo>
                <a:lnTo>
                  <a:pt x="6858838" y="4054983"/>
                </a:lnTo>
                <a:lnTo>
                  <a:pt x="6863715" y="4052164"/>
                </a:lnTo>
                <a:lnTo>
                  <a:pt x="6863715" y="4044468"/>
                </a:lnTo>
                <a:lnTo>
                  <a:pt x="6852133" y="4051173"/>
                </a:lnTo>
                <a:lnTo>
                  <a:pt x="6727774" y="3979393"/>
                </a:lnTo>
                <a:lnTo>
                  <a:pt x="6842227" y="3913327"/>
                </a:lnTo>
                <a:lnTo>
                  <a:pt x="6863715" y="3925748"/>
                </a:lnTo>
                <a:lnTo>
                  <a:pt x="6863715" y="3918052"/>
                </a:lnTo>
                <a:lnTo>
                  <a:pt x="6848856" y="3909517"/>
                </a:lnTo>
                <a:lnTo>
                  <a:pt x="6863715" y="3900983"/>
                </a:lnTo>
                <a:lnTo>
                  <a:pt x="6863715" y="3893287"/>
                </a:lnTo>
                <a:lnTo>
                  <a:pt x="6842227" y="3905707"/>
                </a:lnTo>
                <a:lnTo>
                  <a:pt x="6731203" y="3841623"/>
                </a:lnTo>
                <a:lnTo>
                  <a:pt x="6852133" y="3771824"/>
                </a:lnTo>
                <a:lnTo>
                  <a:pt x="6863715" y="3778529"/>
                </a:lnTo>
                <a:lnTo>
                  <a:pt x="6863715" y="3770833"/>
                </a:lnTo>
                <a:lnTo>
                  <a:pt x="6858838" y="3768014"/>
                </a:lnTo>
                <a:lnTo>
                  <a:pt x="6863715" y="3765194"/>
                </a:lnTo>
                <a:lnTo>
                  <a:pt x="6863715" y="3757498"/>
                </a:lnTo>
                <a:lnTo>
                  <a:pt x="6852133" y="3764204"/>
                </a:lnTo>
                <a:lnTo>
                  <a:pt x="6727774" y="3692424"/>
                </a:lnTo>
                <a:lnTo>
                  <a:pt x="6842227" y="3626358"/>
                </a:lnTo>
                <a:lnTo>
                  <a:pt x="6863715" y="3638779"/>
                </a:lnTo>
                <a:lnTo>
                  <a:pt x="6863715" y="3631082"/>
                </a:lnTo>
                <a:lnTo>
                  <a:pt x="6848932" y="3622548"/>
                </a:lnTo>
                <a:lnTo>
                  <a:pt x="6863715" y="3614014"/>
                </a:lnTo>
                <a:lnTo>
                  <a:pt x="6863715" y="3606317"/>
                </a:lnTo>
                <a:lnTo>
                  <a:pt x="6842227" y="3618738"/>
                </a:lnTo>
                <a:lnTo>
                  <a:pt x="6731203" y="3554654"/>
                </a:lnTo>
                <a:lnTo>
                  <a:pt x="6852133" y="3484855"/>
                </a:lnTo>
                <a:lnTo>
                  <a:pt x="6863715" y="3491560"/>
                </a:lnTo>
                <a:lnTo>
                  <a:pt x="6863715" y="3483864"/>
                </a:lnTo>
                <a:lnTo>
                  <a:pt x="6858838" y="3481045"/>
                </a:lnTo>
                <a:lnTo>
                  <a:pt x="6863715" y="3478225"/>
                </a:lnTo>
                <a:lnTo>
                  <a:pt x="6863715" y="3470529"/>
                </a:lnTo>
                <a:lnTo>
                  <a:pt x="6852133" y="3477235"/>
                </a:lnTo>
                <a:lnTo>
                  <a:pt x="6727774" y="3405454"/>
                </a:lnTo>
                <a:lnTo>
                  <a:pt x="6842227" y="3339389"/>
                </a:lnTo>
                <a:lnTo>
                  <a:pt x="6863715" y="3351809"/>
                </a:lnTo>
                <a:lnTo>
                  <a:pt x="6863715" y="3344113"/>
                </a:lnTo>
                <a:lnTo>
                  <a:pt x="6848932" y="3335579"/>
                </a:lnTo>
                <a:lnTo>
                  <a:pt x="6863715" y="3327044"/>
                </a:lnTo>
                <a:lnTo>
                  <a:pt x="6863715" y="3319348"/>
                </a:lnTo>
                <a:lnTo>
                  <a:pt x="6842227" y="3331769"/>
                </a:lnTo>
                <a:lnTo>
                  <a:pt x="6731203" y="3267685"/>
                </a:lnTo>
                <a:lnTo>
                  <a:pt x="6852133" y="3197886"/>
                </a:lnTo>
                <a:lnTo>
                  <a:pt x="6863715" y="3204591"/>
                </a:lnTo>
                <a:lnTo>
                  <a:pt x="6863715" y="3196895"/>
                </a:lnTo>
                <a:lnTo>
                  <a:pt x="6858838" y="3194076"/>
                </a:lnTo>
                <a:lnTo>
                  <a:pt x="6863715" y="3191256"/>
                </a:lnTo>
                <a:lnTo>
                  <a:pt x="6863715" y="3183560"/>
                </a:lnTo>
                <a:lnTo>
                  <a:pt x="6852133" y="3190266"/>
                </a:lnTo>
                <a:lnTo>
                  <a:pt x="6727774" y="3118485"/>
                </a:lnTo>
                <a:lnTo>
                  <a:pt x="6842227" y="3052420"/>
                </a:lnTo>
                <a:lnTo>
                  <a:pt x="6863715" y="3064840"/>
                </a:lnTo>
                <a:lnTo>
                  <a:pt x="6863715" y="3057144"/>
                </a:lnTo>
                <a:lnTo>
                  <a:pt x="6848932" y="3048610"/>
                </a:lnTo>
                <a:lnTo>
                  <a:pt x="6863715" y="3040075"/>
                </a:lnTo>
                <a:lnTo>
                  <a:pt x="6863715" y="3032379"/>
                </a:lnTo>
                <a:lnTo>
                  <a:pt x="6842227" y="3044800"/>
                </a:lnTo>
                <a:lnTo>
                  <a:pt x="6731203" y="2980716"/>
                </a:lnTo>
                <a:lnTo>
                  <a:pt x="6852133" y="2910916"/>
                </a:lnTo>
                <a:lnTo>
                  <a:pt x="6863715" y="2917622"/>
                </a:lnTo>
                <a:lnTo>
                  <a:pt x="6863715" y="2909926"/>
                </a:lnTo>
                <a:lnTo>
                  <a:pt x="6858838" y="2907106"/>
                </a:lnTo>
                <a:lnTo>
                  <a:pt x="6863715" y="2904287"/>
                </a:lnTo>
                <a:lnTo>
                  <a:pt x="6863715" y="2896591"/>
                </a:lnTo>
                <a:lnTo>
                  <a:pt x="6852133" y="2903296"/>
                </a:lnTo>
                <a:lnTo>
                  <a:pt x="6727774" y="2831516"/>
                </a:lnTo>
                <a:lnTo>
                  <a:pt x="6842227" y="2765451"/>
                </a:lnTo>
                <a:lnTo>
                  <a:pt x="6863715" y="2777871"/>
                </a:lnTo>
                <a:lnTo>
                  <a:pt x="6863715" y="2770175"/>
                </a:lnTo>
                <a:lnTo>
                  <a:pt x="6848932" y="2761641"/>
                </a:lnTo>
                <a:lnTo>
                  <a:pt x="6863715" y="2753106"/>
                </a:lnTo>
                <a:lnTo>
                  <a:pt x="6863715" y="2745410"/>
                </a:lnTo>
                <a:lnTo>
                  <a:pt x="6842227" y="2757831"/>
                </a:lnTo>
                <a:lnTo>
                  <a:pt x="6731203" y="2693746"/>
                </a:lnTo>
                <a:lnTo>
                  <a:pt x="6852133" y="2623947"/>
                </a:lnTo>
                <a:lnTo>
                  <a:pt x="6863715" y="2630653"/>
                </a:lnTo>
                <a:lnTo>
                  <a:pt x="6863715" y="2622957"/>
                </a:lnTo>
                <a:lnTo>
                  <a:pt x="6858838" y="2620137"/>
                </a:lnTo>
                <a:lnTo>
                  <a:pt x="6863715" y="2617318"/>
                </a:lnTo>
                <a:lnTo>
                  <a:pt x="6863715" y="2609622"/>
                </a:lnTo>
                <a:lnTo>
                  <a:pt x="6852133" y="2616327"/>
                </a:lnTo>
                <a:lnTo>
                  <a:pt x="6727774" y="2544547"/>
                </a:lnTo>
                <a:lnTo>
                  <a:pt x="6842227" y="2478481"/>
                </a:lnTo>
                <a:lnTo>
                  <a:pt x="6863715" y="2490902"/>
                </a:lnTo>
                <a:lnTo>
                  <a:pt x="6863715" y="2483206"/>
                </a:lnTo>
                <a:lnTo>
                  <a:pt x="6848932" y="2474671"/>
                </a:lnTo>
                <a:lnTo>
                  <a:pt x="6863715" y="2466137"/>
                </a:lnTo>
                <a:lnTo>
                  <a:pt x="6863715" y="2458441"/>
                </a:lnTo>
                <a:lnTo>
                  <a:pt x="6842227" y="2470861"/>
                </a:lnTo>
                <a:lnTo>
                  <a:pt x="6731203" y="2406777"/>
                </a:lnTo>
                <a:lnTo>
                  <a:pt x="6852133" y="2336978"/>
                </a:lnTo>
                <a:lnTo>
                  <a:pt x="6863715" y="2343684"/>
                </a:lnTo>
                <a:lnTo>
                  <a:pt x="6863715" y="2335987"/>
                </a:lnTo>
                <a:lnTo>
                  <a:pt x="6858838" y="2333168"/>
                </a:lnTo>
                <a:lnTo>
                  <a:pt x="6863715" y="2330349"/>
                </a:lnTo>
                <a:lnTo>
                  <a:pt x="6863715" y="2322652"/>
                </a:lnTo>
                <a:lnTo>
                  <a:pt x="6852133" y="2329358"/>
                </a:lnTo>
                <a:lnTo>
                  <a:pt x="6727774" y="2253615"/>
                </a:lnTo>
                <a:lnTo>
                  <a:pt x="6842227" y="2187550"/>
                </a:lnTo>
                <a:lnTo>
                  <a:pt x="6863715" y="2199970"/>
                </a:lnTo>
                <a:lnTo>
                  <a:pt x="6863715" y="2192274"/>
                </a:lnTo>
                <a:lnTo>
                  <a:pt x="6848856" y="2183740"/>
                </a:lnTo>
                <a:lnTo>
                  <a:pt x="6863715" y="2175205"/>
                </a:lnTo>
                <a:lnTo>
                  <a:pt x="6863715" y="2167509"/>
                </a:lnTo>
                <a:lnTo>
                  <a:pt x="6842227" y="2179930"/>
                </a:lnTo>
                <a:lnTo>
                  <a:pt x="6731203" y="2115846"/>
                </a:lnTo>
                <a:lnTo>
                  <a:pt x="6852133" y="2046046"/>
                </a:lnTo>
                <a:lnTo>
                  <a:pt x="6863715" y="2052752"/>
                </a:lnTo>
                <a:lnTo>
                  <a:pt x="6863715" y="2045056"/>
                </a:lnTo>
                <a:lnTo>
                  <a:pt x="6858838" y="2042236"/>
                </a:lnTo>
                <a:lnTo>
                  <a:pt x="6863715" y="2039417"/>
                </a:lnTo>
                <a:lnTo>
                  <a:pt x="6863715" y="2031721"/>
                </a:lnTo>
                <a:lnTo>
                  <a:pt x="6852133" y="2038426"/>
                </a:lnTo>
                <a:lnTo>
                  <a:pt x="6727774" y="1966646"/>
                </a:lnTo>
                <a:lnTo>
                  <a:pt x="6842227" y="1900580"/>
                </a:lnTo>
                <a:lnTo>
                  <a:pt x="6863715" y="1913001"/>
                </a:lnTo>
                <a:lnTo>
                  <a:pt x="6863715" y="1905305"/>
                </a:lnTo>
                <a:lnTo>
                  <a:pt x="6848932" y="1896770"/>
                </a:lnTo>
                <a:lnTo>
                  <a:pt x="6863715" y="1888236"/>
                </a:lnTo>
                <a:lnTo>
                  <a:pt x="6863715" y="1880540"/>
                </a:lnTo>
                <a:lnTo>
                  <a:pt x="6842227" y="1892960"/>
                </a:lnTo>
                <a:lnTo>
                  <a:pt x="6731203" y="1828876"/>
                </a:lnTo>
                <a:lnTo>
                  <a:pt x="6852133" y="1759077"/>
                </a:lnTo>
                <a:lnTo>
                  <a:pt x="6863715" y="1765783"/>
                </a:lnTo>
                <a:lnTo>
                  <a:pt x="6863715" y="1758086"/>
                </a:lnTo>
                <a:lnTo>
                  <a:pt x="6858838" y="1755267"/>
                </a:lnTo>
                <a:lnTo>
                  <a:pt x="6863715" y="1752448"/>
                </a:lnTo>
                <a:lnTo>
                  <a:pt x="6863715" y="1744751"/>
                </a:lnTo>
                <a:lnTo>
                  <a:pt x="6852133" y="1751457"/>
                </a:lnTo>
                <a:lnTo>
                  <a:pt x="6727774" y="1679677"/>
                </a:lnTo>
                <a:lnTo>
                  <a:pt x="6842227" y="1613611"/>
                </a:lnTo>
                <a:lnTo>
                  <a:pt x="6863715" y="1626032"/>
                </a:lnTo>
                <a:lnTo>
                  <a:pt x="6863715" y="1618336"/>
                </a:lnTo>
                <a:lnTo>
                  <a:pt x="6848856" y="1609801"/>
                </a:lnTo>
                <a:lnTo>
                  <a:pt x="6863715" y="1601267"/>
                </a:lnTo>
                <a:lnTo>
                  <a:pt x="6863715" y="1593571"/>
                </a:lnTo>
                <a:lnTo>
                  <a:pt x="6842227" y="1605991"/>
                </a:lnTo>
                <a:lnTo>
                  <a:pt x="6731203" y="1541907"/>
                </a:lnTo>
                <a:lnTo>
                  <a:pt x="6852133" y="1472108"/>
                </a:lnTo>
                <a:lnTo>
                  <a:pt x="6863715" y="1478814"/>
                </a:lnTo>
                <a:lnTo>
                  <a:pt x="6863715" y="1471117"/>
                </a:lnTo>
                <a:lnTo>
                  <a:pt x="6858838" y="1468298"/>
                </a:lnTo>
                <a:lnTo>
                  <a:pt x="6863715" y="1465479"/>
                </a:lnTo>
                <a:lnTo>
                  <a:pt x="6863715" y="1457782"/>
                </a:lnTo>
                <a:lnTo>
                  <a:pt x="6852133" y="1464488"/>
                </a:lnTo>
                <a:lnTo>
                  <a:pt x="6727774" y="1392707"/>
                </a:lnTo>
                <a:lnTo>
                  <a:pt x="6842227" y="1326642"/>
                </a:lnTo>
                <a:lnTo>
                  <a:pt x="6863715" y="1339063"/>
                </a:lnTo>
                <a:lnTo>
                  <a:pt x="6863715" y="1331366"/>
                </a:lnTo>
                <a:lnTo>
                  <a:pt x="6848932" y="1322832"/>
                </a:lnTo>
                <a:lnTo>
                  <a:pt x="6863715" y="1314298"/>
                </a:lnTo>
                <a:lnTo>
                  <a:pt x="6863715" y="1306601"/>
                </a:lnTo>
                <a:lnTo>
                  <a:pt x="6842227" y="1319022"/>
                </a:lnTo>
                <a:lnTo>
                  <a:pt x="6731203" y="1254938"/>
                </a:lnTo>
                <a:lnTo>
                  <a:pt x="6852133" y="1185139"/>
                </a:lnTo>
                <a:lnTo>
                  <a:pt x="6863715" y="1191844"/>
                </a:lnTo>
                <a:lnTo>
                  <a:pt x="6863715" y="1184148"/>
                </a:lnTo>
                <a:lnTo>
                  <a:pt x="6858838" y="1181329"/>
                </a:lnTo>
                <a:lnTo>
                  <a:pt x="6863715" y="1178509"/>
                </a:lnTo>
                <a:lnTo>
                  <a:pt x="6863715" y="1170813"/>
                </a:lnTo>
                <a:lnTo>
                  <a:pt x="6852133" y="1177519"/>
                </a:lnTo>
                <a:lnTo>
                  <a:pt x="6727774" y="1105738"/>
                </a:lnTo>
                <a:lnTo>
                  <a:pt x="6842227" y="1039673"/>
                </a:lnTo>
                <a:lnTo>
                  <a:pt x="6863715" y="1052094"/>
                </a:lnTo>
                <a:lnTo>
                  <a:pt x="6863715" y="1044397"/>
                </a:lnTo>
                <a:lnTo>
                  <a:pt x="6848856" y="1035863"/>
                </a:lnTo>
                <a:lnTo>
                  <a:pt x="6863715" y="1027328"/>
                </a:lnTo>
                <a:lnTo>
                  <a:pt x="6863715" y="1019632"/>
                </a:lnTo>
                <a:lnTo>
                  <a:pt x="6842227" y="1032053"/>
                </a:lnTo>
                <a:lnTo>
                  <a:pt x="6731203" y="967969"/>
                </a:lnTo>
                <a:lnTo>
                  <a:pt x="6852133" y="898169"/>
                </a:lnTo>
                <a:lnTo>
                  <a:pt x="6863715" y="904875"/>
                </a:lnTo>
                <a:lnTo>
                  <a:pt x="6863715" y="897179"/>
                </a:lnTo>
                <a:lnTo>
                  <a:pt x="6858838" y="894359"/>
                </a:lnTo>
                <a:lnTo>
                  <a:pt x="6863715" y="891540"/>
                </a:lnTo>
                <a:lnTo>
                  <a:pt x="6863715" y="883844"/>
                </a:lnTo>
                <a:lnTo>
                  <a:pt x="6852133" y="890549"/>
                </a:lnTo>
                <a:lnTo>
                  <a:pt x="6727774" y="818769"/>
                </a:lnTo>
                <a:lnTo>
                  <a:pt x="6842227" y="752704"/>
                </a:lnTo>
                <a:lnTo>
                  <a:pt x="6863715" y="765124"/>
                </a:lnTo>
                <a:lnTo>
                  <a:pt x="6863715" y="757428"/>
                </a:lnTo>
                <a:lnTo>
                  <a:pt x="6848932" y="748894"/>
                </a:lnTo>
                <a:lnTo>
                  <a:pt x="6863715" y="740359"/>
                </a:lnTo>
                <a:lnTo>
                  <a:pt x="6863715" y="732663"/>
                </a:lnTo>
                <a:lnTo>
                  <a:pt x="6842227" y="745084"/>
                </a:lnTo>
                <a:lnTo>
                  <a:pt x="6731203" y="680999"/>
                </a:lnTo>
                <a:lnTo>
                  <a:pt x="6852133" y="611200"/>
                </a:lnTo>
                <a:lnTo>
                  <a:pt x="6863715" y="617906"/>
                </a:lnTo>
                <a:lnTo>
                  <a:pt x="6863715" y="610210"/>
                </a:lnTo>
                <a:lnTo>
                  <a:pt x="6858838" y="607390"/>
                </a:lnTo>
                <a:lnTo>
                  <a:pt x="6863715" y="603123"/>
                </a:lnTo>
                <a:lnTo>
                  <a:pt x="6863715" y="595427"/>
                </a:lnTo>
                <a:lnTo>
                  <a:pt x="6852133" y="602132"/>
                </a:lnTo>
                <a:lnTo>
                  <a:pt x="6727774" y="530352"/>
                </a:lnTo>
                <a:lnTo>
                  <a:pt x="6842227" y="464287"/>
                </a:lnTo>
                <a:lnTo>
                  <a:pt x="6863715" y="476631"/>
                </a:lnTo>
                <a:lnTo>
                  <a:pt x="6863715" y="468935"/>
                </a:lnTo>
                <a:lnTo>
                  <a:pt x="6848932" y="460400"/>
                </a:lnTo>
                <a:lnTo>
                  <a:pt x="6863715" y="451866"/>
                </a:lnTo>
                <a:lnTo>
                  <a:pt x="6863715" y="444170"/>
                </a:lnTo>
                <a:lnTo>
                  <a:pt x="6842227" y="456590"/>
                </a:lnTo>
                <a:lnTo>
                  <a:pt x="6731203" y="392506"/>
                </a:lnTo>
                <a:lnTo>
                  <a:pt x="6852133" y="322707"/>
                </a:lnTo>
                <a:lnTo>
                  <a:pt x="6863715" y="329413"/>
                </a:lnTo>
                <a:lnTo>
                  <a:pt x="6863715" y="321716"/>
                </a:lnTo>
                <a:lnTo>
                  <a:pt x="6858838" y="318897"/>
                </a:lnTo>
                <a:lnTo>
                  <a:pt x="6863715" y="316078"/>
                </a:lnTo>
                <a:lnTo>
                  <a:pt x="6863715" y="308381"/>
                </a:lnTo>
                <a:lnTo>
                  <a:pt x="6852133" y="315087"/>
                </a:lnTo>
                <a:lnTo>
                  <a:pt x="6727774" y="243307"/>
                </a:lnTo>
                <a:lnTo>
                  <a:pt x="6842227" y="177241"/>
                </a:lnTo>
                <a:lnTo>
                  <a:pt x="6863715" y="189357"/>
                </a:lnTo>
                <a:lnTo>
                  <a:pt x="6863715" y="181661"/>
                </a:lnTo>
                <a:lnTo>
                  <a:pt x="6848932" y="173126"/>
                </a:lnTo>
                <a:lnTo>
                  <a:pt x="6863715" y="164592"/>
                </a:lnTo>
                <a:lnTo>
                  <a:pt x="6863715" y="156896"/>
                </a:lnTo>
                <a:lnTo>
                  <a:pt x="6842227" y="169316"/>
                </a:lnTo>
                <a:lnTo>
                  <a:pt x="6731203" y="105232"/>
                </a:lnTo>
                <a:lnTo>
                  <a:pt x="6852133" y="35433"/>
                </a:lnTo>
                <a:lnTo>
                  <a:pt x="6863715" y="41986"/>
                </a:lnTo>
                <a:lnTo>
                  <a:pt x="6863715" y="34290"/>
                </a:lnTo>
                <a:lnTo>
                  <a:pt x="6858838" y="31471"/>
                </a:lnTo>
                <a:lnTo>
                  <a:pt x="6863715" y="28651"/>
                </a:lnTo>
                <a:lnTo>
                  <a:pt x="6863715" y="20955"/>
                </a:lnTo>
                <a:lnTo>
                  <a:pt x="6852133" y="27584"/>
                </a:lnTo>
                <a:lnTo>
                  <a:pt x="6814185" y="5715"/>
                </a:lnTo>
                <a:close/>
                <a:moveTo>
                  <a:pt x="6593510" y="33376"/>
                </a:moveTo>
                <a:lnTo>
                  <a:pt x="6717868" y="105156"/>
                </a:lnTo>
                <a:lnTo>
                  <a:pt x="6603416" y="171221"/>
                </a:lnTo>
                <a:lnTo>
                  <a:pt x="6479058" y="99441"/>
                </a:lnTo>
                <a:lnTo>
                  <a:pt x="6593510" y="33376"/>
                </a:lnTo>
                <a:close/>
                <a:moveTo>
                  <a:pt x="3000147" y="3408274"/>
                </a:moveTo>
                <a:lnTo>
                  <a:pt x="3121076" y="3338474"/>
                </a:lnTo>
                <a:lnTo>
                  <a:pt x="3232099" y="3402559"/>
                </a:lnTo>
                <a:lnTo>
                  <a:pt x="3111170" y="3472358"/>
                </a:lnTo>
                <a:lnTo>
                  <a:pt x="3000147" y="3408274"/>
                </a:lnTo>
                <a:close/>
                <a:moveTo>
                  <a:pt x="3104464" y="3476168"/>
                </a:moveTo>
                <a:lnTo>
                  <a:pt x="2990012" y="3542233"/>
                </a:lnTo>
                <a:lnTo>
                  <a:pt x="2878989" y="3478149"/>
                </a:lnTo>
                <a:lnTo>
                  <a:pt x="2993441" y="3412084"/>
                </a:lnTo>
                <a:lnTo>
                  <a:pt x="3104464" y="3476168"/>
                </a:lnTo>
                <a:close/>
                <a:moveTo>
                  <a:pt x="3238729" y="3406369"/>
                </a:moveTo>
                <a:lnTo>
                  <a:pt x="3363087" y="3478149"/>
                </a:lnTo>
                <a:lnTo>
                  <a:pt x="3242158" y="3547948"/>
                </a:lnTo>
                <a:lnTo>
                  <a:pt x="3117799" y="3476168"/>
                </a:lnTo>
                <a:lnTo>
                  <a:pt x="3238729" y="3406369"/>
                </a:lnTo>
                <a:close/>
                <a:moveTo>
                  <a:pt x="3245434" y="3402482"/>
                </a:moveTo>
                <a:lnTo>
                  <a:pt x="3359887" y="3336417"/>
                </a:lnTo>
                <a:lnTo>
                  <a:pt x="3484245" y="3408197"/>
                </a:lnTo>
                <a:lnTo>
                  <a:pt x="3369793" y="3474263"/>
                </a:lnTo>
                <a:lnTo>
                  <a:pt x="3245434" y="3402482"/>
                </a:lnTo>
                <a:close/>
                <a:moveTo>
                  <a:pt x="3490874" y="3412084"/>
                </a:moveTo>
                <a:lnTo>
                  <a:pt x="3601898" y="3476168"/>
                </a:lnTo>
                <a:lnTo>
                  <a:pt x="3487446" y="3542233"/>
                </a:lnTo>
                <a:lnTo>
                  <a:pt x="3376422" y="3478149"/>
                </a:lnTo>
                <a:lnTo>
                  <a:pt x="3490874" y="3412084"/>
                </a:lnTo>
                <a:close/>
                <a:moveTo>
                  <a:pt x="3497580" y="3408274"/>
                </a:moveTo>
                <a:lnTo>
                  <a:pt x="3618509" y="3338474"/>
                </a:lnTo>
                <a:lnTo>
                  <a:pt x="3729533" y="3402559"/>
                </a:lnTo>
                <a:lnTo>
                  <a:pt x="3608604" y="3472358"/>
                </a:lnTo>
                <a:lnTo>
                  <a:pt x="3497580" y="3408274"/>
                </a:lnTo>
                <a:close/>
                <a:moveTo>
                  <a:pt x="3736239" y="3406369"/>
                </a:moveTo>
                <a:lnTo>
                  <a:pt x="3860597" y="3478149"/>
                </a:lnTo>
                <a:lnTo>
                  <a:pt x="3739667" y="3547948"/>
                </a:lnTo>
                <a:lnTo>
                  <a:pt x="3615309" y="3476168"/>
                </a:lnTo>
                <a:lnTo>
                  <a:pt x="3736239" y="3406369"/>
                </a:lnTo>
                <a:close/>
                <a:moveTo>
                  <a:pt x="3742868" y="3402482"/>
                </a:moveTo>
                <a:lnTo>
                  <a:pt x="3857320" y="3336417"/>
                </a:lnTo>
                <a:lnTo>
                  <a:pt x="3981679" y="3408197"/>
                </a:lnTo>
                <a:lnTo>
                  <a:pt x="3867226" y="3474263"/>
                </a:lnTo>
                <a:lnTo>
                  <a:pt x="3742868" y="3402482"/>
                </a:lnTo>
                <a:close/>
                <a:moveTo>
                  <a:pt x="3746297" y="3264637"/>
                </a:moveTo>
                <a:lnTo>
                  <a:pt x="3867226" y="3194837"/>
                </a:lnTo>
                <a:lnTo>
                  <a:pt x="3978250" y="3258922"/>
                </a:lnTo>
                <a:lnTo>
                  <a:pt x="3857320" y="3328721"/>
                </a:lnTo>
                <a:lnTo>
                  <a:pt x="3746297" y="3264637"/>
                </a:lnTo>
                <a:close/>
                <a:moveTo>
                  <a:pt x="3850691" y="3332607"/>
                </a:moveTo>
                <a:lnTo>
                  <a:pt x="3736239" y="3398672"/>
                </a:lnTo>
                <a:lnTo>
                  <a:pt x="3625215" y="3334588"/>
                </a:lnTo>
                <a:lnTo>
                  <a:pt x="3739667" y="3268523"/>
                </a:lnTo>
                <a:lnTo>
                  <a:pt x="3850691" y="3332607"/>
                </a:lnTo>
                <a:close/>
                <a:moveTo>
                  <a:pt x="3618509" y="3330702"/>
                </a:moveTo>
                <a:lnTo>
                  <a:pt x="3494151" y="3258922"/>
                </a:lnTo>
                <a:lnTo>
                  <a:pt x="3608604" y="3192856"/>
                </a:lnTo>
                <a:lnTo>
                  <a:pt x="3732962" y="3264637"/>
                </a:lnTo>
                <a:lnTo>
                  <a:pt x="3618509" y="3330702"/>
                </a:lnTo>
                <a:close/>
                <a:moveTo>
                  <a:pt x="3611880" y="3334588"/>
                </a:moveTo>
                <a:lnTo>
                  <a:pt x="3490951" y="3404387"/>
                </a:lnTo>
                <a:lnTo>
                  <a:pt x="3366592" y="3332607"/>
                </a:lnTo>
                <a:lnTo>
                  <a:pt x="3487522" y="3262808"/>
                </a:lnTo>
                <a:lnTo>
                  <a:pt x="3611880" y="3334588"/>
                </a:lnTo>
                <a:close/>
                <a:moveTo>
                  <a:pt x="3359887" y="3328721"/>
                </a:moveTo>
                <a:lnTo>
                  <a:pt x="3248863" y="3264637"/>
                </a:lnTo>
                <a:lnTo>
                  <a:pt x="3369793" y="3194837"/>
                </a:lnTo>
                <a:lnTo>
                  <a:pt x="3480816" y="3258922"/>
                </a:lnTo>
                <a:lnTo>
                  <a:pt x="3359887" y="3328721"/>
                </a:lnTo>
                <a:close/>
                <a:moveTo>
                  <a:pt x="3353181" y="3332607"/>
                </a:moveTo>
                <a:lnTo>
                  <a:pt x="3238729" y="3398672"/>
                </a:lnTo>
                <a:lnTo>
                  <a:pt x="3127705" y="3334588"/>
                </a:lnTo>
                <a:lnTo>
                  <a:pt x="3242158" y="3268523"/>
                </a:lnTo>
                <a:lnTo>
                  <a:pt x="3353181" y="3332607"/>
                </a:lnTo>
                <a:close/>
                <a:moveTo>
                  <a:pt x="3121076" y="3330702"/>
                </a:moveTo>
                <a:lnTo>
                  <a:pt x="2996717" y="3258922"/>
                </a:lnTo>
                <a:lnTo>
                  <a:pt x="3111170" y="3192856"/>
                </a:lnTo>
                <a:lnTo>
                  <a:pt x="3235528" y="3264637"/>
                </a:lnTo>
                <a:lnTo>
                  <a:pt x="3121076" y="3330702"/>
                </a:lnTo>
                <a:close/>
                <a:moveTo>
                  <a:pt x="3114370" y="3334588"/>
                </a:moveTo>
                <a:lnTo>
                  <a:pt x="2993441" y="3404387"/>
                </a:lnTo>
                <a:lnTo>
                  <a:pt x="2869082" y="3332607"/>
                </a:lnTo>
                <a:lnTo>
                  <a:pt x="2990012" y="3262808"/>
                </a:lnTo>
                <a:lnTo>
                  <a:pt x="3114370" y="3334588"/>
                </a:lnTo>
                <a:close/>
                <a:moveTo>
                  <a:pt x="2862377" y="3328721"/>
                </a:moveTo>
                <a:lnTo>
                  <a:pt x="2751354" y="3264637"/>
                </a:lnTo>
                <a:lnTo>
                  <a:pt x="2872283" y="3194837"/>
                </a:lnTo>
                <a:lnTo>
                  <a:pt x="2983306" y="3258922"/>
                </a:lnTo>
                <a:lnTo>
                  <a:pt x="2862377" y="3328721"/>
                </a:lnTo>
                <a:close/>
                <a:moveTo>
                  <a:pt x="2986735" y="3408274"/>
                </a:moveTo>
                <a:lnTo>
                  <a:pt x="2872283" y="3474339"/>
                </a:lnTo>
                <a:lnTo>
                  <a:pt x="2747924" y="3402559"/>
                </a:lnTo>
                <a:lnTo>
                  <a:pt x="2862377" y="3336493"/>
                </a:lnTo>
                <a:lnTo>
                  <a:pt x="2986735" y="3408274"/>
                </a:lnTo>
                <a:close/>
                <a:moveTo>
                  <a:pt x="2983306" y="3546119"/>
                </a:moveTo>
                <a:lnTo>
                  <a:pt x="2862377" y="3615919"/>
                </a:lnTo>
                <a:lnTo>
                  <a:pt x="2751354" y="3551834"/>
                </a:lnTo>
                <a:lnTo>
                  <a:pt x="2872283" y="3482035"/>
                </a:lnTo>
                <a:lnTo>
                  <a:pt x="2983306" y="3546119"/>
                </a:lnTo>
                <a:close/>
                <a:moveTo>
                  <a:pt x="2990012" y="3550006"/>
                </a:moveTo>
                <a:lnTo>
                  <a:pt x="3114370" y="3621786"/>
                </a:lnTo>
                <a:lnTo>
                  <a:pt x="2993441" y="3691585"/>
                </a:lnTo>
                <a:lnTo>
                  <a:pt x="2869082" y="3619805"/>
                </a:lnTo>
                <a:lnTo>
                  <a:pt x="2990012" y="3550006"/>
                </a:lnTo>
                <a:close/>
                <a:moveTo>
                  <a:pt x="2996717" y="3546119"/>
                </a:moveTo>
                <a:lnTo>
                  <a:pt x="3111170" y="3480054"/>
                </a:lnTo>
                <a:lnTo>
                  <a:pt x="3235528" y="3551834"/>
                </a:lnTo>
                <a:lnTo>
                  <a:pt x="3121076" y="3617900"/>
                </a:lnTo>
                <a:lnTo>
                  <a:pt x="2996717" y="3546119"/>
                </a:lnTo>
                <a:close/>
                <a:moveTo>
                  <a:pt x="3242158" y="3555721"/>
                </a:moveTo>
                <a:lnTo>
                  <a:pt x="3353181" y="3619805"/>
                </a:lnTo>
                <a:lnTo>
                  <a:pt x="3238729" y="3685870"/>
                </a:lnTo>
                <a:lnTo>
                  <a:pt x="3127705" y="3621786"/>
                </a:lnTo>
                <a:lnTo>
                  <a:pt x="3242158" y="3555721"/>
                </a:lnTo>
                <a:close/>
                <a:moveTo>
                  <a:pt x="3248863" y="3551834"/>
                </a:moveTo>
                <a:lnTo>
                  <a:pt x="3369793" y="3482035"/>
                </a:lnTo>
                <a:lnTo>
                  <a:pt x="3480816" y="3546119"/>
                </a:lnTo>
                <a:lnTo>
                  <a:pt x="3359887" y="3615919"/>
                </a:lnTo>
                <a:lnTo>
                  <a:pt x="3248863" y="3551834"/>
                </a:lnTo>
                <a:close/>
                <a:moveTo>
                  <a:pt x="3487522" y="3550006"/>
                </a:moveTo>
                <a:lnTo>
                  <a:pt x="3611880" y="3621786"/>
                </a:lnTo>
                <a:lnTo>
                  <a:pt x="3490951" y="3691585"/>
                </a:lnTo>
                <a:lnTo>
                  <a:pt x="3366592" y="3619805"/>
                </a:lnTo>
                <a:lnTo>
                  <a:pt x="3487522" y="3550006"/>
                </a:lnTo>
                <a:close/>
                <a:moveTo>
                  <a:pt x="3494151" y="3546119"/>
                </a:moveTo>
                <a:lnTo>
                  <a:pt x="3608604" y="3480054"/>
                </a:lnTo>
                <a:lnTo>
                  <a:pt x="3732962" y="3551834"/>
                </a:lnTo>
                <a:lnTo>
                  <a:pt x="3618509" y="3617900"/>
                </a:lnTo>
                <a:lnTo>
                  <a:pt x="3494151" y="3546119"/>
                </a:lnTo>
                <a:close/>
                <a:moveTo>
                  <a:pt x="3739667" y="3555721"/>
                </a:moveTo>
                <a:lnTo>
                  <a:pt x="3850691" y="3619805"/>
                </a:lnTo>
                <a:lnTo>
                  <a:pt x="3736239" y="3685870"/>
                </a:lnTo>
                <a:lnTo>
                  <a:pt x="3625215" y="3621786"/>
                </a:lnTo>
                <a:lnTo>
                  <a:pt x="3739667" y="3555721"/>
                </a:lnTo>
                <a:close/>
                <a:moveTo>
                  <a:pt x="3746373" y="3551834"/>
                </a:moveTo>
                <a:lnTo>
                  <a:pt x="3867302" y="3482035"/>
                </a:lnTo>
                <a:lnTo>
                  <a:pt x="3978326" y="3546119"/>
                </a:lnTo>
                <a:lnTo>
                  <a:pt x="3857397" y="3615919"/>
                </a:lnTo>
                <a:lnTo>
                  <a:pt x="3746373" y="3551834"/>
                </a:lnTo>
                <a:close/>
                <a:moveTo>
                  <a:pt x="3984955" y="3550006"/>
                </a:moveTo>
                <a:lnTo>
                  <a:pt x="4109314" y="3621786"/>
                </a:lnTo>
                <a:lnTo>
                  <a:pt x="3988384" y="3691585"/>
                </a:lnTo>
                <a:lnTo>
                  <a:pt x="3864026" y="3619805"/>
                </a:lnTo>
                <a:lnTo>
                  <a:pt x="3984955" y="3550006"/>
                </a:lnTo>
                <a:close/>
                <a:moveTo>
                  <a:pt x="3873932" y="3478149"/>
                </a:moveTo>
                <a:lnTo>
                  <a:pt x="3988384" y="3412084"/>
                </a:lnTo>
                <a:lnTo>
                  <a:pt x="4099408" y="3476168"/>
                </a:lnTo>
                <a:lnTo>
                  <a:pt x="3984955" y="3542233"/>
                </a:lnTo>
                <a:lnTo>
                  <a:pt x="3873932" y="3478149"/>
                </a:lnTo>
                <a:close/>
                <a:moveTo>
                  <a:pt x="3864026" y="3332607"/>
                </a:moveTo>
                <a:lnTo>
                  <a:pt x="3984955" y="3262808"/>
                </a:lnTo>
                <a:lnTo>
                  <a:pt x="4109314" y="3334588"/>
                </a:lnTo>
                <a:lnTo>
                  <a:pt x="3988384" y="3404387"/>
                </a:lnTo>
                <a:lnTo>
                  <a:pt x="3864026" y="3332607"/>
                </a:lnTo>
                <a:close/>
                <a:moveTo>
                  <a:pt x="3873932" y="3190951"/>
                </a:moveTo>
                <a:lnTo>
                  <a:pt x="3988384" y="3124886"/>
                </a:lnTo>
                <a:lnTo>
                  <a:pt x="4099408" y="3188970"/>
                </a:lnTo>
                <a:lnTo>
                  <a:pt x="3984955" y="3255036"/>
                </a:lnTo>
                <a:lnTo>
                  <a:pt x="3873932" y="3190951"/>
                </a:lnTo>
                <a:close/>
                <a:moveTo>
                  <a:pt x="3867302" y="3187065"/>
                </a:moveTo>
                <a:lnTo>
                  <a:pt x="3742944" y="3115285"/>
                </a:lnTo>
                <a:lnTo>
                  <a:pt x="3857397" y="3049219"/>
                </a:lnTo>
                <a:lnTo>
                  <a:pt x="3981755" y="3121000"/>
                </a:lnTo>
                <a:lnTo>
                  <a:pt x="3867302" y="3187065"/>
                </a:lnTo>
                <a:close/>
                <a:moveTo>
                  <a:pt x="3860597" y="3190951"/>
                </a:moveTo>
                <a:lnTo>
                  <a:pt x="3739667" y="3260751"/>
                </a:lnTo>
                <a:lnTo>
                  <a:pt x="3615309" y="3188970"/>
                </a:lnTo>
                <a:lnTo>
                  <a:pt x="3736239" y="3119171"/>
                </a:lnTo>
                <a:lnTo>
                  <a:pt x="3860597" y="3190951"/>
                </a:lnTo>
                <a:close/>
                <a:moveTo>
                  <a:pt x="3608604" y="3185084"/>
                </a:moveTo>
                <a:lnTo>
                  <a:pt x="3497580" y="3121000"/>
                </a:lnTo>
                <a:lnTo>
                  <a:pt x="3618509" y="3051201"/>
                </a:lnTo>
                <a:lnTo>
                  <a:pt x="3729533" y="3115285"/>
                </a:lnTo>
                <a:lnTo>
                  <a:pt x="3608604" y="3185084"/>
                </a:lnTo>
                <a:close/>
                <a:moveTo>
                  <a:pt x="3601898" y="3188970"/>
                </a:moveTo>
                <a:lnTo>
                  <a:pt x="3487446" y="3255036"/>
                </a:lnTo>
                <a:lnTo>
                  <a:pt x="3376422" y="3190951"/>
                </a:lnTo>
                <a:lnTo>
                  <a:pt x="3490874" y="3124886"/>
                </a:lnTo>
                <a:lnTo>
                  <a:pt x="3601898" y="3188970"/>
                </a:lnTo>
                <a:close/>
                <a:moveTo>
                  <a:pt x="3369793" y="3187065"/>
                </a:moveTo>
                <a:lnTo>
                  <a:pt x="3245434" y="3115285"/>
                </a:lnTo>
                <a:lnTo>
                  <a:pt x="3359887" y="3049219"/>
                </a:lnTo>
                <a:lnTo>
                  <a:pt x="3484245" y="3121000"/>
                </a:lnTo>
                <a:lnTo>
                  <a:pt x="3369793" y="3187065"/>
                </a:lnTo>
                <a:close/>
                <a:moveTo>
                  <a:pt x="3363163" y="3190951"/>
                </a:moveTo>
                <a:lnTo>
                  <a:pt x="3242234" y="3260751"/>
                </a:lnTo>
                <a:lnTo>
                  <a:pt x="3117876" y="3188970"/>
                </a:lnTo>
                <a:lnTo>
                  <a:pt x="3238805" y="3119171"/>
                </a:lnTo>
                <a:lnTo>
                  <a:pt x="3363163" y="3190951"/>
                </a:lnTo>
                <a:close/>
                <a:moveTo>
                  <a:pt x="3111094" y="3185084"/>
                </a:moveTo>
                <a:lnTo>
                  <a:pt x="3000070" y="3121000"/>
                </a:lnTo>
                <a:lnTo>
                  <a:pt x="3121000" y="3051201"/>
                </a:lnTo>
                <a:lnTo>
                  <a:pt x="3232023" y="3115285"/>
                </a:lnTo>
                <a:lnTo>
                  <a:pt x="3111094" y="3185084"/>
                </a:lnTo>
                <a:close/>
                <a:moveTo>
                  <a:pt x="3104464" y="3188970"/>
                </a:moveTo>
                <a:lnTo>
                  <a:pt x="2990012" y="3255036"/>
                </a:lnTo>
                <a:lnTo>
                  <a:pt x="2878989" y="3190951"/>
                </a:lnTo>
                <a:lnTo>
                  <a:pt x="2993441" y="3124886"/>
                </a:lnTo>
                <a:lnTo>
                  <a:pt x="3104464" y="3188970"/>
                </a:lnTo>
                <a:close/>
                <a:moveTo>
                  <a:pt x="2872359" y="3187065"/>
                </a:moveTo>
                <a:lnTo>
                  <a:pt x="2748001" y="3115285"/>
                </a:lnTo>
                <a:lnTo>
                  <a:pt x="2862453" y="3049219"/>
                </a:lnTo>
                <a:lnTo>
                  <a:pt x="2986812" y="3121000"/>
                </a:lnTo>
                <a:lnTo>
                  <a:pt x="2872359" y="3187065"/>
                </a:lnTo>
                <a:close/>
                <a:moveTo>
                  <a:pt x="2865654" y="3190951"/>
                </a:moveTo>
                <a:lnTo>
                  <a:pt x="2744724" y="3260751"/>
                </a:lnTo>
                <a:lnTo>
                  <a:pt x="2620366" y="3188970"/>
                </a:lnTo>
                <a:lnTo>
                  <a:pt x="2741295" y="3119171"/>
                </a:lnTo>
                <a:lnTo>
                  <a:pt x="2865654" y="3190951"/>
                </a:lnTo>
                <a:close/>
                <a:moveTo>
                  <a:pt x="2855671" y="3332607"/>
                </a:moveTo>
                <a:lnTo>
                  <a:pt x="2741295" y="3398672"/>
                </a:lnTo>
                <a:lnTo>
                  <a:pt x="2630272" y="3334588"/>
                </a:lnTo>
                <a:lnTo>
                  <a:pt x="2744724" y="3268523"/>
                </a:lnTo>
                <a:lnTo>
                  <a:pt x="2855671" y="3332607"/>
                </a:lnTo>
                <a:close/>
                <a:moveTo>
                  <a:pt x="2865654" y="3478149"/>
                </a:moveTo>
                <a:lnTo>
                  <a:pt x="2744724" y="3547948"/>
                </a:lnTo>
                <a:lnTo>
                  <a:pt x="2620366" y="3476168"/>
                </a:lnTo>
                <a:lnTo>
                  <a:pt x="2741295" y="3406369"/>
                </a:lnTo>
                <a:lnTo>
                  <a:pt x="2865654" y="3478149"/>
                </a:lnTo>
                <a:close/>
                <a:moveTo>
                  <a:pt x="2855747" y="3619805"/>
                </a:moveTo>
                <a:lnTo>
                  <a:pt x="2741295" y="3685870"/>
                </a:lnTo>
                <a:lnTo>
                  <a:pt x="2630272" y="3621786"/>
                </a:lnTo>
                <a:lnTo>
                  <a:pt x="2744724" y="3555721"/>
                </a:lnTo>
                <a:lnTo>
                  <a:pt x="2855747" y="3619805"/>
                </a:lnTo>
                <a:close/>
                <a:moveTo>
                  <a:pt x="2865654" y="3765423"/>
                </a:moveTo>
                <a:lnTo>
                  <a:pt x="2744724" y="3835222"/>
                </a:lnTo>
                <a:lnTo>
                  <a:pt x="2620366" y="3763442"/>
                </a:lnTo>
                <a:lnTo>
                  <a:pt x="2741295" y="3693643"/>
                </a:lnTo>
                <a:lnTo>
                  <a:pt x="2865654" y="3765423"/>
                </a:lnTo>
                <a:close/>
                <a:moveTo>
                  <a:pt x="2747924" y="3689757"/>
                </a:moveTo>
                <a:lnTo>
                  <a:pt x="2862377" y="3623691"/>
                </a:lnTo>
                <a:lnTo>
                  <a:pt x="2986735" y="3695472"/>
                </a:lnTo>
                <a:lnTo>
                  <a:pt x="2872283" y="3761537"/>
                </a:lnTo>
                <a:lnTo>
                  <a:pt x="2747924" y="3689757"/>
                </a:lnTo>
                <a:close/>
                <a:moveTo>
                  <a:pt x="2993441" y="3699282"/>
                </a:moveTo>
                <a:lnTo>
                  <a:pt x="3104464" y="3763366"/>
                </a:lnTo>
                <a:lnTo>
                  <a:pt x="2990012" y="3829431"/>
                </a:lnTo>
                <a:lnTo>
                  <a:pt x="2878989" y="3765347"/>
                </a:lnTo>
                <a:lnTo>
                  <a:pt x="2993441" y="3699282"/>
                </a:lnTo>
                <a:close/>
                <a:moveTo>
                  <a:pt x="3000147" y="3695472"/>
                </a:moveTo>
                <a:lnTo>
                  <a:pt x="3121076" y="3625672"/>
                </a:lnTo>
                <a:lnTo>
                  <a:pt x="3232099" y="3689757"/>
                </a:lnTo>
                <a:lnTo>
                  <a:pt x="3111170" y="3759556"/>
                </a:lnTo>
                <a:lnTo>
                  <a:pt x="3000147" y="3695472"/>
                </a:lnTo>
                <a:close/>
                <a:moveTo>
                  <a:pt x="3238729" y="3693567"/>
                </a:moveTo>
                <a:lnTo>
                  <a:pt x="3363087" y="3765347"/>
                </a:lnTo>
                <a:lnTo>
                  <a:pt x="3242158" y="3835146"/>
                </a:lnTo>
                <a:lnTo>
                  <a:pt x="3117799" y="3763366"/>
                </a:lnTo>
                <a:lnTo>
                  <a:pt x="3238729" y="3693567"/>
                </a:lnTo>
                <a:close/>
                <a:moveTo>
                  <a:pt x="3245434" y="3689757"/>
                </a:moveTo>
                <a:lnTo>
                  <a:pt x="3359887" y="3623691"/>
                </a:lnTo>
                <a:lnTo>
                  <a:pt x="3484245" y="3695472"/>
                </a:lnTo>
                <a:lnTo>
                  <a:pt x="3369793" y="3761537"/>
                </a:lnTo>
                <a:lnTo>
                  <a:pt x="3245434" y="3689757"/>
                </a:lnTo>
                <a:close/>
                <a:moveTo>
                  <a:pt x="3490951" y="3699358"/>
                </a:moveTo>
                <a:lnTo>
                  <a:pt x="3601974" y="3763442"/>
                </a:lnTo>
                <a:lnTo>
                  <a:pt x="3487522" y="3829507"/>
                </a:lnTo>
                <a:lnTo>
                  <a:pt x="3376498" y="3765423"/>
                </a:lnTo>
                <a:lnTo>
                  <a:pt x="3490951" y="3699358"/>
                </a:lnTo>
                <a:close/>
                <a:moveTo>
                  <a:pt x="3497580" y="3695472"/>
                </a:moveTo>
                <a:lnTo>
                  <a:pt x="3618509" y="3625672"/>
                </a:lnTo>
                <a:lnTo>
                  <a:pt x="3729533" y="3689757"/>
                </a:lnTo>
                <a:lnTo>
                  <a:pt x="3608604" y="3759556"/>
                </a:lnTo>
                <a:lnTo>
                  <a:pt x="3497580" y="3695472"/>
                </a:lnTo>
                <a:close/>
                <a:moveTo>
                  <a:pt x="3736239" y="3693567"/>
                </a:moveTo>
                <a:lnTo>
                  <a:pt x="3860597" y="3765347"/>
                </a:lnTo>
                <a:lnTo>
                  <a:pt x="3739667" y="3835146"/>
                </a:lnTo>
                <a:lnTo>
                  <a:pt x="3615309" y="3763366"/>
                </a:lnTo>
                <a:lnTo>
                  <a:pt x="3736239" y="3693567"/>
                </a:lnTo>
                <a:close/>
                <a:moveTo>
                  <a:pt x="3742944" y="3689757"/>
                </a:moveTo>
                <a:lnTo>
                  <a:pt x="3857397" y="3623691"/>
                </a:lnTo>
                <a:lnTo>
                  <a:pt x="3981755" y="3695472"/>
                </a:lnTo>
                <a:lnTo>
                  <a:pt x="3867302" y="3761537"/>
                </a:lnTo>
                <a:lnTo>
                  <a:pt x="3742944" y="3689757"/>
                </a:lnTo>
                <a:close/>
                <a:moveTo>
                  <a:pt x="3988384" y="3699358"/>
                </a:moveTo>
                <a:lnTo>
                  <a:pt x="4099408" y="3763442"/>
                </a:lnTo>
                <a:lnTo>
                  <a:pt x="3984955" y="3829507"/>
                </a:lnTo>
                <a:lnTo>
                  <a:pt x="3873932" y="3765423"/>
                </a:lnTo>
                <a:lnTo>
                  <a:pt x="3988384" y="3699358"/>
                </a:lnTo>
                <a:close/>
                <a:moveTo>
                  <a:pt x="3995090" y="3695472"/>
                </a:moveTo>
                <a:lnTo>
                  <a:pt x="4116019" y="3625672"/>
                </a:lnTo>
                <a:lnTo>
                  <a:pt x="4227043" y="3689757"/>
                </a:lnTo>
                <a:lnTo>
                  <a:pt x="4106113" y="3759556"/>
                </a:lnTo>
                <a:lnTo>
                  <a:pt x="3995090" y="3695472"/>
                </a:lnTo>
                <a:close/>
                <a:moveTo>
                  <a:pt x="3991661" y="3546119"/>
                </a:moveTo>
                <a:lnTo>
                  <a:pt x="4106113" y="3480054"/>
                </a:lnTo>
                <a:lnTo>
                  <a:pt x="4230472" y="3551834"/>
                </a:lnTo>
                <a:lnTo>
                  <a:pt x="4116019" y="3617900"/>
                </a:lnTo>
                <a:lnTo>
                  <a:pt x="3991661" y="3546119"/>
                </a:lnTo>
                <a:close/>
                <a:moveTo>
                  <a:pt x="3995090" y="3408274"/>
                </a:moveTo>
                <a:lnTo>
                  <a:pt x="4116019" y="3338474"/>
                </a:lnTo>
                <a:lnTo>
                  <a:pt x="4227043" y="3402559"/>
                </a:lnTo>
                <a:lnTo>
                  <a:pt x="4106113" y="3472358"/>
                </a:lnTo>
                <a:lnTo>
                  <a:pt x="3995090" y="3408274"/>
                </a:lnTo>
                <a:close/>
                <a:moveTo>
                  <a:pt x="3991661" y="3258922"/>
                </a:moveTo>
                <a:lnTo>
                  <a:pt x="4106113" y="3192856"/>
                </a:lnTo>
                <a:lnTo>
                  <a:pt x="4230472" y="3264637"/>
                </a:lnTo>
                <a:lnTo>
                  <a:pt x="4116019" y="3330702"/>
                </a:lnTo>
                <a:lnTo>
                  <a:pt x="3991661" y="3258922"/>
                </a:lnTo>
                <a:close/>
                <a:moveTo>
                  <a:pt x="3995090" y="3121000"/>
                </a:moveTo>
                <a:lnTo>
                  <a:pt x="4116019" y="3051201"/>
                </a:lnTo>
                <a:lnTo>
                  <a:pt x="4227043" y="3115285"/>
                </a:lnTo>
                <a:lnTo>
                  <a:pt x="4106113" y="3185084"/>
                </a:lnTo>
                <a:lnTo>
                  <a:pt x="3995090" y="3121000"/>
                </a:lnTo>
                <a:close/>
                <a:moveTo>
                  <a:pt x="3991661" y="2971648"/>
                </a:moveTo>
                <a:lnTo>
                  <a:pt x="4106113" y="2905582"/>
                </a:lnTo>
                <a:lnTo>
                  <a:pt x="4230472" y="2977363"/>
                </a:lnTo>
                <a:lnTo>
                  <a:pt x="4116019" y="3043428"/>
                </a:lnTo>
                <a:lnTo>
                  <a:pt x="3991661" y="2971648"/>
                </a:lnTo>
                <a:close/>
                <a:moveTo>
                  <a:pt x="4109314" y="3047314"/>
                </a:moveTo>
                <a:lnTo>
                  <a:pt x="3988384" y="3117114"/>
                </a:lnTo>
                <a:lnTo>
                  <a:pt x="3864026" y="3045333"/>
                </a:lnTo>
                <a:lnTo>
                  <a:pt x="3984955" y="2975534"/>
                </a:lnTo>
                <a:lnTo>
                  <a:pt x="4109314" y="3047314"/>
                </a:lnTo>
                <a:close/>
                <a:moveTo>
                  <a:pt x="3857320" y="3041523"/>
                </a:moveTo>
                <a:lnTo>
                  <a:pt x="3746297" y="2977439"/>
                </a:lnTo>
                <a:lnTo>
                  <a:pt x="3867226" y="2907640"/>
                </a:lnTo>
                <a:lnTo>
                  <a:pt x="3978250" y="2971724"/>
                </a:lnTo>
                <a:lnTo>
                  <a:pt x="3857320" y="3041523"/>
                </a:lnTo>
                <a:close/>
                <a:moveTo>
                  <a:pt x="3850691" y="3045333"/>
                </a:moveTo>
                <a:lnTo>
                  <a:pt x="3736239" y="3111399"/>
                </a:lnTo>
                <a:lnTo>
                  <a:pt x="3625215" y="3047314"/>
                </a:lnTo>
                <a:lnTo>
                  <a:pt x="3739667" y="2981249"/>
                </a:lnTo>
                <a:lnTo>
                  <a:pt x="3850691" y="3045333"/>
                </a:lnTo>
                <a:close/>
                <a:moveTo>
                  <a:pt x="3618509" y="3043504"/>
                </a:moveTo>
                <a:lnTo>
                  <a:pt x="3494151" y="2971724"/>
                </a:lnTo>
                <a:lnTo>
                  <a:pt x="3608604" y="2905659"/>
                </a:lnTo>
                <a:lnTo>
                  <a:pt x="3732962" y="2977439"/>
                </a:lnTo>
                <a:lnTo>
                  <a:pt x="3618509" y="3043504"/>
                </a:lnTo>
                <a:close/>
                <a:moveTo>
                  <a:pt x="3611880" y="3047314"/>
                </a:moveTo>
                <a:lnTo>
                  <a:pt x="3490951" y="3117114"/>
                </a:lnTo>
                <a:lnTo>
                  <a:pt x="3366592" y="3045333"/>
                </a:lnTo>
                <a:lnTo>
                  <a:pt x="3487522" y="2975534"/>
                </a:lnTo>
                <a:lnTo>
                  <a:pt x="3611880" y="3047314"/>
                </a:lnTo>
                <a:close/>
                <a:moveTo>
                  <a:pt x="3359887" y="3041523"/>
                </a:moveTo>
                <a:lnTo>
                  <a:pt x="3248863" y="2977439"/>
                </a:lnTo>
                <a:lnTo>
                  <a:pt x="3369793" y="2907640"/>
                </a:lnTo>
                <a:lnTo>
                  <a:pt x="3480816" y="2971724"/>
                </a:lnTo>
                <a:lnTo>
                  <a:pt x="3359887" y="3041523"/>
                </a:lnTo>
                <a:close/>
                <a:moveTo>
                  <a:pt x="3353181" y="3045333"/>
                </a:moveTo>
                <a:lnTo>
                  <a:pt x="3238729" y="3111399"/>
                </a:lnTo>
                <a:lnTo>
                  <a:pt x="3127705" y="3047314"/>
                </a:lnTo>
                <a:lnTo>
                  <a:pt x="3242158" y="2981249"/>
                </a:lnTo>
                <a:lnTo>
                  <a:pt x="3353181" y="3045333"/>
                </a:lnTo>
                <a:close/>
                <a:moveTo>
                  <a:pt x="3121076" y="3043504"/>
                </a:moveTo>
                <a:lnTo>
                  <a:pt x="2996717" y="2971724"/>
                </a:lnTo>
                <a:lnTo>
                  <a:pt x="3111170" y="2905659"/>
                </a:lnTo>
                <a:lnTo>
                  <a:pt x="3235528" y="2977439"/>
                </a:lnTo>
                <a:lnTo>
                  <a:pt x="3121076" y="3043504"/>
                </a:lnTo>
                <a:close/>
                <a:moveTo>
                  <a:pt x="3114370" y="3047314"/>
                </a:moveTo>
                <a:lnTo>
                  <a:pt x="2993441" y="3117114"/>
                </a:lnTo>
                <a:lnTo>
                  <a:pt x="2869082" y="3045333"/>
                </a:lnTo>
                <a:lnTo>
                  <a:pt x="2990012" y="2975534"/>
                </a:lnTo>
                <a:lnTo>
                  <a:pt x="3114370" y="3047314"/>
                </a:lnTo>
                <a:close/>
                <a:moveTo>
                  <a:pt x="2862377" y="3041523"/>
                </a:moveTo>
                <a:lnTo>
                  <a:pt x="2751354" y="2977439"/>
                </a:lnTo>
                <a:lnTo>
                  <a:pt x="2872283" y="2907640"/>
                </a:lnTo>
                <a:lnTo>
                  <a:pt x="2983306" y="2971724"/>
                </a:lnTo>
                <a:lnTo>
                  <a:pt x="2862377" y="3041523"/>
                </a:lnTo>
                <a:close/>
                <a:moveTo>
                  <a:pt x="2855671" y="3045333"/>
                </a:moveTo>
                <a:lnTo>
                  <a:pt x="2741295" y="3111399"/>
                </a:lnTo>
                <a:lnTo>
                  <a:pt x="2630272" y="3047314"/>
                </a:lnTo>
                <a:lnTo>
                  <a:pt x="2744724" y="2981249"/>
                </a:lnTo>
                <a:lnTo>
                  <a:pt x="2855671" y="3045333"/>
                </a:lnTo>
                <a:close/>
                <a:moveTo>
                  <a:pt x="2623566" y="3043504"/>
                </a:moveTo>
                <a:lnTo>
                  <a:pt x="2499208" y="2971724"/>
                </a:lnTo>
                <a:lnTo>
                  <a:pt x="2613660" y="2905659"/>
                </a:lnTo>
                <a:lnTo>
                  <a:pt x="2738019" y="2977439"/>
                </a:lnTo>
                <a:lnTo>
                  <a:pt x="2623566" y="3043504"/>
                </a:lnTo>
                <a:close/>
                <a:moveTo>
                  <a:pt x="2734589" y="3115285"/>
                </a:moveTo>
                <a:lnTo>
                  <a:pt x="2613660" y="3185084"/>
                </a:lnTo>
                <a:lnTo>
                  <a:pt x="2502637" y="3121000"/>
                </a:lnTo>
                <a:lnTo>
                  <a:pt x="2623566" y="3051201"/>
                </a:lnTo>
                <a:lnTo>
                  <a:pt x="2734589" y="3115285"/>
                </a:lnTo>
                <a:close/>
                <a:moveTo>
                  <a:pt x="2738019" y="3264637"/>
                </a:moveTo>
                <a:lnTo>
                  <a:pt x="2623566" y="3330702"/>
                </a:lnTo>
                <a:lnTo>
                  <a:pt x="2499208" y="3258922"/>
                </a:lnTo>
                <a:lnTo>
                  <a:pt x="2613660" y="3192856"/>
                </a:lnTo>
                <a:lnTo>
                  <a:pt x="2738019" y="3264637"/>
                </a:lnTo>
                <a:close/>
                <a:moveTo>
                  <a:pt x="2734589" y="3402482"/>
                </a:moveTo>
                <a:lnTo>
                  <a:pt x="2613660" y="3472282"/>
                </a:lnTo>
                <a:lnTo>
                  <a:pt x="2502637" y="3408197"/>
                </a:lnTo>
                <a:lnTo>
                  <a:pt x="2623566" y="3338398"/>
                </a:lnTo>
                <a:lnTo>
                  <a:pt x="2734589" y="3402482"/>
                </a:lnTo>
                <a:close/>
                <a:moveTo>
                  <a:pt x="2738019" y="3551834"/>
                </a:moveTo>
                <a:lnTo>
                  <a:pt x="2623566" y="3617900"/>
                </a:lnTo>
                <a:lnTo>
                  <a:pt x="2499208" y="3546119"/>
                </a:lnTo>
                <a:lnTo>
                  <a:pt x="2613660" y="3480054"/>
                </a:lnTo>
                <a:lnTo>
                  <a:pt x="2738019" y="3551834"/>
                </a:lnTo>
                <a:close/>
                <a:moveTo>
                  <a:pt x="2734589" y="3689757"/>
                </a:moveTo>
                <a:lnTo>
                  <a:pt x="2613660" y="3759556"/>
                </a:lnTo>
                <a:lnTo>
                  <a:pt x="2502637" y="3695472"/>
                </a:lnTo>
                <a:lnTo>
                  <a:pt x="2623566" y="3625672"/>
                </a:lnTo>
                <a:lnTo>
                  <a:pt x="2734589" y="3689757"/>
                </a:lnTo>
                <a:close/>
                <a:moveTo>
                  <a:pt x="2738019" y="3839109"/>
                </a:moveTo>
                <a:lnTo>
                  <a:pt x="2623566" y="3905174"/>
                </a:lnTo>
                <a:lnTo>
                  <a:pt x="2499208" y="3833394"/>
                </a:lnTo>
                <a:lnTo>
                  <a:pt x="2613660" y="3767328"/>
                </a:lnTo>
                <a:lnTo>
                  <a:pt x="2738019" y="3839109"/>
                </a:lnTo>
                <a:close/>
                <a:moveTo>
                  <a:pt x="2744724" y="3842919"/>
                </a:moveTo>
                <a:lnTo>
                  <a:pt x="2855747" y="3907003"/>
                </a:lnTo>
                <a:lnTo>
                  <a:pt x="2741295" y="3973068"/>
                </a:lnTo>
                <a:lnTo>
                  <a:pt x="2630272" y="3908984"/>
                </a:lnTo>
                <a:lnTo>
                  <a:pt x="2744724" y="3842919"/>
                </a:lnTo>
                <a:close/>
                <a:moveTo>
                  <a:pt x="2751354" y="3839109"/>
                </a:moveTo>
                <a:lnTo>
                  <a:pt x="2872283" y="3769309"/>
                </a:lnTo>
                <a:lnTo>
                  <a:pt x="2983306" y="3833394"/>
                </a:lnTo>
                <a:lnTo>
                  <a:pt x="2862377" y="3903193"/>
                </a:lnTo>
                <a:lnTo>
                  <a:pt x="2751354" y="3839109"/>
                </a:lnTo>
                <a:close/>
                <a:moveTo>
                  <a:pt x="2990012" y="3837204"/>
                </a:moveTo>
                <a:lnTo>
                  <a:pt x="3114370" y="3908984"/>
                </a:lnTo>
                <a:lnTo>
                  <a:pt x="2993441" y="3978783"/>
                </a:lnTo>
                <a:lnTo>
                  <a:pt x="2869082" y="3907003"/>
                </a:lnTo>
                <a:lnTo>
                  <a:pt x="2990012" y="3837204"/>
                </a:lnTo>
                <a:close/>
                <a:moveTo>
                  <a:pt x="2996641" y="3833317"/>
                </a:moveTo>
                <a:lnTo>
                  <a:pt x="3111094" y="3767252"/>
                </a:lnTo>
                <a:lnTo>
                  <a:pt x="3235452" y="3839032"/>
                </a:lnTo>
                <a:lnTo>
                  <a:pt x="3121000" y="3905098"/>
                </a:lnTo>
                <a:lnTo>
                  <a:pt x="2996641" y="3833317"/>
                </a:lnTo>
                <a:close/>
                <a:moveTo>
                  <a:pt x="3242158" y="3842919"/>
                </a:moveTo>
                <a:lnTo>
                  <a:pt x="3353181" y="3907003"/>
                </a:lnTo>
                <a:lnTo>
                  <a:pt x="3238729" y="3973068"/>
                </a:lnTo>
                <a:lnTo>
                  <a:pt x="3127705" y="3908984"/>
                </a:lnTo>
                <a:lnTo>
                  <a:pt x="3242158" y="3842919"/>
                </a:lnTo>
                <a:close/>
                <a:moveTo>
                  <a:pt x="3248863" y="3839109"/>
                </a:moveTo>
                <a:lnTo>
                  <a:pt x="3369793" y="3769309"/>
                </a:lnTo>
                <a:lnTo>
                  <a:pt x="3480816" y="3833394"/>
                </a:lnTo>
                <a:lnTo>
                  <a:pt x="3359887" y="3903193"/>
                </a:lnTo>
                <a:lnTo>
                  <a:pt x="3248863" y="3839109"/>
                </a:lnTo>
                <a:close/>
                <a:moveTo>
                  <a:pt x="3487522" y="3837204"/>
                </a:moveTo>
                <a:lnTo>
                  <a:pt x="3611880" y="3908984"/>
                </a:lnTo>
                <a:lnTo>
                  <a:pt x="3490951" y="3978783"/>
                </a:lnTo>
                <a:lnTo>
                  <a:pt x="3366592" y="3907003"/>
                </a:lnTo>
                <a:lnTo>
                  <a:pt x="3487522" y="3837204"/>
                </a:lnTo>
                <a:close/>
                <a:moveTo>
                  <a:pt x="3494151" y="3833317"/>
                </a:moveTo>
                <a:lnTo>
                  <a:pt x="3608604" y="3767252"/>
                </a:lnTo>
                <a:lnTo>
                  <a:pt x="3732962" y="3839032"/>
                </a:lnTo>
                <a:lnTo>
                  <a:pt x="3618509" y="3905098"/>
                </a:lnTo>
                <a:lnTo>
                  <a:pt x="3494151" y="3833317"/>
                </a:lnTo>
                <a:close/>
                <a:moveTo>
                  <a:pt x="3739667" y="3842919"/>
                </a:moveTo>
                <a:lnTo>
                  <a:pt x="3850691" y="3907003"/>
                </a:lnTo>
                <a:lnTo>
                  <a:pt x="3736239" y="3973068"/>
                </a:lnTo>
                <a:lnTo>
                  <a:pt x="3625215" y="3908984"/>
                </a:lnTo>
                <a:lnTo>
                  <a:pt x="3739667" y="3842919"/>
                </a:lnTo>
                <a:close/>
                <a:moveTo>
                  <a:pt x="3746297" y="3839109"/>
                </a:moveTo>
                <a:lnTo>
                  <a:pt x="3867226" y="3769309"/>
                </a:lnTo>
                <a:lnTo>
                  <a:pt x="3978250" y="3833394"/>
                </a:lnTo>
                <a:lnTo>
                  <a:pt x="3857320" y="3903193"/>
                </a:lnTo>
                <a:lnTo>
                  <a:pt x="3746297" y="3839109"/>
                </a:lnTo>
                <a:close/>
                <a:moveTo>
                  <a:pt x="3984955" y="3837204"/>
                </a:moveTo>
                <a:lnTo>
                  <a:pt x="4109314" y="3908984"/>
                </a:lnTo>
                <a:lnTo>
                  <a:pt x="3988384" y="3978783"/>
                </a:lnTo>
                <a:lnTo>
                  <a:pt x="3864026" y="3907003"/>
                </a:lnTo>
                <a:lnTo>
                  <a:pt x="3984955" y="3837204"/>
                </a:lnTo>
                <a:close/>
                <a:moveTo>
                  <a:pt x="3991661" y="3833317"/>
                </a:moveTo>
                <a:lnTo>
                  <a:pt x="4106113" y="3767252"/>
                </a:lnTo>
                <a:lnTo>
                  <a:pt x="4230472" y="3839032"/>
                </a:lnTo>
                <a:lnTo>
                  <a:pt x="4116019" y="3905098"/>
                </a:lnTo>
                <a:lnTo>
                  <a:pt x="3991661" y="3833317"/>
                </a:lnTo>
                <a:close/>
                <a:moveTo>
                  <a:pt x="4237101" y="3842919"/>
                </a:moveTo>
                <a:lnTo>
                  <a:pt x="4348125" y="3907003"/>
                </a:lnTo>
                <a:lnTo>
                  <a:pt x="4233672" y="3973068"/>
                </a:lnTo>
                <a:lnTo>
                  <a:pt x="4122649" y="3908984"/>
                </a:lnTo>
                <a:lnTo>
                  <a:pt x="4237101" y="3842919"/>
                </a:lnTo>
                <a:close/>
                <a:moveTo>
                  <a:pt x="4112743" y="3763442"/>
                </a:moveTo>
                <a:lnTo>
                  <a:pt x="4233672" y="3693643"/>
                </a:lnTo>
                <a:lnTo>
                  <a:pt x="4358031" y="3765423"/>
                </a:lnTo>
                <a:lnTo>
                  <a:pt x="4237101" y="3835222"/>
                </a:lnTo>
                <a:lnTo>
                  <a:pt x="4112743" y="3763442"/>
                </a:lnTo>
                <a:close/>
                <a:moveTo>
                  <a:pt x="4122725" y="3621786"/>
                </a:moveTo>
                <a:lnTo>
                  <a:pt x="4237177" y="3555721"/>
                </a:lnTo>
                <a:lnTo>
                  <a:pt x="4348201" y="3619805"/>
                </a:lnTo>
                <a:lnTo>
                  <a:pt x="4233748" y="3685870"/>
                </a:lnTo>
                <a:lnTo>
                  <a:pt x="4122725" y="3621786"/>
                </a:lnTo>
                <a:close/>
                <a:moveTo>
                  <a:pt x="4112743" y="3476168"/>
                </a:moveTo>
                <a:lnTo>
                  <a:pt x="4233672" y="3406369"/>
                </a:lnTo>
                <a:lnTo>
                  <a:pt x="4358031" y="3478149"/>
                </a:lnTo>
                <a:lnTo>
                  <a:pt x="4237101" y="3547948"/>
                </a:lnTo>
                <a:lnTo>
                  <a:pt x="4112743" y="3476168"/>
                </a:lnTo>
                <a:close/>
                <a:moveTo>
                  <a:pt x="4122725" y="3334588"/>
                </a:moveTo>
                <a:lnTo>
                  <a:pt x="4237177" y="3268523"/>
                </a:lnTo>
                <a:lnTo>
                  <a:pt x="4348201" y="3332607"/>
                </a:lnTo>
                <a:lnTo>
                  <a:pt x="4233748" y="3398672"/>
                </a:lnTo>
                <a:lnTo>
                  <a:pt x="4122725" y="3334588"/>
                </a:lnTo>
                <a:close/>
                <a:moveTo>
                  <a:pt x="4112743" y="3188970"/>
                </a:moveTo>
                <a:lnTo>
                  <a:pt x="4233672" y="3119171"/>
                </a:lnTo>
                <a:lnTo>
                  <a:pt x="4358031" y="3190951"/>
                </a:lnTo>
                <a:lnTo>
                  <a:pt x="4237101" y="3260751"/>
                </a:lnTo>
                <a:lnTo>
                  <a:pt x="4112743" y="3188970"/>
                </a:lnTo>
                <a:close/>
                <a:moveTo>
                  <a:pt x="4122725" y="3047314"/>
                </a:moveTo>
                <a:lnTo>
                  <a:pt x="4237177" y="2981249"/>
                </a:lnTo>
                <a:lnTo>
                  <a:pt x="4348201" y="3045333"/>
                </a:lnTo>
                <a:lnTo>
                  <a:pt x="4233748" y="3111399"/>
                </a:lnTo>
                <a:lnTo>
                  <a:pt x="4122725" y="3047314"/>
                </a:lnTo>
                <a:close/>
                <a:moveTo>
                  <a:pt x="4112743" y="2901772"/>
                </a:moveTo>
                <a:lnTo>
                  <a:pt x="4233672" y="2831973"/>
                </a:lnTo>
                <a:lnTo>
                  <a:pt x="4358031" y="2903754"/>
                </a:lnTo>
                <a:lnTo>
                  <a:pt x="4237101" y="2973553"/>
                </a:lnTo>
                <a:lnTo>
                  <a:pt x="4112743" y="2901772"/>
                </a:lnTo>
                <a:close/>
                <a:moveTo>
                  <a:pt x="4106113" y="2897886"/>
                </a:moveTo>
                <a:lnTo>
                  <a:pt x="3995090" y="2833802"/>
                </a:lnTo>
                <a:lnTo>
                  <a:pt x="4116019" y="2764003"/>
                </a:lnTo>
                <a:lnTo>
                  <a:pt x="4227043" y="2828087"/>
                </a:lnTo>
                <a:lnTo>
                  <a:pt x="4106113" y="2897886"/>
                </a:lnTo>
                <a:close/>
                <a:moveTo>
                  <a:pt x="4099408" y="2901772"/>
                </a:moveTo>
                <a:lnTo>
                  <a:pt x="3984955" y="2967838"/>
                </a:lnTo>
                <a:lnTo>
                  <a:pt x="3873932" y="2903754"/>
                </a:lnTo>
                <a:lnTo>
                  <a:pt x="3988384" y="2837688"/>
                </a:lnTo>
                <a:lnTo>
                  <a:pt x="4099408" y="2901772"/>
                </a:lnTo>
                <a:close/>
                <a:moveTo>
                  <a:pt x="3867302" y="2899867"/>
                </a:moveTo>
                <a:lnTo>
                  <a:pt x="3742944" y="2828087"/>
                </a:lnTo>
                <a:lnTo>
                  <a:pt x="3857397" y="2762022"/>
                </a:lnTo>
                <a:lnTo>
                  <a:pt x="3981755" y="2833802"/>
                </a:lnTo>
                <a:lnTo>
                  <a:pt x="3867302" y="2899867"/>
                </a:lnTo>
                <a:close/>
                <a:moveTo>
                  <a:pt x="3860597" y="2903754"/>
                </a:moveTo>
                <a:lnTo>
                  <a:pt x="3739667" y="2973553"/>
                </a:lnTo>
                <a:lnTo>
                  <a:pt x="3615309" y="2901772"/>
                </a:lnTo>
                <a:lnTo>
                  <a:pt x="3736239" y="2831973"/>
                </a:lnTo>
                <a:lnTo>
                  <a:pt x="3860597" y="2903754"/>
                </a:lnTo>
                <a:close/>
                <a:moveTo>
                  <a:pt x="3608604" y="2897886"/>
                </a:moveTo>
                <a:lnTo>
                  <a:pt x="3497580" y="2833802"/>
                </a:lnTo>
                <a:lnTo>
                  <a:pt x="3618509" y="2764003"/>
                </a:lnTo>
                <a:lnTo>
                  <a:pt x="3729533" y="2828087"/>
                </a:lnTo>
                <a:lnTo>
                  <a:pt x="3608604" y="2897886"/>
                </a:lnTo>
                <a:close/>
                <a:moveTo>
                  <a:pt x="3601898" y="2901772"/>
                </a:moveTo>
                <a:lnTo>
                  <a:pt x="3487446" y="2967838"/>
                </a:lnTo>
                <a:lnTo>
                  <a:pt x="3376422" y="2903754"/>
                </a:lnTo>
                <a:lnTo>
                  <a:pt x="3490874" y="2837688"/>
                </a:lnTo>
                <a:lnTo>
                  <a:pt x="3601898" y="2901772"/>
                </a:lnTo>
                <a:close/>
                <a:moveTo>
                  <a:pt x="3369793" y="2899867"/>
                </a:moveTo>
                <a:lnTo>
                  <a:pt x="3245434" y="2828087"/>
                </a:lnTo>
                <a:lnTo>
                  <a:pt x="3359887" y="2762022"/>
                </a:lnTo>
                <a:lnTo>
                  <a:pt x="3484245" y="2833802"/>
                </a:lnTo>
                <a:lnTo>
                  <a:pt x="3369793" y="2899867"/>
                </a:lnTo>
                <a:close/>
                <a:moveTo>
                  <a:pt x="3363163" y="2903754"/>
                </a:moveTo>
                <a:lnTo>
                  <a:pt x="3242234" y="2973553"/>
                </a:lnTo>
                <a:lnTo>
                  <a:pt x="3117876" y="2901772"/>
                </a:lnTo>
                <a:lnTo>
                  <a:pt x="3238805" y="2831973"/>
                </a:lnTo>
                <a:lnTo>
                  <a:pt x="3363163" y="2903754"/>
                </a:lnTo>
                <a:close/>
                <a:moveTo>
                  <a:pt x="3111094" y="2897886"/>
                </a:moveTo>
                <a:lnTo>
                  <a:pt x="3000070" y="2833802"/>
                </a:lnTo>
                <a:lnTo>
                  <a:pt x="3121000" y="2764003"/>
                </a:lnTo>
                <a:lnTo>
                  <a:pt x="3232023" y="2828087"/>
                </a:lnTo>
                <a:lnTo>
                  <a:pt x="3111094" y="2897886"/>
                </a:lnTo>
                <a:close/>
                <a:moveTo>
                  <a:pt x="3104464" y="2901772"/>
                </a:moveTo>
                <a:lnTo>
                  <a:pt x="2990012" y="2967838"/>
                </a:lnTo>
                <a:lnTo>
                  <a:pt x="2878989" y="2903754"/>
                </a:lnTo>
                <a:lnTo>
                  <a:pt x="2993441" y="2837688"/>
                </a:lnTo>
                <a:lnTo>
                  <a:pt x="3104464" y="2901772"/>
                </a:lnTo>
                <a:close/>
                <a:moveTo>
                  <a:pt x="2872359" y="2899867"/>
                </a:moveTo>
                <a:lnTo>
                  <a:pt x="2748001" y="2828087"/>
                </a:lnTo>
                <a:lnTo>
                  <a:pt x="2862453" y="2762022"/>
                </a:lnTo>
                <a:lnTo>
                  <a:pt x="2986812" y="2833802"/>
                </a:lnTo>
                <a:lnTo>
                  <a:pt x="2872359" y="2899867"/>
                </a:lnTo>
                <a:close/>
                <a:moveTo>
                  <a:pt x="2865654" y="2903754"/>
                </a:moveTo>
                <a:lnTo>
                  <a:pt x="2744724" y="2973553"/>
                </a:lnTo>
                <a:lnTo>
                  <a:pt x="2620366" y="2901772"/>
                </a:lnTo>
                <a:lnTo>
                  <a:pt x="2741295" y="2831973"/>
                </a:lnTo>
                <a:lnTo>
                  <a:pt x="2865654" y="2903754"/>
                </a:lnTo>
                <a:close/>
                <a:moveTo>
                  <a:pt x="2613660" y="2897886"/>
                </a:moveTo>
                <a:lnTo>
                  <a:pt x="2502637" y="2833802"/>
                </a:lnTo>
                <a:lnTo>
                  <a:pt x="2623566" y="2764003"/>
                </a:lnTo>
                <a:lnTo>
                  <a:pt x="2734589" y="2828087"/>
                </a:lnTo>
                <a:lnTo>
                  <a:pt x="2613660" y="2897886"/>
                </a:lnTo>
                <a:close/>
                <a:moveTo>
                  <a:pt x="2606954" y="2901772"/>
                </a:moveTo>
                <a:lnTo>
                  <a:pt x="2492502" y="2967838"/>
                </a:lnTo>
                <a:lnTo>
                  <a:pt x="2381479" y="2903754"/>
                </a:lnTo>
                <a:lnTo>
                  <a:pt x="2495931" y="2837688"/>
                </a:lnTo>
                <a:lnTo>
                  <a:pt x="2606954" y="2901772"/>
                </a:lnTo>
                <a:close/>
                <a:moveTo>
                  <a:pt x="2616937" y="3047314"/>
                </a:moveTo>
                <a:lnTo>
                  <a:pt x="2496007" y="3117114"/>
                </a:lnTo>
                <a:lnTo>
                  <a:pt x="2371649" y="3045333"/>
                </a:lnTo>
                <a:lnTo>
                  <a:pt x="2492578" y="2975534"/>
                </a:lnTo>
                <a:lnTo>
                  <a:pt x="2616937" y="3047314"/>
                </a:lnTo>
                <a:close/>
                <a:moveTo>
                  <a:pt x="2606954" y="3188970"/>
                </a:moveTo>
                <a:lnTo>
                  <a:pt x="2492502" y="3255036"/>
                </a:lnTo>
                <a:lnTo>
                  <a:pt x="2381479" y="3190951"/>
                </a:lnTo>
                <a:lnTo>
                  <a:pt x="2495931" y="3124886"/>
                </a:lnTo>
                <a:lnTo>
                  <a:pt x="2606954" y="3188970"/>
                </a:lnTo>
                <a:close/>
                <a:moveTo>
                  <a:pt x="2616937" y="3334588"/>
                </a:moveTo>
                <a:lnTo>
                  <a:pt x="2496007" y="3404387"/>
                </a:lnTo>
                <a:lnTo>
                  <a:pt x="2371649" y="3332607"/>
                </a:lnTo>
                <a:lnTo>
                  <a:pt x="2492578" y="3262808"/>
                </a:lnTo>
                <a:lnTo>
                  <a:pt x="2616937" y="3334588"/>
                </a:lnTo>
                <a:close/>
                <a:moveTo>
                  <a:pt x="2606954" y="3476168"/>
                </a:moveTo>
                <a:lnTo>
                  <a:pt x="2492502" y="3542233"/>
                </a:lnTo>
                <a:lnTo>
                  <a:pt x="2381479" y="3478149"/>
                </a:lnTo>
                <a:lnTo>
                  <a:pt x="2495931" y="3412084"/>
                </a:lnTo>
                <a:lnTo>
                  <a:pt x="2606954" y="3476168"/>
                </a:lnTo>
                <a:close/>
                <a:moveTo>
                  <a:pt x="2616937" y="3621786"/>
                </a:moveTo>
                <a:lnTo>
                  <a:pt x="2496007" y="3691585"/>
                </a:lnTo>
                <a:lnTo>
                  <a:pt x="2371649" y="3619805"/>
                </a:lnTo>
                <a:lnTo>
                  <a:pt x="2492578" y="3550006"/>
                </a:lnTo>
                <a:lnTo>
                  <a:pt x="2616937" y="3621786"/>
                </a:lnTo>
                <a:close/>
                <a:moveTo>
                  <a:pt x="2606954" y="3763442"/>
                </a:moveTo>
                <a:lnTo>
                  <a:pt x="2492502" y="3829507"/>
                </a:lnTo>
                <a:lnTo>
                  <a:pt x="2381479" y="3765423"/>
                </a:lnTo>
                <a:lnTo>
                  <a:pt x="2495931" y="3699358"/>
                </a:lnTo>
                <a:lnTo>
                  <a:pt x="2606954" y="3763442"/>
                </a:lnTo>
                <a:close/>
                <a:moveTo>
                  <a:pt x="2616937" y="3908984"/>
                </a:moveTo>
                <a:lnTo>
                  <a:pt x="2496007" y="3978783"/>
                </a:lnTo>
                <a:lnTo>
                  <a:pt x="2371649" y="3907003"/>
                </a:lnTo>
                <a:lnTo>
                  <a:pt x="2492578" y="3837204"/>
                </a:lnTo>
                <a:lnTo>
                  <a:pt x="2616937" y="3908984"/>
                </a:lnTo>
                <a:close/>
                <a:moveTo>
                  <a:pt x="2606954" y="4050640"/>
                </a:moveTo>
                <a:lnTo>
                  <a:pt x="2492502" y="4116705"/>
                </a:lnTo>
                <a:lnTo>
                  <a:pt x="2381479" y="4052621"/>
                </a:lnTo>
                <a:lnTo>
                  <a:pt x="2495931" y="3986555"/>
                </a:lnTo>
                <a:lnTo>
                  <a:pt x="2606954" y="4050640"/>
                </a:lnTo>
                <a:close/>
                <a:moveTo>
                  <a:pt x="2502637" y="3982669"/>
                </a:moveTo>
                <a:lnTo>
                  <a:pt x="2623566" y="3912870"/>
                </a:lnTo>
                <a:lnTo>
                  <a:pt x="2734589" y="3976954"/>
                </a:lnTo>
                <a:lnTo>
                  <a:pt x="2613660" y="4046754"/>
                </a:lnTo>
                <a:lnTo>
                  <a:pt x="2502637" y="3982669"/>
                </a:lnTo>
                <a:close/>
                <a:moveTo>
                  <a:pt x="2741295" y="3980840"/>
                </a:moveTo>
                <a:lnTo>
                  <a:pt x="2865654" y="4052621"/>
                </a:lnTo>
                <a:lnTo>
                  <a:pt x="2744724" y="4122420"/>
                </a:lnTo>
                <a:lnTo>
                  <a:pt x="2620366" y="4050640"/>
                </a:lnTo>
                <a:lnTo>
                  <a:pt x="2741295" y="3980840"/>
                </a:lnTo>
                <a:close/>
                <a:moveTo>
                  <a:pt x="2747924" y="3976954"/>
                </a:moveTo>
                <a:lnTo>
                  <a:pt x="2862377" y="3910889"/>
                </a:lnTo>
                <a:lnTo>
                  <a:pt x="2986735" y="3982669"/>
                </a:lnTo>
                <a:lnTo>
                  <a:pt x="2872283" y="4048735"/>
                </a:lnTo>
                <a:lnTo>
                  <a:pt x="2747924" y="3976954"/>
                </a:lnTo>
                <a:close/>
                <a:moveTo>
                  <a:pt x="2993441" y="3986555"/>
                </a:moveTo>
                <a:lnTo>
                  <a:pt x="3104464" y="4050640"/>
                </a:lnTo>
                <a:lnTo>
                  <a:pt x="2990012" y="4116705"/>
                </a:lnTo>
                <a:lnTo>
                  <a:pt x="2878989" y="4052621"/>
                </a:lnTo>
                <a:lnTo>
                  <a:pt x="2993441" y="3986555"/>
                </a:lnTo>
                <a:close/>
                <a:moveTo>
                  <a:pt x="3000147" y="3982669"/>
                </a:moveTo>
                <a:lnTo>
                  <a:pt x="3121076" y="3912870"/>
                </a:lnTo>
                <a:lnTo>
                  <a:pt x="3232099" y="3976954"/>
                </a:lnTo>
                <a:lnTo>
                  <a:pt x="3111170" y="4046754"/>
                </a:lnTo>
                <a:lnTo>
                  <a:pt x="3000147" y="3982669"/>
                </a:lnTo>
                <a:close/>
                <a:moveTo>
                  <a:pt x="3238729" y="3980840"/>
                </a:moveTo>
                <a:lnTo>
                  <a:pt x="3363087" y="4052621"/>
                </a:lnTo>
                <a:lnTo>
                  <a:pt x="3242158" y="4122420"/>
                </a:lnTo>
                <a:lnTo>
                  <a:pt x="3117799" y="4050640"/>
                </a:lnTo>
                <a:lnTo>
                  <a:pt x="3238729" y="3980840"/>
                </a:lnTo>
                <a:close/>
                <a:moveTo>
                  <a:pt x="3245434" y="3976954"/>
                </a:moveTo>
                <a:lnTo>
                  <a:pt x="3359887" y="3910889"/>
                </a:lnTo>
                <a:lnTo>
                  <a:pt x="3484245" y="3982669"/>
                </a:lnTo>
                <a:lnTo>
                  <a:pt x="3369793" y="4048735"/>
                </a:lnTo>
                <a:lnTo>
                  <a:pt x="3245434" y="3976954"/>
                </a:lnTo>
                <a:close/>
                <a:moveTo>
                  <a:pt x="3490951" y="3986555"/>
                </a:moveTo>
                <a:lnTo>
                  <a:pt x="3601974" y="4050640"/>
                </a:lnTo>
                <a:lnTo>
                  <a:pt x="3487522" y="4116705"/>
                </a:lnTo>
                <a:lnTo>
                  <a:pt x="3376498" y="4052621"/>
                </a:lnTo>
                <a:lnTo>
                  <a:pt x="3490951" y="3986555"/>
                </a:lnTo>
                <a:close/>
                <a:moveTo>
                  <a:pt x="3497580" y="3982669"/>
                </a:moveTo>
                <a:lnTo>
                  <a:pt x="3618509" y="3912870"/>
                </a:lnTo>
                <a:lnTo>
                  <a:pt x="3729533" y="3976954"/>
                </a:lnTo>
                <a:lnTo>
                  <a:pt x="3608604" y="4046754"/>
                </a:lnTo>
                <a:lnTo>
                  <a:pt x="3497580" y="3982669"/>
                </a:lnTo>
                <a:close/>
                <a:moveTo>
                  <a:pt x="3736239" y="3980840"/>
                </a:moveTo>
                <a:lnTo>
                  <a:pt x="3860597" y="4052621"/>
                </a:lnTo>
                <a:lnTo>
                  <a:pt x="3739667" y="4122420"/>
                </a:lnTo>
                <a:lnTo>
                  <a:pt x="3615309" y="4050640"/>
                </a:lnTo>
                <a:lnTo>
                  <a:pt x="3736239" y="3980840"/>
                </a:lnTo>
                <a:close/>
                <a:moveTo>
                  <a:pt x="3742868" y="3976954"/>
                </a:moveTo>
                <a:lnTo>
                  <a:pt x="3857320" y="3910889"/>
                </a:lnTo>
                <a:lnTo>
                  <a:pt x="3981679" y="3982669"/>
                </a:lnTo>
                <a:lnTo>
                  <a:pt x="3867226" y="4048735"/>
                </a:lnTo>
                <a:lnTo>
                  <a:pt x="3742868" y="3976954"/>
                </a:lnTo>
                <a:close/>
                <a:moveTo>
                  <a:pt x="3988384" y="3986555"/>
                </a:moveTo>
                <a:lnTo>
                  <a:pt x="4099408" y="4050640"/>
                </a:lnTo>
                <a:lnTo>
                  <a:pt x="3984955" y="4116705"/>
                </a:lnTo>
                <a:lnTo>
                  <a:pt x="3873932" y="4052621"/>
                </a:lnTo>
                <a:lnTo>
                  <a:pt x="3988384" y="3986555"/>
                </a:lnTo>
                <a:close/>
                <a:moveTo>
                  <a:pt x="3995090" y="3982669"/>
                </a:moveTo>
                <a:lnTo>
                  <a:pt x="4116019" y="3912870"/>
                </a:lnTo>
                <a:lnTo>
                  <a:pt x="4227043" y="3976954"/>
                </a:lnTo>
                <a:lnTo>
                  <a:pt x="4106113" y="4046754"/>
                </a:lnTo>
                <a:lnTo>
                  <a:pt x="3995090" y="3982669"/>
                </a:lnTo>
                <a:close/>
                <a:moveTo>
                  <a:pt x="4233748" y="3980840"/>
                </a:moveTo>
                <a:lnTo>
                  <a:pt x="4358107" y="4052621"/>
                </a:lnTo>
                <a:lnTo>
                  <a:pt x="4237177" y="4122420"/>
                </a:lnTo>
                <a:lnTo>
                  <a:pt x="4112819" y="4050640"/>
                </a:lnTo>
                <a:lnTo>
                  <a:pt x="4233748" y="3980840"/>
                </a:lnTo>
                <a:close/>
                <a:moveTo>
                  <a:pt x="4240378" y="3976954"/>
                </a:moveTo>
                <a:lnTo>
                  <a:pt x="4354830" y="3910889"/>
                </a:lnTo>
                <a:lnTo>
                  <a:pt x="4479189" y="3982669"/>
                </a:lnTo>
                <a:lnTo>
                  <a:pt x="4364736" y="4048735"/>
                </a:lnTo>
                <a:lnTo>
                  <a:pt x="4240378" y="3976954"/>
                </a:lnTo>
                <a:close/>
                <a:moveTo>
                  <a:pt x="4243807" y="3839109"/>
                </a:moveTo>
                <a:lnTo>
                  <a:pt x="4364736" y="3769309"/>
                </a:lnTo>
                <a:lnTo>
                  <a:pt x="4475760" y="3833394"/>
                </a:lnTo>
                <a:lnTo>
                  <a:pt x="4354830" y="3903193"/>
                </a:lnTo>
                <a:lnTo>
                  <a:pt x="4243807" y="3839109"/>
                </a:lnTo>
                <a:close/>
                <a:moveTo>
                  <a:pt x="4240378" y="3689757"/>
                </a:moveTo>
                <a:lnTo>
                  <a:pt x="4354830" y="3623691"/>
                </a:lnTo>
                <a:lnTo>
                  <a:pt x="4479189" y="3695472"/>
                </a:lnTo>
                <a:lnTo>
                  <a:pt x="4364736" y="3761537"/>
                </a:lnTo>
                <a:lnTo>
                  <a:pt x="4240378" y="3689757"/>
                </a:lnTo>
                <a:close/>
                <a:moveTo>
                  <a:pt x="4243807" y="3551834"/>
                </a:moveTo>
                <a:lnTo>
                  <a:pt x="4364736" y="3482035"/>
                </a:lnTo>
                <a:lnTo>
                  <a:pt x="4475760" y="3546119"/>
                </a:lnTo>
                <a:lnTo>
                  <a:pt x="4354830" y="3615919"/>
                </a:lnTo>
                <a:lnTo>
                  <a:pt x="4243807" y="3551834"/>
                </a:lnTo>
                <a:close/>
                <a:moveTo>
                  <a:pt x="4240378" y="3402482"/>
                </a:moveTo>
                <a:lnTo>
                  <a:pt x="4354830" y="3336417"/>
                </a:lnTo>
                <a:lnTo>
                  <a:pt x="4479189" y="3408197"/>
                </a:lnTo>
                <a:lnTo>
                  <a:pt x="4364736" y="3474263"/>
                </a:lnTo>
                <a:lnTo>
                  <a:pt x="4240378" y="3402482"/>
                </a:lnTo>
                <a:close/>
                <a:moveTo>
                  <a:pt x="4243807" y="3264637"/>
                </a:moveTo>
                <a:lnTo>
                  <a:pt x="4364736" y="3194837"/>
                </a:lnTo>
                <a:lnTo>
                  <a:pt x="4475760" y="3258922"/>
                </a:lnTo>
                <a:lnTo>
                  <a:pt x="4354830" y="3328721"/>
                </a:lnTo>
                <a:lnTo>
                  <a:pt x="4243807" y="3264637"/>
                </a:lnTo>
                <a:close/>
                <a:moveTo>
                  <a:pt x="4240378" y="3115285"/>
                </a:moveTo>
                <a:lnTo>
                  <a:pt x="4354830" y="3049219"/>
                </a:lnTo>
                <a:lnTo>
                  <a:pt x="4479189" y="3121000"/>
                </a:lnTo>
                <a:lnTo>
                  <a:pt x="4364736" y="3187065"/>
                </a:lnTo>
                <a:lnTo>
                  <a:pt x="4240378" y="3115285"/>
                </a:lnTo>
                <a:close/>
                <a:moveTo>
                  <a:pt x="4243807" y="2977439"/>
                </a:moveTo>
                <a:lnTo>
                  <a:pt x="4364736" y="2907640"/>
                </a:lnTo>
                <a:lnTo>
                  <a:pt x="4475760" y="2971724"/>
                </a:lnTo>
                <a:lnTo>
                  <a:pt x="4354830" y="3041523"/>
                </a:lnTo>
                <a:lnTo>
                  <a:pt x="4243807" y="2977439"/>
                </a:lnTo>
                <a:close/>
                <a:moveTo>
                  <a:pt x="4240378" y="2828087"/>
                </a:moveTo>
                <a:lnTo>
                  <a:pt x="4354830" y="2762022"/>
                </a:lnTo>
                <a:lnTo>
                  <a:pt x="4479189" y="2833802"/>
                </a:lnTo>
                <a:lnTo>
                  <a:pt x="4364736" y="2899867"/>
                </a:lnTo>
                <a:lnTo>
                  <a:pt x="4240378" y="2828087"/>
                </a:lnTo>
                <a:close/>
                <a:moveTo>
                  <a:pt x="4243807" y="2690165"/>
                </a:moveTo>
                <a:lnTo>
                  <a:pt x="4364736" y="2620366"/>
                </a:lnTo>
                <a:lnTo>
                  <a:pt x="4475760" y="2684450"/>
                </a:lnTo>
                <a:lnTo>
                  <a:pt x="4354830" y="2754249"/>
                </a:lnTo>
                <a:lnTo>
                  <a:pt x="4243807" y="2690165"/>
                </a:lnTo>
                <a:close/>
                <a:moveTo>
                  <a:pt x="4348125" y="2758135"/>
                </a:moveTo>
                <a:lnTo>
                  <a:pt x="4233672" y="2824201"/>
                </a:lnTo>
                <a:lnTo>
                  <a:pt x="4122649" y="2760117"/>
                </a:lnTo>
                <a:lnTo>
                  <a:pt x="4237101" y="2694051"/>
                </a:lnTo>
                <a:lnTo>
                  <a:pt x="4348125" y="2758135"/>
                </a:lnTo>
                <a:close/>
                <a:moveTo>
                  <a:pt x="4116019" y="2756230"/>
                </a:moveTo>
                <a:lnTo>
                  <a:pt x="3991661" y="2684450"/>
                </a:lnTo>
                <a:lnTo>
                  <a:pt x="4106113" y="2618384"/>
                </a:lnTo>
                <a:lnTo>
                  <a:pt x="4230472" y="2690165"/>
                </a:lnTo>
                <a:lnTo>
                  <a:pt x="4116019" y="2756230"/>
                </a:lnTo>
                <a:close/>
                <a:moveTo>
                  <a:pt x="4109314" y="2760117"/>
                </a:moveTo>
                <a:lnTo>
                  <a:pt x="3988384" y="2829916"/>
                </a:lnTo>
                <a:lnTo>
                  <a:pt x="3864026" y="2758135"/>
                </a:lnTo>
                <a:lnTo>
                  <a:pt x="3984955" y="2688336"/>
                </a:lnTo>
                <a:lnTo>
                  <a:pt x="4109314" y="2760117"/>
                </a:lnTo>
                <a:close/>
                <a:moveTo>
                  <a:pt x="3857320" y="2754249"/>
                </a:moveTo>
                <a:lnTo>
                  <a:pt x="3746297" y="2690165"/>
                </a:lnTo>
                <a:lnTo>
                  <a:pt x="3867226" y="2620366"/>
                </a:lnTo>
                <a:lnTo>
                  <a:pt x="3978250" y="2684450"/>
                </a:lnTo>
                <a:lnTo>
                  <a:pt x="3857320" y="2754249"/>
                </a:lnTo>
                <a:close/>
                <a:moveTo>
                  <a:pt x="3850615" y="2758135"/>
                </a:moveTo>
                <a:lnTo>
                  <a:pt x="3736162" y="2824201"/>
                </a:lnTo>
                <a:lnTo>
                  <a:pt x="3625215" y="2760117"/>
                </a:lnTo>
                <a:lnTo>
                  <a:pt x="3739667" y="2694051"/>
                </a:lnTo>
                <a:lnTo>
                  <a:pt x="3850615" y="2758135"/>
                </a:lnTo>
                <a:close/>
                <a:moveTo>
                  <a:pt x="3618509" y="2756230"/>
                </a:moveTo>
                <a:lnTo>
                  <a:pt x="3494151" y="2684450"/>
                </a:lnTo>
                <a:lnTo>
                  <a:pt x="3608604" y="2618384"/>
                </a:lnTo>
                <a:lnTo>
                  <a:pt x="3732962" y="2690165"/>
                </a:lnTo>
                <a:lnTo>
                  <a:pt x="3618509" y="2756230"/>
                </a:lnTo>
                <a:close/>
                <a:moveTo>
                  <a:pt x="3611880" y="2760117"/>
                </a:moveTo>
                <a:lnTo>
                  <a:pt x="3490951" y="2829916"/>
                </a:lnTo>
                <a:lnTo>
                  <a:pt x="3366592" y="2758135"/>
                </a:lnTo>
                <a:lnTo>
                  <a:pt x="3487522" y="2688336"/>
                </a:lnTo>
                <a:lnTo>
                  <a:pt x="3611880" y="2760117"/>
                </a:lnTo>
                <a:close/>
                <a:moveTo>
                  <a:pt x="3359887" y="2754249"/>
                </a:moveTo>
                <a:lnTo>
                  <a:pt x="3248863" y="2690165"/>
                </a:lnTo>
                <a:lnTo>
                  <a:pt x="3369793" y="2620366"/>
                </a:lnTo>
                <a:lnTo>
                  <a:pt x="3480816" y="2684450"/>
                </a:lnTo>
                <a:lnTo>
                  <a:pt x="3359887" y="2754249"/>
                </a:lnTo>
                <a:close/>
                <a:moveTo>
                  <a:pt x="3353181" y="2758135"/>
                </a:moveTo>
                <a:lnTo>
                  <a:pt x="3238729" y="2824201"/>
                </a:lnTo>
                <a:lnTo>
                  <a:pt x="3127705" y="2760117"/>
                </a:lnTo>
                <a:lnTo>
                  <a:pt x="3242158" y="2694051"/>
                </a:lnTo>
                <a:lnTo>
                  <a:pt x="3353181" y="2758135"/>
                </a:lnTo>
                <a:close/>
                <a:moveTo>
                  <a:pt x="3121076" y="2756230"/>
                </a:moveTo>
                <a:lnTo>
                  <a:pt x="2996717" y="2684450"/>
                </a:lnTo>
                <a:lnTo>
                  <a:pt x="3111170" y="2618384"/>
                </a:lnTo>
                <a:lnTo>
                  <a:pt x="3235528" y="2690165"/>
                </a:lnTo>
                <a:lnTo>
                  <a:pt x="3121076" y="2756230"/>
                </a:lnTo>
                <a:close/>
                <a:moveTo>
                  <a:pt x="3114370" y="2760117"/>
                </a:moveTo>
                <a:lnTo>
                  <a:pt x="2993441" y="2829916"/>
                </a:lnTo>
                <a:lnTo>
                  <a:pt x="2869082" y="2758135"/>
                </a:lnTo>
                <a:lnTo>
                  <a:pt x="2990012" y="2688336"/>
                </a:lnTo>
                <a:lnTo>
                  <a:pt x="3114370" y="2760117"/>
                </a:lnTo>
                <a:close/>
                <a:moveTo>
                  <a:pt x="2862377" y="2754249"/>
                </a:moveTo>
                <a:lnTo>
                  <a:pt x="2751354" y="2690165"/>
                </a:lnTo>
                <a:lnTo>
                  <a:pt x="2872283" y="2620366"/>
                </a:lnTo>
                <a:lnTo>
                  <a:pt x="2983306" y="2684450"/>
                </a:lnTo>
                <a:lnTo>
                  <a:pt x="2862377" y="2754249"/>
                </a:lnTo>
                <a:close/>
                <a:moveTo>
                  <a:pt x="2855671" y="2758135"/>
                </a:moveTo>
                <a:lnTo>
                  <a:pt x="2741295" y="2824201"/>
                </a:lnTo>
                <a:lnTo>
                  <a:pt x="2630272" y="2760117"/>
                </a:lnTo>
                <a:lnTo>
                  <a:pt x="2744724" y="2694051"/>
                </a:lnTo>
                <a:lnTo>
                  <a:pt x="2855671" y="2758135"/>
                </a:lnTo>
                <a:close/>
                <a:moveTo>
                  <a:pt x="2623566" y="2756230"/>
                </a:moveTo>
                <a:lnTo>
                  <a:pt x="2499208" y="2684450"/>
                </a:lnTo>
                <a:lnTo>
                  <a:pt x="2613660" y="2618384"/>
                </a:lnTo>
                <a:lnTo>
                  <a:pt x="2738019" y="2690165"/>
                </a:lnTo>
                <a:lnTo>
                  <a:pt x="2623566" y="2756230"/>
                </a:lnTo>
                <a:close/>
                <a:moveTo>
                  <a:pt x="2616937" y="2760117"/>
                </a:moveTo>
                <a:lnTo>
                  <a:pt x="2496007" y="2829916"/>
                </a:lnTo>
                <a:lnTo>
                  <a:pt x="2371649" y="2758135"/>
                </a:lnTo>
                <a:lnTo>
                  <a:pt x="2492578" y="2688336"/>
                </a:lnTo>
                <a:lnTo>
                  <a:pt x="2616937" y="2760117"/>
                </a:lnTo>
                <a:close/>
                <a:moveTo>
                  <a:pt x="2364943" y="2754249"/>
                </a:moveTo>
                <a:lnTo>
                  <a:pt x="2253920" y="2690165"/>
                </a:lnTo>
                <a:lnTo>
                  <a:pt x="2374849" y="2620366"/>
                </a:lnTo>
                <a:lnTo>
                  <a:pt x="2485873" y="2684450"/>
                </a:lnTo>
                <a:lnTo>
                  <a:pt x="2364943" y="2754249"/>
                </a:lnTo>
                <a:close/>
                <a:moveTo>
                  <a:pt x="2489302" y="2833802"/>
                </a:moveTo>
                <a:lnTo>
                  <a:pt x="2374849" y="2899867"/>
                </a:lnTo>
                <a:lnTo>
                  <a:pt x="2250491" y="2828087"/>
                </a:lnTo>
                <a:lnTo>
                  <a:pt x="2364943" y="2762022"/>
                </a:lnTo>
                <a:lnTo>
                  <a:pt x="2489302" y="2833802"/>
                </a:lnTo>
                <a:close/>
                <a:moveTo>
                  <a:pt x="2485873" y="2971648"/>
                </a:moveTo>
                <a:lnTo>
                  <a:pt x="2364943" y="3041447"/>
                </a:lnTo>
                <a:lnTo>
                  <a:pt x="2253920" y="2977363"/>
                </a:lnTo>
                <a:lnTo>
                  <a:pt x="2374849" y="2907564"/>
                </a:lnTo>
                <a:lnTo>
                  <a:pt x="2485873" y="2971648"/>
                </a:lnTo>
                <a:close/>
                <a:moveTo>
                  <a:pt x="2489302" y="3121000"/>
                </a:moveTo>
                <a:lnTo>
                  <a:pt x="2374849" y="3187065"/>
                </a:lnTo>
                <a:lnTo>
                  <a:pt x="2250491" y="3115285"/>
                </a:lnTo>
                <a:lnTo>
                  <a:pt x="2364943" y="3049219"/>
                </a:lnTo>
                <a:lnTo>
                  <a:pt x="2489302" y="3121000"/>
                </a:lnTo>
                <a:close/>
                <a:moveTo>
                  <a:pt x="2485873" y="3258922"/>
                </a:moveTo>
                <a:lnTo>
                  <a:pt x="2364943" y="3328721"/>
                </a:lnTo>
                <a:lnTo>
                  <a:pt x="2253920" y="3264637"/>
                </a:lnTo>
                <a:lnTo>
                  <a:pt x="2374849" y="3194837"/>
                </a:lnTo>
                <a:lnTo>
                  <a:pt x="2485873" y="3258922"/>
                </a:lnTo>
                <a:close/>
                <a:moveTo>
                  <a:pt x="2489302" y="3408274"/>
                </a:moveTo>
                <a:lnTo>
                  <a:pt x="2374849" y="3474339"/>
                </a:lnTo>
                <a:lnTo>
                  <a:pt x="2250491" y="3402559"/>
                </a:lnTo>
                <a:lnTo>
                  <a:pt x="2364943" y="3336493"/>
                </a:lnTo>
                <a:lnTo>
                  <a:pt x="2489302" y="3408274"/>
                </a:lnTo>
                <a:close/>
                <a:moveTo>
                  <a:pt x="2485873" y="3546119"/>
                </a:moveTo>
                <a:lnTo>
                  <a:pt x="2364943" y="3615919"/>
                </a:lnTo>
                <a:lnTo>
                  <a:pt x="2253920" y="3551834"/>
                </a:lnTo>
                <a:lnTo>
                  <a:pt x="2374849" y="3482035"/>
                </a:lnTo>
                <a:lnTo>
                  <a:pt x="2485873" y="3546119"/>
                </a:lnTo>
                <a:close/>
                <a:moveTo>
                  <a:pt x="2489302" y="3695472"/>
                </a:moveTo>
                <a:lnTo>
                  <a:pt x="2374849" y="3761537"/>
                </a:lnTo>
                <a:lnTo>
                  <a:pt x="2250491" y="3689757"/>
                </a:lnTo>
                <a:lnTo>
                  <a:pt x="2364943" y="3623691"/>
                </a:lnTo>
                <a:lnTo>
                  <a:pt x="2489302" y="3695472"/>
                </a:lnTo>
                <a:close/>
                <a:moveTo>
                  <a:pt x="2485873" y="3833317"/>
                </a:moveTo>
                <a:lnTo>
                  <a:pt x="2364943" y="3903117"/>
                </a:lnTo>
                <a:lnTo>
                  <a:pt x="2253920" y="3839032"/>
                </a:lnTo>
                <a:lnTo>
                  <a:pt x="2374849" y="3769233"/>
                </a:lnTo>
                <a:lnTo>
                  <a:pt x="2485873" y="3833317"/>
                </a:lnTo>
                <a:close/>
                <a:moveTo>
                  <a:pt x="2489302" y="3982669"/>
                </a:moveTo>
                <a:lnTo>
                  <a:pt x="2374849" y="4048735"/>
                </a:lnTo>
                <a:lnTo>
                  <a:pt x="2250491" y="3976954"/>
                </a:lnTo>
                <a:lnTo>
                  <a:pt x="2364943" y="3910889"/>
                </a:lnTo>
                <a:lnTo>
                  <a:pt x="2489302" y="3982669"/>
                </a:lnTo>
                <a:close/>
                <a:moveTo>
                  <a:pt x="2485873" y="4120591"/>
                </a:moveTo>
                <a:lnTo>
                  <a:pt x="2364943" y="4190390"/>
                </a:lnTo>
                <a:lnTo>
                  <a:pt x="2253920" y="4126306"/>
                </a:lnTo>
                <a:lnTo>
                  <a:pt x="2374849" y="4056507"/>
                </a:lnTo>
                <a:lnTo>
                  <a:pt x="2485873" y="4120591"/>
                </a:lnTo>
                <a:close/>
                <a:moveTo>
                  <a:pt x="2492502" y="4124401"/>
                </a:moveTo>
                <a:lnTo>
                  <a:pt x="2616861" y="4196182"/>
                </a:lnTo>
                <a:lnTo>
                  <a:pt x="2495931" y="4265981"/>
                </a:lnTo>
                <a:lnTo>
                  <a:pt x="2371573" y="4194200"/>
                </a:lnTo>
                <a:lnTo>
                  <a:pt x="2492502" y="4124401"/>
                </a:lnTo>
                <a:close/>
                <a:moveTo>
                  <a:pt x="2499208" y="4120591"/>
                </a:moveTo>
                <a:lnTo>
                  <a:pt x="2613660" y="4054526"/>
                </a:lnTo>
                <a:lnTo>
                  <a:pt x="2738019" y="4126306"/>
                </a:lnTo>
                <a:lnTo>
                  <a:pt x="2623566" y="4192372"/>
                </a:lnTo>
                <a:lnTo>
                  <a:pt x="2499208" y="4120591"/>
                </a:lnTo>
                <a:close/>
                <a:moveTo>
                  <a:pt x="2744724" y="4130193"/>
                </a:moveTo>
                <a:lnTo>
                  <a:pt x="2855747" y="4194277"/>
                </a:lnTo>
                <a:lnTo>
                  <a:pt x="2741295" y="4260342"/>
                </a:lnTo>
                <a:lnTo>
                  <a:pt x="2630272" y="4196258"/>
                </a:lnTo>
                <a:lnTo>
                  <a:pt x="2744724" y="4130193"/>
                </a:lnTo>
                <a:close/>
                <a:moveTo>
                  <a:pt x="2751354" y="4126306"/>
                </a:moveTo>
                <a:lnTo>
                  <a:pt x="2872283" y="4056507"/>
                </a:lnTo>
                <a:lnTo>
                  <a:pt x="2983306" y="4120591"/>
                </a:lnTo>
                <a:lnTo>
                  <a:pt x="2862377" y="4190390"/>
                </a:lnTo>
                <a:lnTo>
                  <a:pt x="2751354" y="4126306"/>
                </a:lnTo>
                <a:close/>
                <a:moveTo>
                  <a:pt x="2990012" y="4124401"/>
                </a:moveTo>
                <a:lnTo>
                  <a:pt x="3114370" y="4196182"/>
                </a:lnTo>
                <a:lnTo>
                  <a:pt x="2993441" y="4265981"/>
                </a:lnTo>
                <a:lnTo>
                  <a:pt x="2869082" y="4194200"/>
                </a:lnTo>
                <a:lnTo>
                  <a:pt x="2990012" y="4124401"/>
                </a:lnTo>
                <a:close/>
                <a:moveTo>
                  <a:pt x="2996717" y="4120591"/>
                </a:moveTo>
                <a:lnTo>
                  <a:pt x="3111170" y="4054526"/>
                </a:lnTo>
                <a:lnTo>
                  <a:pt x="3235528" y="4126306"/>
                </a:lnTo>
                <a:lnTo>
                  <a:pt x="3121076" y="4192372"/>
                </a:lnTo>
                <a:lnTo>
                  <a:pt x="2996717" y="4120591"/>
                </a:lnTo>
                <a:close/>
                <a:moveTo>
                  <a:pt x="3242158" y="4130193"/>
                </a:moveTo>
                <a:lnTo>
                  <a:pt x="3353181" y="4194277"/>
                </a:lnTo>
                <a:lnTo>
                  <a:pt x="3238729" y="4260342"/>
                </a:lnTo>
                <a:lnTo>
                  <a:pt x="3127705" y="4196258"/>
                </a:lnTo>
                <a:lnTo>
                  <a:pt x="3242158" y="4130193"/>
                </a:lnTo>
                <a:close/>
                <a:moveTo>
                  <a:pt x="3248863" y="4126306"/>
                </a:moveTo>
                <a:lnTo>
                  <a:pt x="3369793" y="4056507"/>
                </a:lnTo>
                <a:lnTo>
                  <a:pt x="3480816" y="4120591"/>
                </a:lnTo>
                <a:lnTo>
                  <a:pt x="3359887" y="4190390"/>
                </a:lnTo>
                <a:lnTo>
                  <a:pt x="3248863" y="4126306"/>
                </a:lnTo>
                <a:close/>
                <a:moveTo>
                  <a:pt x="3487446" y="4124401"/>
                </a:moveTo>
                <a:lnTo>
                  <a:pt x="3611804" y="4196182"/>
                </a:lnTo>
                <a:lnTo>
                  <a:pt x="3490874" y="4265981"/>
                </a:lnTo>
                <a:lnTo>
                  <a:pt x="3366516" y="4194200"/>
                </a:lnTo>
                <a:lnTo>
                  <a:pt x="3487446" y="4124401"/>
                </a:lnTo>
                <a:close/>
                <a:moveTo>
                  <a:pt x="3494151" y="4120591"/>
                </a:moveTo>
                <a:lnTo>
                  <a:pt x="3608604" y="4054526"/>
                </a:lnTo>
                <a:lnTo>
                  <a:pt x="3732962" y="4126306"/>
                </a:lnTo>
                <a:lnTo>
                  <a:pt x="3618509" y="4192372"/>
                </a:lnTo>
                <a:lnTo>
                  <a:pt x="3494151" y="4120591"/>
                </a:lnTo>
                <a:close/>
                <a:moveTo>
                  <a:pt x="3739667" y="4130116"/>
                </a:moveTo>
                <a:lnTo>
                  <a:pt x="3850691" y="4194200"/>
                </a:lnTo>
                <a:lnTo>
                  <a:pt x="3736239" y="4260266"/>
                </a:lnTo>
                <a:lnTo>
                  <a:pt x="3625215" y="4196258"/>
                </a:lnTo>
                <a:lnTo>
                  <a:pt x="3739667" y="4130116"/>
                </a:lnTo>
                <a:close/>
                <a:moveTo>
                  <a:pt x="3746373" y="4126306"/>
                </a:moveTo>
                <a:lnTo>
                  <a:pt x="3867302" y="4056507"/>
                </a:lnTo>
                <a:lnTo>
                  <a:pt x="3978326" y="4120591"/>
                </a:lnTo>
                <a:lnTo>
                  <a:pt x="3857397" y="4190390"/>
                </a:lnTo>
                <a:lnTo>
                  <a:pt x="3746373" y="4126306"/>
                </a:lnTo>
                <a:close/>
                <a:moveTo>
                  <a:pt x="3984955" y="4124401"/>
                </a:moveTo>
                <a:lnTo>
                  <a:pt x="4109314" y="4196182"/>
                </a:lnTo>
                <a:lnTo>
                  <a:pt x="3988384" y="4265981"/>
                </a:lnTo>
                <a:lnTo>
                  <a:pt x="3864026" y="4194200"/>
                </a:lnTo>
                <a:lnTo>
                  <a:pt x="3984955" y="4124401"/>
                </a:lnTo>
                <a:close/>
                <a:moveTo>
                  <a:pt x="3991661" y="4120591"/>
                </a:moveTo>
                <a:lnTo>
                  <a:pt x="4106113" y="4054526"/>
                </a:lnTo>
                <a:lnTo>
                  <a:pt x="4230472" y="4126306"/>
                </a:lnTo>
                <a:lnTo>
                  <a:pt x="4116019" y="4192372"/>
                </a:lnTo>
                <a:lnTo>
                  <a:pt x="3991661" y="4120591"/>
                </a:lnTo>
                <a:close/>
                <a:moveTo>
                  <a:pt x="4237177" y="4130193"/>
                </a:moveTo>
                <a:lnTo>
                  <a:pt x="4348201" y="4194277"/>
                </a:lnTo>
                <a:lnTo>
                  <a:pt x="4233748" y="4260342"/>
                </a:lnTo>
                <a:lnTo>
                  <a:pt x="4122725" y="4196258"/>
                </a:lnTo>
                <a:lnTo>
                  <a:pt x="4237177" y="4130193"/>
                </a:lnTo>
                <a:close/>
                <a:moveTo>
                  <a:pt x="4243807" y="4126306"/>
                </a:moveTo>
                <a:lnTo>
                  <a:pt x="4364736" y="4056507"/>
                </a:lnTo>
                <a:lnTo>
                  <a:pt x="4475760" y="4120591"/>
                </a:lnTo>
                <a:lnTo>
                  <a:pt x="4354830" y="4190390"/>
                </a:lnTo>
                <a:lnTo>
                  <a:pt x="4243807" y="4126306"/>
                </a:lnTo>
                <a:close/>
                <a:moveTo>
                  <a:pt x="4482465" y="4124401"/>
                </a:moveTo>
                <a:lnTo>
                  <a:pt x="4606824" y="4196182"/>
                </a:lnTo>
                <a:lnTo>
                  <a:pt x="4485894" y="4265981"/>
                </a:lnTo>
                <a:lnTo>
                  <a:pt x="4361536" y="4194200"/>
                </a:lnTo>
                <a:lnTo>
                  <a:pt x="4482465" y="4124401"/>
                </a:lnTo>
                <a:close/>
                <a:moveTo>
                  <a:pt x="4371442" y="4052621"/>
                </a:moveTo>
                <a:lnTo>
                  <a:pt x="4485894" y="3986555"/>
                </a:lnTo>
                <a:lnTo>
                  <a:pt x="4596918" y="4050640"/>
                </a:lnTo>
                <a:lnTo>
                  <a:pt x="4482465" y="4116705"/>
                </a:lnTo>
                <a:lnTo>
                  <a:pt x="4371442" y="4052621"/>
                </a:lnTo>
                <a:close/>
                <a:moveTo>
                  <a:pt x="4361536" y="3907003"/>
                </a:moveTo>
                <a:lnTo>
                  <a:pt x="4482465" y="3837204"/>
                </a:lnTo>
                <a:lnTo>
                  <a:pt x="4606824" y="3908984"/>
                </a:lnTo>
                <a:lnTo>
                  <a:pt x="4485894" y="3978783"/>
                </a:lnTo>
                <a:lnTo>
                  <a:pt x="4361536" y="3907003"/>
                </a:lnTo>
                <a:close/>
                <a:moveTo>
                  <a:pt x="4371442" y="3765423"/>
                </a:moveTo>
                <a:lnTo>
                  <a:pt x="4485894" y="3699358"/>
                </a:lnTo>
                <a:lnTo>
                  <a:pt x="4596918" y="3763442"/>
                </a:lnTo>
                <a:lnTo>
                  <a:pt x="4482465" y="3829507"/>
                </a:lnTo>
                <a:lnTo>
                  <a:pt x="4371442" y="3765423"/>
                </a:lnTo>
                <a:close/>
                <a:moveTo>
                  <a:pt x="4361460" y="3619805"/>
                </a:moveTo>
                <a:lnTo>
                  <a:pt x="4482389" y="3550006"/>
                </a:lnTo>
                <a:lnTo>
                  <a:pt x="4606747" y="3621786"/>
                </a:lnTo>
                <a:lnTo>
                  <a:pt x="4485818" y="3691585"/>
                </a:lnTo>
                <a:lnTo>
                  <a:pt x="4361460" y="3619805"/>
                </a:lnTo>
                <a:close/>
                <a:moveTo>
                  <a:pt x="4371442" y="3478149"/>
                </a:moveTo>
                <a:lnTo>
                  <a:pt x="4485894" y="3412084"/>
                </a:lnTo>
                <a:lnTo>
                  <a:pt x="4596918" y="3476168"/>
                </a:lnTo>
                <a:lnTo>
                  <a:pt x="4482465" y="3542233"/>
                </a:lnTo>
                <a:lnTo>
                  <a:pt x="4371442" y="3478149"/>
                </a:lnTo>
                <a:close/>
                <a:moveTo>
                  <a:pt x="4361536" y="3332607"/>
                </a:moveTo>
                <a:lnTo>
                  <a:pt x="4482465" y="3262808"/>
                </a:lnTo>
                <a:lnTo>
                  <a:pt x="4606824" y="3334588"/>
                </a:lnTo>
                <a:lnTo>
                  <a:pt x="4485894" y="3404387"/>
                </a:lnTo>
                <a:lnTo>
                  <a:pt x="4361536" y="3332607"/>
                </a:lnTo>
                <a:close/>
                <a:moveTo>
                  <a:pt x="4371442" y="3190951"/>
                </a:moveTo>
                <a:lnTo>
                  <a:pt x="4485894" y="3124886"/>
                </a:lnTo>
                <a:lnTo>
                  <a:pt x="4596918" y="3188970"/>
                </a:lnTo>
                <a:lnTo>
                  <a:pt x="4482465" y="3255036"/>
                </a:lnTo>
                <a:lnTo>
                  <a:pt x="4371442" y="3190951"/>
                </a:lnTo>
                <a:close/>
                <a:moveTo>
                  <a:pt x="4361460" y="3045333"/>
                </a:moveTo>
                <a:lnTo>
                  <a:pt x="4482389" y="2975534"/>
                </a:lnTo>
                <a:lnTo>
                  <a:pt x="4606747" y="3047314"/>
                </a:lnTo>
                <a:lnTo>
                  <a:pt x="4485818" y="3117114"/>
                </a:lnTo>
                <a:lnTo>
                  <a:pt x="4361460" y="3045333"/>
                </a:lnTo>
                <a:close/>
                <a:moveTo>
                  <a:pt x="4371442" y="2903754"/>
                </a:moveTo>
                <a:lnTo>
                  <a:pt x="4485894" y="2837688"/>
                </a:lnTo>
                <a:lnTo>
                  <a:pt x="4596918" y="2901772"/>
                </a:lnTo>
                <a:lnTo>
                  <a:pt x="4482465" y="2967838"/>
                </a:lnTo>
                <a:lnTo>
                  <a:pt x="4371442" y="2903754"/>
                </a:lnTo>
                <a:close/>
                <a:moveTo>
                  <a:pt x="4361536" y="2758135"/>
                </a:moveTo>
                <a:lnTo>
                  <a:pt x="4482465" y="2688336"/>
                </a:lnTo>
                <a:lnTo>
                  <a:pt x="4606824" y="2760117"/>
                </a:lnTo>
                <a:lnTo>
                  <a:pt x="4485894" y="2829916"/>
                </a:lnTo>
                <a:lnTo>
                  <a:pt x="4361536" y="2758135"/>
                </a:lnTo>
                <a:close/>
                <a:moveTo>
                  <a:pt x="4371442" y="2616479"/>
                </a:moveTo>
                <a:lnTo>
                  <a:pt x="4485894" y="2550414"/>
                </a:lnTo>
                <a:lnTo>
                  <a:pt x="4596918" y="2614498"/>
                </a:lnTo>
                <a:lnTo>
                  <a:pt x="4482465" y="2680564"/>
                </a:lnTo>
                <a:lnTo>
                  <a:pt x="4371442" y="2616479"/>
                </a:lnTo>
                <a:close/>
                <a:moveTo>
                  <a:pt x="4364736" y="2612669"/>
                </a:moveTo>
                <a:lnTo>
                  <a:pt x="4240378" y="2540889"/>
                </a:lnTo>
                <a:lnTo>
                  <a:pt x="4354830" y="2474824"/>
                </a:lnTo>
                <a:lnTo>
                  <a:pt x="4479189" y="2546604"/>
                </a:lnTo>
                <a:lnTo>
                  <a:pt x="4364736" y="2612669"/>
                </a:lnTo>
                <a:close/>
                <a:moveTo>
                  <a:pt x="4358107" y="2616479"/>
                </a:moveTo>
                <a:lnTo>
                  <a:pt x="4237177" y="2686279"/>
                </a:lnTo>
                <a:lnTo>
                  <a:pt x="4112819" y="2614498"/>
                </a:lnTo>
                <a:lnTo>
                  <a:pt x="4233748" y="2544699"/>
                </a:lnTo>
                <a:lnTo>
                  <a:pt x="4358107" y="2616479"/>
                </a:lnTo>
                <a:close/>
                <a:moveTo>
                  <a:pt x="4106113" y="2610688"/>
                </a:moveTo>
                <a:lnTo>
                  <a:pt x="3995090" y="2546604"/>
                </a:lnTo>
                <a:lnTo>
                  <a:pt x="4116019" y="2476805"/>
                </a:lnTo>
                <a:lnTo>
                  <a:pt x="4227043" y="2540889"/>
                </a:lnTo>
                <a:lnTo>
                  <a:pt x="4106113" y="2610688"/>
                </a:lnTo>
                <a:close/>
                <a:moveTo>
                  <a:pt x="4099408" y="2614498"/>
                </a:moveTo>
                <a:lnTo>
                  <a:pt x="3984955" y="2680564"/>
                </a:lnTo>
                <a:lnTo>
                  <a:pt x="3873932" y="2616479"/>
                </a:lnTo>
                <a:lnTo>
                  <a:pt x="3988384" y="2550414"/>
                </a:lnTo>
                <a:lnTo>
                  <a:pt x="4099408" y="2614498"/>
                </a:lnTo>
                <a:close/>
                <a:moveTo>
                  <a:pt x="3867302" y="2612669"/>
                </a:moveTo>
                <a:lnTo>
                  <a:pt x="3742944" y="2540889"/>
                </a:lnTo>
                <a:lnTo>
                  <a:pt x="3857397" y="2474824"/>
                </a:lnTo>
                <a:lnTo>
                  <a:pt x="3981755" y="2546604"/>
                </a:lnTo>
                <a:lnTo>
                  <a:pt x="3867302" y="2612669"/>
                </a:lnTo>
                <a:close/>
                <a:moveTo>
                  <a:pt x="3860597" y="2616479"/>
                </a:moveTo>
                <a:lnTo>
                  <a:pt x="3739667" y="2686279"/>
                </a:lnTo>
                <a:lnTo>
                  <a:pt x="3615309" y="2614498"/>
                </a:lnTo>
                <a:lnTo>
                  <a:pt x="3736239" y="2544699"/>
                </a:lnTo>
                <a:lnTo>
                  <a:pt x="3860597" y="2616479"/>
                </a:lnTo>
                <a:close/>
                <a:moveTo>
                  <a:pt x="3608604" y="2610688"/>
                </a:moveTo>
                <a:lnTo>
                  <a:pt x="3497580" y="2546604"/>
                </a:lnTo>
                <a:lnTo>
                  <a:pt x="3618509" y="2476805"/>
                </a:lnTo>
                <a:lnTo>
                  <a:pt x="3729533" y="2540889"/>
                </a:lnTo>
                <a:lnTo>
                  <a:pt x="3608604" y="2610688"/>
                </a:lnTo>
                <a:close/>
                <a:moveTo>
                  <a:pt x="3601898" y="2614498"/>
                </a:moveTo>
                <a:lnTo>
                  <a:pt x="3487446" y="2680564"/>
                </a:lnTo>
                <a:lnTo>
                  <a:pt x="3376422" y="2616479"/>
                </a:lnTo>
                <a:lnTo>
                  <a:pt x="3490874" y="2550414"/>
                </a:lnTo>
                <a:lnTo>
                  <a:pt x="3601898" y="2614498"/>
                </a:lnTo>
                <a:close/>
                <a:moveTo>
                  <a:pt x="3369793" y="2612669"/>
                </a:moveTo>
                <a:lnTo>
                  <a:pt x="3245434" y="2540889"/>
                </a:lnTo>
                <a:lnTo>
                  <a:pt x="3359887" y="2474824"/>
                </a:lnTo>
                <a:lnTo>
                  <a:pt x="3484245" y="2546604"/>
                </a:lnTo>
                <a:lnTo>
                  <a:pt x="3369793" y="2612669"/>
                </a:lnTo>
                <a:close/>
                <a:moveTo>
                  <a:pt x="3363163" y="2616479"/>
                </a:moveTo>
                <a:lnTo>
                  <a:pt x="3242234" y="2686279"/>
                </a:lnTo>
                <a:lnTo>
                  <a:pt x="3117876" y="2614498"/>
                </a:lnTo>
                <a:lnTo>
                  <a:pt x="3238805" y="2544699"/>
                </a:lnTo>
                <a:lnTo>
                  <a:pt x="3363163" y="2616479"/>
                </a:lnTo>
                <a:close/>
                <a:moveTo>
                  <a:pt x="3111094" y="2610688"/>
                </a:moveTo>
                <a:lnTo>
                  <a:pt x="3000070" y="2546604"/>
                </a:lnTo>
                <a:lnTo>
                  <a:pt x="3121000" y="2476805"/>
                </a:lnTo>
                <a:lnTo>
                  <a:pt x="3232023" y="2540889"/>
                </a:lnTo>
                <a:lnTo>
                  <a:pt x="3111094" y="2610688"/>
                </a:lnTo>
                <a:close/>
                <a:moveTo>
                  <a:pt x="3104464" y="2614498"/>
                </a:moveTo>
                <a:lnTo>
                  <a:pt x="2990012" y="2680564"/>
                </a:lnTo>
                <a:lnTo>
                  <a:pt x="2878989" y="2616479"/>
                </a:lnTo>
                <a:lnTo>
                  <a:pt x="2993441" y="2550414"/>
                </a:lnTo>
                <a:lnTo>
                  <a:pt x="3104464" y="2614498"/>
                </a:lnTo>
                <a:close/>
                <a:moveTo>
                  <a:pt x="2872359" y="2612669"/>
                </a:moveTo>
                <a:lnTo>
                  <a:pt x="2748001" y="2540889"/>
                </a:lnTo>
                <a:lnTo>
                  <a:pt x="2862453" y="2474824"/>
                </a:lnTo>
                <a:lnTo>
                  <a:pt x="2986812" y="2546604"/>
                </a:lnTo>
                <a:lnTo>
                  <a:pt x="2872359" y="2612669"/>
                </a:lnTo>
                <a:close/>
                <a:moveTo>
                  <a:pt x="2865654" y="2616479"/>
                </a:moveTo>
                <a:lnTo>
                  <a:pt x="2744724" y="2686279"/>
                </a:lnTo>
                <a:lnTo>
                  <a:pt x="2620366" y="2614498"/>
                </a:lnTo>
                <a:lnTo>
                  <a:pt x="2741295" y="2544699"/>
                </a:lnTo>
                <a:lnTo>
                  <a:pt x="2865654" y="2616479"/>
                </a:lnTo>
                <a:close/>
                <a:moveTo>
                  <a:pt x="2613660" y="2610688"/>
                </a:moveTo>
                <a:lnTo>
                  <a:pt x="2502637" y="2546604"/>
                </a:lnTo>
                <a:lnTo>
                  <a:pt x="2623566" y="2476805"/>
                </a:lnTo>
                <a:lnTo>
                  <a:pt x="2734589" y="2540889"/>
                </a:lnTo>
                <a:lnTo>
                  <a:pt x="2613660" y="2610688"/>
                </a:lnTo>
                <a:close/>
                <a:moveTo>
                  <a:pt x="2606954" y="2614498"/>
                </a:moveTo>
                <a:lnTo>
                  <a:pt x="2492502" y="2680564"/>
                </a:lnTo>
                <a:lnTo>
                  <a:pt x="2381479" y="2616479"/>
                </a:lnTo>
                <a:lnTo>
                  <a:pt x="2495931" y="2550414"/>
                </a:lnTo>
                <a:lnTo>
                  <a:pt x="2606954" y="2614498"/>
                </a:lnTo>
                <a:close/>
                <a:moveTo>
                  <a:pt x="2374849" y="2612669"/>
                </a:moveTo>
                <a:lnTo>
                  <a:pt x="2250491" y="2540889"/>
                </a:lnTo>
                <a:lnTo>
                  <a:pt x="2364943" y="2474824"/>
                </a:lnTo>
                <a:lnTo>
                  <a:pt x="2489302" y="2546604"/>
                </a:lnTo>
                <a:lnTo>
                  <a:pt x="2374849" y="2612669"/>
                </a:lnTo>
                <a:close/>
                <a:moveTo>
                  <a:pt x="2368144" y="2616479"/>
                </a:moveTo>
                <a:lnTo>
                  <a:pt x="2247214" y="2686279"/>
                </a:lnTo>
                <a:lnTo>
                  <a:pt x="2122856" y="2614498"/>
                </a:lnTo>
                <a:lnTo>
                  <a:pt x="2243785" y="2544699"/>
                </a:lnTo>
                <a:lnTo>
                  <a:pt x="2368144" y="2616479"/>
                </a:lnTo>
                <a:close/>
                <a:moveTo>
                  <a:pt x="2358238" y="2758135"/>
                </a:moveTo>
                <a:lnTo>
                  <a:pt x="2243785" y="2824201"/>
                </a:lnTo>
                <a:lnTo>
                  <a:pt x="2132762" y="2760117"/>
                </a:lnTo>
                <a:lnTo>
                  <a:pt x="2247214" y="2694051"/>
                </a:lnTo>
                <a:lnTo>
                  <a:pt x="2358238" y="2758135"/>
                </a:lnTo>
                <a:close/>
                <a:moveTo>
                  <a:pt x="2368144" y="2903754"/>
                </a:moveTo>
                <a:lnTo>
                  <a:pt x="2247214" y="2973553"/>
                </a:lnTo>
                <a:lnTo>
                  <a:pt x="2122856" y="2901772"/>
                </a:lnTo>
                <a:lnTo>
                  <a:pt x="2243785" y="2831973"/>
                </a:lnTo>
                <a:lnTo>
                  <a:pt x="2368144" y="2903754"/>
                </a:lnTo>
                <a:close/>
                <a:moveTo>
                  <a:pt x="2358238" y="3045333"/>
                </a:moveTo>
                <a:lnTo>
                  <a:pt x="2243785" y="3111399"/>
                </a:lnTo>
                <a:lnTo>
                  <a:pt x="2132762" y="3047314"/>
                </a:lnTo>
                <a:lnTo>
                  <a:pt x="2247214" y="2981249"/>
                </a:lnTo>
                <a:lnTo>
                  <a:pt x="2358238" y="3045333"/>
                </a:lnTo>
                <a:close/>
                <a:moveTo>
                  <a:pt x="2368144" y="3190951"/>
                </a:moveTo>
                <a:lnTo>
                  <a:pt x="2247214" y="3260751"/>
                </a:lnTo>
                <a:lnTo>
                  <a:pt x="2122856" y="3188970"/>
                </a:lnTo>
                <a:lnTo>
                  <a:pt x="2243785" y="3119171"/>
                </a:lnTo>
                <a:lnTo>
                  <a:pt x="2368144" y="3190951"/>
                </a:lnTo>
                <a:close/>
                <a:moveTo>
                  <a:pt x="2358238" y="3332607"/>
                </a:moveTo>
                <a:lnTo>
                  <a:pt x="2243785" y="3398672"/>
                </a:lnTo>
                <a:lnTo>
                  <a:pt x="2132762" y="3334588"/>
                </a:lnTo>
                <a:lnTo>
                  <a:pt x="2247214" y="3268523"/>
                </a:lnTo>
                <a:lnTo>
                  <a:pt x="2358238" y="3332607"/>
                </a:lnTo>
                <a:close/>
                <a:moveTo>
                  <a:pt x="2368144" y="3478149"/>
                </a:moveTo>
                <a:lnTo>
                  <a:pt x="2247214" y="3547948"/>
                </a:lnTo>
                <a:lnTo>
                  <a:pt x="2122856" y="3476168"/>
                </a:lnTo>
                <a:lnTo>
                  <a:pt x="2243785" y="3406369"/>
                </a:lnTo>
                <a:lnTo>
                  <a:pt x="2368144" y="3478149"/>
                </a:lnTo>
                <a:close/>
                <a:moveTo>
                  <a:pt x="2358238" y="3619805"/>
                </a:moveTo>
                <a:lnTo>
                  <a:pt x="2243785" y="3685870"/>
                </a:lnTo>
                <a:lnTo>
                  <a:pt x="2132762" y="3621786"/>
                </a:lnTo>
                <a:lnTo>
                  <a:pt x="2247214" y="3555721"/>
                </a:lnTo>
                <a:lnTo>
                  <a:pt x="2358238" y="3619805"/>
                </a:lnTo>
                <a:close/>
                <a:moveTo>
                  <a:pt x="2368144" y="3765423"/>
                </a:moveTo>
                <a:lnTo>
                  <a:pt x="2247214" y="3835222"/>
                </a:lnTo>
                <a:lnTo>
                  <a:pt x="2122856" y="3763442"/>
                </a:lnTo>
                <a:lnTo>
                  <a:pt x="2243785" y="3693643"/>
                </a:lnTo>
                <a:lnTo>
                  <a:pt x="2368144" y="3765423"/>
                </a:lnTo>
                <a:close/>
                <a:moveTo>
                  <a:pt x="2358238" y="3907003"/>
                </a:moveTo>
                <a:lnTo>
                  <a:pt x="2243785" y="3973068"/>
                </a:lnTo>
                <a:lnTo>
                  <a:pt x="2132762" y="3908984"/>
                </a:lnTo>
                <a:lnTo>
                  <a:pt x="2247214" y="3842919"/>
                </a:lnTo>
                <a:lnTo>
                  <a:pt x="2358238" y="3907003"/>
                </a:lnTo>
                <a:close/>
                <a:moveTo>
                  <a:pt x="2368144" y="4052621"/>
                </a:moveTo>
                <a:lnTo>
                  <a:pt x="2247214" y="4122420"/>
                </a:lnTo>
                <a:lnTo>
                  <a:pt x="2122856" y="4050640"/>
                </a:lnTo>
                <a:lnTo>
                  <a:pt x="2243785" y="3980840"/>
                </a:lnTo>
                <a:lnTo>
                  <a:pt x="2368144" y="4052621"/>
                </a:lnTo>
                <a:close/>
                <a:moveTo>
                  <a:pt x="2358238" y="4194277"/>
                </a:moveTo>
                <a:lnTo>
                  <a:pt x="2243785" y="4260342"/>
                </a:lnTo>
                <a:lnTo>
                  <a:pt x="2132762" y="4196258"/>
                </a:lnTo>
                <a:lnTo>
                  <a:pt x="2247214" y="4130193"/>
                </a:lnTo>
                <a:lnTo>
                  <a:pt x="2358238" y="4194277"/>
                </a:lnTo>
                <a:close/>
                <a:moveTo>
                  <a:pt x="2368144" y="4339819"/>
                </a:moveTo>
                <a:lnTo>
                  <a:pt x="2247214" y="4409618"/>
                </a:lnTo>
                <a:lnTo>
                  <a:pt x="2122856" y="4337838"/>
                </a:lnTo>
                <a:lnTo>
                  <a:pt x="2243785" y="4268038"/>
                </a:lnTo>
                <a:lnTo>
                  <a:pt x="2368144" y="4339819"/>
                </a:lnTo>
                <a:close/>
                <a:moveTo>
                  <a:pt x="2250491" y="4264152"/>
                </a:moveTo>
                <a:lnTo>
                  <a:pt x="2364943" y="4198087"/>
                </a:lnTo>
                <a:lnTo>
                  <a:pt x="2489302" y="4269867"/>
                </a:lnTo>
                <a:lnTo>
                  <a:pt x="2374849" y="4335933"/>
                </a:lnTo>
                <a:lnTo>
                  <a:pt x="2250491" y="4264152"/>
                </a:lnTo>
                <a:close/>
                <a:moveTo>
                  <a:pt x="2495931" y="4273753"/>
                </a:moveTo>
                <a:lnTo>
                  <a:pt x="2606954" y="4337838"/>
                </a:lnTo>
                <a:lnTo>
                  <a:pt x="2492502" y="4403903"/>
                </a:lnTo>
                <a:lnTo>
                  <a:pt x="2381479" y="4339819"/>
                </a:lnTo>
                <a:lnTo>
                  <a:pt x="2495931" y="4273753"/>
                </a:lnTo>
                <a:close/>
                <a:moveTo>
                  <a:pt x="2502637" y="4269943"/>
                </a:moveTo>
                <a:lnTo>
                  <a:pt x="2623566" y="4200144"/>
                </a:lnTo>
                <a:lnTo>
                  <a:pt x="2734589" y="4264228"/>
                </a:lnTo>
                <a:lnTo>
                  <a:pt x="2613660" y="4334028"/>
                </a:lnTo>
                <a:lnTo>
                  <a:pt x="2502637" y="4269943"/>
                </a:lnTo>
                <a:close/>
                <a:moveTo>
                  <a:pt x="2741295" y="4268038"/>
                </a:moveTo>
                <a:lnTo>
                  <a:pt x="2865654" y="4339819"/>
                </a:lnTo>
                <a:lnTo>
                  <a:pt x="2744724" y="4409618"/>
                </a:lnTo>
                <a:lnTo>
                  <a:pt x="2620366" y="4337838"/>
                </a:lnTo>
                <a:lnTo>
                  <a:pt x="2741295" y="4268038"/>
                </a:lnTo>
                <a:close/>
                <a:moveTo>
                  <a:pt x="2747924" y="4264152"/>
                </a:moveTo>
                <a:lnTo>
                  <a:pt x="2862377" y="4198087"/>
                </a:lnTo>
                <a:lnTo>
                  <a:pt x="2986735" y="4269867"/>
                </a:lnTo>
                <a:lnTo>
                  <a:pt x="2872283" y="4335933"/>
                </a:lnTo>
                <a:lnTo>
                  <a:pt x="2747924" y="4264152"/>
                </a:lnTo>
                <a:close/>
                <a:moveTo>
                  <a:pt x="2993441" y="4273753"/>
                </a:moveTo>
                <a:lnTo>
                  <a:pt x="3104464" y="4337838"/>
                </a:lnTo>
                <a:lnTo>
                  <a:pt x="2990012" y="4403903"/>
                </a:lnTo>
                <a:lnTo>
                  <a:pt x="2878989" y="4339819"/>
                </a:lnTo>
                <a:lnTo>
                  <a:pt x="2993441" y="4273753"/>
                </a:lnTo>
                <a:close/>
                <a:moveTo>
                  <a:pt x="3000070" y="4269943"/>
                </a:moveTo>
                <a:lnTo>
                  <a:pt x="3121000" y="4200144"/>
                </a:lnTo>
                <a:lnTo>
                  <a:pt x="3232023" y="4264228"/>
                </a:lnTo>
                <a:lnTo>
                  <a:pt x="3111094" y="4334028"/>
                </a:lnTo>
                <a:lnTo>
                  <a:pt x="3000070" y="4269943"/>
                </a:lnTo>
                <a:close/>
                <a:moveTo>
                  <a:pt x="3238729" y="4268038"/>
                </a:moveTo>
                <a:lnTo>
                  <a:pt x="3363087" y="4339819"/>
                </a:lnTo>
                <a:lnTo>
                  <a:pt x="3242158" y="4409618"/>
                </a:lnTo>
                <a:lnTo>
                  <a:pt x="3117799" y="4337838"/>
                </a:lnTo>
                <a:lnTo>
                  <a:pt x="3238729" y="4268038"/>
                </a:lnTo>
                <a:close/>
                <a:moveTo>
                  <a:pt x="3245434" y="4264152"/>
                </a:moveTo>
                <a:lnTo>
                  <a:pt x="3359887" y="4198087"/>
                </a:lnTo>
                <a:lnTo>
                  <a:pt x="3484245" y="4269867"/>
                </a:lnTo>
                <a:lnTo>
                  <a:pt x="3369793" y="4335933"/>
                </a:lnTo>
                <a:lnTo>
                  <a:pt x="3245434" y="4264152"/>
                </a:lnTo>
                <a:close/>
                <a:moveTo>
                  <a:pt x="3490874" y="4273753"/>
                </a:moveTo>
                <a:lnTo>
                  <a:pt x="3601898" y="4337838"/>
                </a:lnTo>
                <a:lnTo>
                  <a:pt x="3487446" y="4403903"/>
                </a:lnTo>
                <a:lnTo>
                  <a:pt x="3376422" y="4339819"/>
                </a:lnTo>
                <a:lnTo>
                  <a:pt x="3490874" y="4273753"/>
                </a:lnTo>
                <a:close/>
                <a:moveTo>
                  <a:pt x="3497580" y="4269943"/>
                </a:moveTo>
                <a:lnTo>
                  <a:pt x="3618509" y="4200144"/>
                </a:lnTo>
                <a:lnTo>
                  <a:pt x="3729533" y="4264228"/>
                </a:lnTo>
                <a:lnTo>
                  <a:pt x="3608604" y="4334028"/>
                </a:lnTo>
                <a:lnTo>
                  <a:pt x="3497580" y="4269943"/>
                </a:lnTo>
                <a:close/>
                <a:moveTo>
                  <a:pt x="3736239" y="4268038"/>
                </a:moveTo>
                <a:lnTo>
                  <a:pt x="3860597" y="4339819"/>
                </a:lnTo>
                <a:lnTo>
                  <a:pt x="3739667" y="4409618"/>
                </a:lnTo>
                <a:lnTo>
                  <a:pt x="3615309" y="4337838"/>
                </a:lnTo>
                <a:lnTo>
                  <a:pt x="3736239" y="4268038"/>
                </a:lnTo>
                <a:close/>
                <a:moveTo>
                  <a:pt x="3742868" y="4264152"/>
                </a:moveTo>
                <a:lnTo>
                  <a:pt x="3857320" y="4198087"/>
                </a:lnTo>
                <a:lnTo>
                  <a:pt x="3981679" y="4269867"/>
                </a:lnTo>
                <a:lnTo>
                  <a:pt x="3867226" y="4335933"/>
                </a:lnTo>
                <a:lnTo>
                  <a:pt x="3742868" y="4264152"/>
                </a:lnTo>
                <a:close/>
                <a:moveTo>
                  <a:pt x="3988384" y="4273753"/>
                </a:moveTo>
                <a:lnTo>
                  <a:pt x="4099408" y="4337838"/>
                </a:lnTo>
                <a:lnTo>
                  <a:pt x="3984955" y="4403903"/>
                </a:lnTo>
                <a:lnTo>
                  <a:pt x="3873932" y="4339819"/>
                </a:lnTo>
                <a:lnTo>
                  <a:pt x="3988384" y="4273753"/>
                </a:lnTo>
                <a:close/>
                <a:moveTo>
                  <a:pt x="3995090" y="4269943"/>
                </a:moveTo>
                <a:lnTo>
                  <a:pt x="4116019" y="4200144"/>
                </a:lnTo>
                <a:lnTo>
                  <a:pt x="4227043" y="4264228"/>
                </a:lnTo>
                <a:lnTo>
                  <a:pt x="4106113" y="4334028"/>
                </a:lnTo>
                <a:lnTo>
                  <a:pt x="3995090" y="4269943"/>
                </a:lnTo>
                <a:close/>
                <a:moveTo>
                  <a:pt x="4233672" y="4268038"/>
                </a:moveTo>
                <a:lnTo>
                  <a:pt x="4358031" y="4339819"/>
                </a:lnTo>
                <a:lnTo>
                  <a:pt x="4237101" y="4409618"/>
                </a:lnTo>
                <a:lnTo>
                  <a:pt x="4112743" y="4337838"/>
                </a:lnTo>
                <a:lnTo>
                  <a:pt x="4233672" y="4268038"/>
                </a:lnTo>
                <a:close/>
                <a:moveTo>
                  <a:pt x="4240378" y="4264152"/>
                </a:moveTo>
                <a:lnTo>
                  <a:pt x="4354830" y="4198087"/>
                </a:lnTo>
                <a:lnTo>
                  <a:pt x="4479189" y="4269867"/>
                </a:lnTo>
                <a:lnTo>
                  <a:pt x="4364736" y="4335933"/>
                </a:lnTo>
                <a:lnTo>
                  <a:pt x="4240378" y="4264152"/>
                </a:lnTo>
                <a:close/>
                <a:moveTo>
                  <a:pt x="4485894" y="4273753"/>
                </a:moveTo>
                <a:lnTo>
                  <a:pt x="4596918" y="4337838"/>
                </a:lnTo>
                <a:lnTo>
                  <a:pt x="4482465" y="4403903"/>
                </a:lnTo>
                <a:lnTo>
                  <a:pt x="4371442" y="4339819"/>
                </a:lnTo>
                <a:lnTo>
                  <a:pt x="4485894" y="4273753"/>
                </a:lnTo>
                <a:close/>
                <a:moveTo>
                  <a:pt x="4492524" y="4269943"/>
                </a:moveTo>
                <a:lnTo>
                  <a:pt x="4613453" y="4200144"/>
                </a:lnTo>
                <a:lnTo>
                  <a:pt x="4724477" y="4264228"/>
                </a:lnTo>
                <a:lnTo>
                  <a:pt x="4603547" y="4334028"/>
                </a:lnTo>
                <a:lnTo>
                  <a:pt x="4492524" y="4269943"/>
                </a:lnTo>
                <a:close/>
                <a:moveTo>
                  <a:pt x="4489095" y="4120591"/>
                </a:moveTo>
                <a:lnTo>
                  <a:pt x="4603547" y="4054526"/>
                </a:lnTo>
                <a:lnTo>
                  <a:pt x="4727906" y="4126306"/>
                </a:lnTo>
                <a:lnTo>
                  <a:pt x="4613453" y="4192372"/>
                </a:lnTo>
                <a:lnTo>
                  <a:pt x="4489095" y="4120591"/>
                </a:lnTo>
                <a:close/>
                <a:moveTo>
                  <a:pt x="4492524" y="3982669"/>
                </a:moveTo>
                <a:lnTo>
                  <a:pt x="4613453" y="3912870"/>
                </a:lnTo>
                <a:lnTo>
                  <a:pt x="4724477" y="3976954"/>
                </a:lnTo>
                <a:lnTo>
                  <a:pt x="4603547" y="4046754"/>
                </a:lnTo>
                <a:lnTo>
                  <a:pt x="4492524" y="3982669"/>
                </a:lnTo>
                <a:close/>
                <a:moveTo>
                  <a:pt x="4489095" y="3833317"/>
                </a:moveTo>
                <a:lnTo>
                  <a:pt x="4603547" y="3767252"/>
                </a:lnTo>
                <a:lnTo>
                  <a:pt x="4727906" y="3839032"/>
                </a:lnTo>
                <a:lnTo>
                  <a:pt x="4613453" y="3905098"/>
                </a:lnTo>
                <a:lnTo>
                  <a:pt x="4489095" y="3833317"/>
                </a:lnTo>
                <a:close/>
                <a:moveTo>
                  <a:pt x="4492524" y="3695472"/>
                </a:moveTo>
                <a:lnTo>
                  <a:pt x="4613453" y="3625672"/>
                </a:lnTo>
                <a:lnTo>
                  <a:pt x="4724477" y="3689757"/>
                </a:lnTo>
                <a:lnTo>
                  <a:pt x="4603547" y="3759556"/>
                </a:lnTo>
                <a:lnTo>
                  <a:pt x="4492524" y="3695472"/>
                </a:lnTo>
                <a:close/>
                <a:moveTo>
                  <a:pt x="4489095" y="3546119"/>
                </a:moveTo>
                <a:lnTo>
                  <a:pt x="4603547" y="3480054"/>
                </a:lnTo>
                <a:lnTo>
                  <a:pt x="4727906" y="3551834"/>
                </a:lnTo>
                <a:lnTo>
                  <a:pt x="4613453" y="3617900"/>
                </a:lnTo>
                <a:lnTo>
                  <a:pt x="4489095" y="3546119"/>
                </a:lnTo>
                <a:close/>
                <a:moveTo>
                  <a:pt x="4492524" y="3408274"/>
                </a:moveTo>
                <a:lnTo>
                  <a:pt x="4613453" y="3338474"/>
                </a:lnTo>
                <a:lnTo>
                  <a:pt x="4724477" y="3402559"/>
                </a:lnTo>
                <a:lnTo>
                  <a:pt x="4603547" y="3472358"/>
                </a:lnTo>
                <a:lnTo>
                  <a:pt x="4492524" y="3408274"/>
                </a:lnTo>
                <a:close/>
                <a:moveTo>
                  <a:pt x="4489095" y="3258922"/>
                </a:moveTo>
                <a:lnTo>
                  <a:pt x="4603547" y="3192856"/>
                </a:lnTo>
                <a:lnTo>
                  <a:pt x="4727906" y="3264637"/>
                </a:lnTo>
                <a:lnTo>
                  <a:pt x="4613453" y="3330702"/>
                </a:lnTo>
                <a:lnTo>
                  <a:pt x="4489095" y="3258922"/>
                </a:lnTo>
                <a:close/>
                <a:moveTo>
                  <a:pt x="4492524" y="3121000"/>
                </a:moveTo>
                <a:lnTo>
                  <a:pt x="4613453" y="3051201"/>
                </a:lnTo>
                <a:lnTo>
                  <a:pt x="4724477" y="3115285"/>
                </a:lnTo>
                <a:lnTo>
                  <a:pt x="4603547" y="3185084"/>
                </a:lnTo>
                <a:lnTo>
                  <a:pt x="4492524" y="3121000"/>
                </a:lnTo>
                <a:close/>
                <a:moveTo>
                  <a:pt x="4489095" y="2971648"/>
                </a:moveTo>
                <a:lnTo>
                  <a:pt x="4603547" y="2905582"/>
                </a:lnTo>
                <a:lnTo>
                  <a:pt x="4727906" y="2977363"/>
                </a:lnTo>
                <a:lnTo>
                  <a:pt x="4613453" y="3043428"/>
                </a:lnTo>
                <a:lnTo>
                  <a:pt x="4489095" y="2971648"/>
                </a:lnTo>
                <a:close/>
                <a:moveTo>
                  <a:pt x="4492524" y="2833802"/>
                </a:moveTo>
                <a:lnTo>
                  <a:pt x="4613453" y="2764003"/>
                </a:lnTo>
                <a:lnTo>
                  <a:pt x="4724477" y="2828087"/>
                </a:lnTo>
                <a:lnTo>
                  <a:pt x="4603547" y="2897886"/>
                </a:lnTo>
                <a:lnTo>
                  <a:pt x="4492524" y="2833802"/>
                </a:lnTo>
                <a:close/>
                <a:moveTo>
                  <a:pt x="4489095" y="2684450"/>
                </a:moveTo>
                <a:lnTo>
                  <a:pt x="4603547" y="2618384"/>
                </a:lnTo>
                <a:lnTo>
                  <a:pt x="4727906" y="2690165"/>
                </a:lnTo>
                <a:lnTo>
                  <a:pt x="4613453" y="2756230"/>
                </a:lnTo>
                <a:lnTo>
                  <a:pt x="4489095" y="2684450"/>
                </a:lnTo>
                <a:close/>
                <a:moveTo>
                  <a:pt x="4492524" y="2546604"/>
                </a:moveTo>
                <a:lnTo>
                  <a:pt x="4613453" y="2476805"/>
                </a:lnTo>
                <a:lnTo>
                  <a:pt x="4724477" y="2540889"/>
                </a:lnTo>
                <a:lnTo>
                  <a:pt x="4603547" y="2610688"/>
                </a:lnTo>
                <a:lnTo>
                  <a:pt x="4492524" y="2546604"/>
                </a:lnTo>
                <a:close/>
                <a:moveTo>
                  <a:pt x="4489095" y="2397252"/>
                </a:moveTo>
                <a:lnTo>
                  <a:pt x="4603547" y="2331187"/>
                </a:lnTo>
                <a:lnTo>
                  <a:pt x="4727906" y="2402967"/>
                </a:lnTo>
                <a:lnTo>
                  <a:pt x="4613453" y="2469032"/>
                </a:lnTo>
                <a:lnTo>
                  <a:pt x="4489095" y="2397252"/>
                </a:lnTo>
                <a:close/>
                <a:moveTo>
                  <a:pt x="4606824" y="2472919"/>
                </a:moveTo>
                <a:lnTo>
                  <a:pt x="4485894" y="2542718"/>
                </a:lnTo>
                <a:lnTo>
                  <a:pt x="4361536" y="2470937"/>
                </a:lnTo>
                <a:lnTo>
                  <a:pt x="4482465" y="2401138"/>
                </a:lnTo>
                <a:lnTo>
                  <a:pt x="4606824" y="2472919"/>
                </a:lnTo>
                <a:close/>
                <a:moveTo>
                  <a:pt x="4354830" y="2467051"/>
                </a:moveTo>
                <a:lnTo>
                  <a:pt x="4243807" y="2402967"/>
                </a:lnTo>
                <a:lnTo>
                  <a:pt x="4364736" y="2333168"/>
                </a:lnTo>
                <a:lnTo>
                  <a:pt x="4475760" y="2397252"/>
                </a:lnTo>
                <a:lnTo>
                  <a:pt x="4354830" y="2467051"/>
                </a:lnTo>
                <a:close/>
                <a:moveTo>
                  <a:pt x="4348125" y="2470937"/>
                </a:moveTo>
                <a:lnTo>
                  <a:pt x="4233672" y="2537003"/>
                </a:lnTo>
                <a:lnTo>
                  <a:pt x="4122649" y="2472919"/>
                </a:lnTo>
                <a:lnTo>
                  <a:pt x="4237101" y="2406853"/>
                </a:lnTo>
                <a:lnTo>
                  <a:pt x="4348125" y="2470937"/>
                </a:lnTo>
                <a:close/>
                <a:moveTo>
                  <a:pt x="4116019" y="2469032"/>
                </a:moveTo>
                <a:lnTo>
                  <a:pt x="3991661" y="2397252"/>
                </a:lnTo>
                <a:lnTo>
                  <a:pt x="4106113" y="2331187"/>
                </a:lnTo>
                <a:lnTo>
                  <a:pt x="4230472" y="2402967"/>
                </a:lnTo>
                <a:lnTo>
                  <a:pt x="4116019" y="2469032"/>
                </a:lnTo>
                <a:close/>
                <a:moveTo>
                  <a:pt x="4109314" y="2472919"/>
                </a:moveTo>
                <a:lnTo>
                  <a:pt x="3988384" y="2542718"/>
                </a:lnTo>
                <a:lnTo>
                  <a:pt x="3864026" y="2470937"/>
                </a:lnTo>
                <a:lnTo>
                  <a:pt x="3984955" y="2401138"/>
                </a:lnTo>
                <a:lnTo>
                  <a:pt x="4109314" y="2472919"/>
                </a:lnTo>
                <a:close/>
                <a:moveTo>
                  <a:pt x="3857320" y="2467051"/>
                </a:moveTo>
                <a:lnTo>
                  <a:pt x="3746297" y="2402967"/>
                </a:lnTo>
                <a:lnTo>
                  <a:pt x="3867226" y="2333168"/>
                </a:lnTo>
                <a:lnTo>
                  <a:pt x="3978250" y="2397252"/>
                </a:lnTo>
                <a:lnTo>
                  <a:pt x="3857320" y="2467051"/>
                </a:lnTo>
                <a:close/>
                <a:moveTo>
                  <a:pt x="3850691" y="2470937"/>
                </a:moveTo>
                <a:lnTo>
                  <a:pt x="3736239" y="2537003"/>
                </a:lnTo>
                <a:lnTo>
                  <a:pt x="3625215" y="2472919"/>
                </a:lnTo>
                <a:lnTo>
                  <a:pt x="3739667" y="2406853"/>
                </a:lnTo>
                <a:lnTo>
                  <a:pt x="3850691" y="2470937"/>
                </a:lnTo>
                <a:close/>
                <a:moveTo>
                  <a:pt x="3618509" y="2469032"/>
                </a:moveTo>
                <a:lnTo>
                  <a:pt x="3494151" y="2397252"/>
                </a:lnTo>
                <a:lnTo>
                  <a:pt x="3608604" y="2331187"/>
                </a:lnTo>
                <a:lnTo>
                  <a:pt x="3732962" y="2402967"/>
                </a:lnTo>
                <a:lnTo>
                  <a:pt x="3618509" y="2469032"/>
                </a:lnTo>
                <a:close/>
                <a:moveTo>
                  <a:pt x="3611880" y="2472919"/>
                </a:moveTo>
                <a:lnTo>
                  <a:pt x="3490951" y="2542718"/>
                </a:lnTo>
                <a:lnTo>
                  <a:pt x="3366592" y="2470937"/>
                </a:lnTo>
                <a:lnTo>
                  <a:pt x="3487522" y="2401138"/>
                </a:lnTo>
                <a:lnTo>
                  <a:pt x="3611880" y="2472919"/>
                </a:lnTo>
                <a:close/>
                <a:moveTo>
                  <a:pt x="3359887" y="2467051"/>
                </a:moveTo>
                <a:lnTo>
                  <a:pt x="3248863" y="2402967"/>
                </a:lnTo>
                <a:lnTo>
                  <a:pt x="3369793" y="2333168"/>
                </a:lnTo>
                <a:lnTo>
                  <a:pt x="3480816" y="2397252"/>
                </a:lnTo>
                <a:lnTo>
                  <a:pt x="3359887" y="2467051"/>
                </a:lnTo>
                <a:close/>
                <a:moveTo>
                  <a:pt x="3353181" y="2470937"/>
                </a:moveTo>
                <a:lnTo>
                  <a:pt x="3238729" y="2537003"/>
                </a:lnTo>
                <a:lnTo>
                  <a:pt x="3127705" y="2472919"/>
                </a:lnTo>
                <a:lnTo>
                  <a:pt x="3242158" y="2406853"/>
                </a:lnTo>
                <a:lnTo>
                  <a:pt x="3353181" y="2470937"/>
                </a:lnTo>
                <a:close/>
                <a:moveTo>
                  <a:pt x="3121076" y="2469032"/>
                </a:moveTo>
                <a:lnTo>
                  <a:pt x="2996717" y="2397252"/>
                </a:lnTo>
                <a:lnTo>
                  <a:pt x="3111170" y="2331187"/>
                </a:lnTo>
                <a:lnTo>
                  <a:pt x="3235528" y="2402967"/>
                </a:lnTo>
                <a:lnTo>
                  <a:pt x="3121076" y="2469032"/>
                </a:lnTo>
                <a:close/>
                <a:moveTo>
                  <a:pt x="3114370" y="2472919"/>
                </a:moveTo>
                <a:lnTo>
                  <a:pt x="2993441" y="2542718"/>
                </a:lnTo>
                <a:lnTo>
                  <a:pt x="2869082" y="2470937"/>
                </a:lnTo>
                <a:lnTo>
                  <a:pt x="2990012" y="2401138"/>
                </a:lnTo>
                <a:lnTo>
                  <a:pt x="3114370" y="2472919"/>
                </a:lnTo>
                <a:close/>
                <a:moveTo>
                  <a:pt x="2862377" y="2467051"/>
                </a:moveTo>
                <a:lnTo>
                  <a:pt x="2751354" y="2402967"/>
                </a:lnTo>
                <a:lnTo>
                  <a:pt x="2872283" y="2333168"/>
                </a:lnTo>
                <a:lnTo>
                  <a:pt x="2983306" y="2397252"/>
                </a:lnTo>
                <a:lnTo>
                  <a:pt x="2862377" y="2467051"/>
                </a:lnTo>
                <a:close/>
                <a:moveTo>
                  <a:pt x="2855671" y="2470937"/>
                </a:moveTo>
                <a:lnTo>
                  <a:pt x="2741295" y="2537003"/>
                </a:lnTo>
                <a:lnTo>
                  <a:pt x="2630272" y="2472919"/>
                </a:lnTo>
                <a:lnTo>
                  <a:pt x="2744724" y="2406853"/>
                </a:lnTo>
                <a:lnTo>
                  <a:pt x="2855671" y="2470937"/>
                </a:lnTo>
                <a:close/>
                <a:moveTo>
                  <a:pt x="2623566" y="2469032"/>
                </a:moveTo>
                <a:lnTo>
                  <a:pt x="2499208" y="2397252"/>
                </a:lnTo>
                <a:lnTo>
                  <a:pt x="2613660" y="2331187"/>
                </a:lnTo>
                <a:lnTo>
                  <a:pt x="2738019" y="2402967"/>
                </a:lnTo>
                <a:lnTo>
                  <a:pt x="2623566" y="2469032"/>
                </a:lnTo>
                <a:close/>
                <a:moveTo>
                  <a:pt x="2616937" y="2472919"/>
                </a:moveTo>
                <a:lnTo>
                  <a:pt x="2496007" y="2542718"/>
                </a:lnTo>
                <a:lnTo>
                  <a:pt x="2371649" y="2470937"/>
                </a:lnTo>
                <a:lnTo>
                  <a:pt x="2492578" y="2401138"/>
                </a:lnTo>
                <a:lnTo>
                  <a:pt x="2616937" y="2472919"/>
                </a:lnTo>
                <a:close/>
                <a:moveTo>
                  <a:pt x="2364867" y="2467051"/>
                </a:moveTo>
                <a:lnTo>
                  <a:pt x="2253844" y="2402967"/>
                </a:lnTo>
                <a:lnTo>
                  <a:pt x="2374773" y="2333168"/>
                </a:lnTo>
                <a:lnTo>
                  <a:pt x="2485797" y="2397252"/>
                </a:lnTo>
                <a:lnTo>
                  <a:pt x="2364867" y="2467051"/>
                </a:lnTo>
                <a:close/>
                <a:moveTo>
                  <a:pt x="2358238" y="2470937"/>
                </a:moveTo>
                <a:lnTo>
                  <a:pt x="2243785" y="2537003"/>
                </a:lnTo>
                <a:lnTo>
                  <a:pt x="2132762" y="2472919"/>
                </a:lnTo>
                <a:lnTo>
                  <a:pt x="2247214" y="2406853"/>
                </a:lnTo>
                <a:lnTo>
                  <a:pt x="2358238" y="2470937"/>
                </a:lnTo>
                <a:close/>
                <a:moveTo>
                  <a:pt x="2126132" y="2469032"/>
                </a:moveTo>
                <a:lnTo>
                  <a:pt x="2001774" y="2397252"/>
                </a:lnTo>
                <a:lnTo>
                  <a:pt x="2116227" y="2331187"/>
                </a:lnTo>
                <a:lnTo>
                  <a:pt x="2240585" y="2402967"/>
                </a:lnTo>
                <a:lnTo>
                  <a:pt x="2126132" y="2469032"/>
                </a:lnTo>
                <a:close/>
                <a:moveTo>
                  <a:pt x="2237080" y="2540813"/>
                </a:moveTo>
                <a:lnTo>
                  <a:pt x="2116150" y="2610612"/>
                </a:lnTo>
                <a:lnTo>
                  <a:pt x="2005127" y="2546528"/>
                </a:lnTo>
                <a:lnTo>
                  <a:pt x="2126056" y="2476729"/>
                </a:lnTo>
                <a:lnTo>
                  <a:pt x="2237080" y="2540813"/>
                </a:lnTo>
                <a:close/>
                <a:moveTo>
                  <a:pt x="2240585" y="2690165"/>
                </a:moveTo>
                <a:lnTo>
                  <a:pt x="2126132" y="2756230"/>
                </a:lnTo>
                <a:lnTo>
                  <a:pt x="2001774" y="2684450"/>
                </a:lnTo>
                <a:lnTo>
                  <a:pt x="2116227" y="2618384"/>
                </a:lnTo>
                <a:lnTo>
                  <a:pt x="2240585" y="2690165"/>
                </a:lnTo>
                <a:close/>
                <a:moveTo>
                  <a:pt x="2237080" y="2828087"/>
                </a:moveTo>
                <a:lnTo>
                  <a:pt x="2116150" y="2897886"/>
                </a:lnTo>
                <a:lnTo>
                  <a:pt x="2005127" y="2833802"/>
                </a:lnTo>
                <a:lnTo>
                  <a:pt x="2126056" y="2764003"/>
                </a:lnTo>
                <a:lnTo>
                  <a:pt x="2237080" y="2828087"/>
                </a:lnTo>
                <a:close/>
                <a:moveTo>
                  <a:pt x="2240509" y="2977439"/>
                </a:moveTo>
                <a:lnTo>
                  <a:pt x="2126056" y="3043504"/>
                </a:lnTo>
                <a:lnTo>
                  <a:pt x="2001698" y="2971724"/>
                </a:lnTo>
                <a:lnTo>
                  <a:pt x="2116150" y="2905659"/>
                </a:lnTo>
                <a:lnTo>
                  <a:pt x="2240509" y="2977439"/>
                </a:lnTo>
                <a:close/>
                <a:moveTo>
                  <a:pt x="2237080" y="3115285"/>
                </a:moveTo>
                <a:lnTo>
                  <a:pt x="2116150" y="3185084"/>
                </a:lnTo>
                <a:lnTo>
                  <a:pt x="2005127" y="3121000"/>
                </a:lnTo>
                <a:lnTo>
                  <a:pt x="2126056" y="3051201"/>
                </a:lnTo>
                <a:lnTo>
                  <a:pt x="2237080" y="3115285"/>
                </a:lnTo>
                <a:close/>
                <a:moveTo>
                  <a:pt x="2240585" y="3264637"/>
                </a:moveTo>
                <a:lnTo>
                  <a:pt x="2126132" y="3330702"/>
                </a:lnTo>
                <a:lnTo>
                  <a:pt x="2001774" y="3258922"/>
                </a:lnTo>
                <a:lnTo>
                  <a:pt x="2116227" y="3192856"/>
                </a:lnTo>
                <a:lnTo>
                  <a:pt x="2240585" y="3264637"/>
                </a:lnTo>
                <a:close/>
                <a:moveTo>
                  <a:pt x="2237080" y="3402482"/>
                </a:moveTo>
                <a:lnTo>
                  <a:pt x="2116150" y="3472282"/>
                </a:lnTo>
                <a:lnTo>
                  <a:pt x="2005127" y="3408197"/>
                </a:lnTo>
                <a:lnTo>
                  <a:pt x="2126056" y="3338398"/>
                </a:lnTo>
                <a:lnTo>
                  <a:pt x="2237080" y="3402482"/>
                </a:lnTo>
                <a:close/>
                <a:moveTo>
                  <a:pt x="2240509" y="3551834"/>
                </a:moveTo>
                <a:lnTo>
                  <a:pt x="2126056" y="3617900"/>
                </a:lnTo>
                <a:lnTo>
                  <a:pt x="2001698" y="3546119"/>
                </a:lnTo>
                <a:lnTo>
                  <a:pt x="2116150" y="3480054"/>
                </a:lnTo>
                <a:lnTo>
                  <a:pt x="2240509" y="3551834"/>
                </a:lnTo>
                <a:close/>
                <a:moveTo>
                  <a:pt x="2237080" y="3689757"/>
                </a:moveTo>
                <a:lnTo>
                  <a:pt x="2116150" y="3759556"/>
                </a:lnTo>
                <a:lnTo>
                  <a:pt x="2005127" y="3695472"/>
                </a:lnTo>
                <a:lnTo>
                  <a:pt x="2126056" y="3625672"/>
                </a:lnTo>
                <a:lnTo>
                  <a:pt x="2237080" y="3689757"/>
                </a:lnTo>
                <a:close/>
                <a:moveTo>
                  <a:pt x="2240509" y="3839109"/>
                </a:moveTo>
                <a:lnTo>
                  <a:pt x="2126056" y="3905174"/>
                </a:lnTo>
                <a:lnTo>
                  <a:pt x="2001698" y="3833394"/>
                </a:lnTo>
                <a:lnTo>
                  <a:pt x="2116150" y="3767328"/>
                </a:lnTo>
                <a:lnTo>
                  <a:pt x="2240509" y="3839109"/>
                </a:lnTo>
                <a:close/>
                <a:moveTo>
                  <a:pt x="2237080" y="3976954"/>
                </a:moveTo>
                <a:lnTo>
                  <a:pt x="2116150" y="4046754"/>
                </a:lnTo>
                <a:lnTo>
                  <a:pt x="2005127" y="3982669"/>
                </a:lnTo>
                <a:lnTo>
                  <a:pt x="2126056" y="3912870"/>
                </a:lnTo>
                <a:lnTo>
                  <a:pt x="2237080" y="3976954"/>
                </a:lnTo>
                <a:close/>
                <a:moveTo>
                  <a:pt x="2240509" y="4126306"/>
                </a:moveTo>
                <a:lnTo>
                  <a:pt x="2126056" y="4192372"/>
                </a:lnTo>
                <a:lnTo>
                  <a:pt x="2001698" y="4120591"/>
                </a:lnTo>
                <a:lnTo>
                  <a:pt x="2116150" y="4054526"/>
                </a:lnTo>
                <a:lnTo>
                  <a:pt x="2240509" y="4126306"/>
                </a:lnTo>
                <a:close/>
                <a:moveTo>
                  <a:pt x="2237080" y="4264152"/>
                </a:moveTo>
                <a:lnTo>
                  <a:pt x="2116150" y="4333952"/>
                </a:lnTo>
                <a:lnTo>
                  <a:pt x="2005127" y="4269867"/>
                </a:lnTo>
                <a:lnTo>
                  <a:pt x="2126056" y="4200068"/>
                </a:lnTo>
                <a:lnTo>
                  <a:pt x="2237080" y="4264152"/>
                </a:lnTo>
                <a:close/>
                <a:moveTo>
                  <a:pt x="2240509" y="4413504"/>
                </a:moveTo>
                <a:lnTo>
                  <a:pt x="2126056" y="4479570"/>
                </a:lnTo>
                <a:lnTo>
                  <a:pt x="2001698" y="4407789"/>
                </a:lnTo>
                <a:lnTo>
                  <a:pt x="2116150" y="4341724"/>
                </a:lnTo>
                <a:lnTo>
                  <a:pt x="2240509" y="4413504"/>
                </a:lnTo>
                <a:close/>
                <a:moveTo>
                  <a:pt x="2247214" y="4417391"/>
                </a:moveTo>
                <a:lnTo>
                  <a:pt x="2358238" y="4481475"/>
                </a:lnTo>
                <a:lnTo>
                  <a:pt x="2243785" y="4547540"/>
                </a:lnTo>
                <a:lnTo>
                  <a:pt x="2132762" y="4483456"/>
                </a:lnTo>
                <a:lnTo>
                  <a:pt x="2247214" y="4417391"/>
                </a:lnTo>
                <a:close/>
                <a:moveTo>
                  <a:pt x="2253920" y="4413504"/>
                </a:moveTo>
                <a:lnTo>
                  <a:pt x="2374849" y="4343705"/>
                </a:lnTo>
                <a:lnTo>
                  <a:pt x="2485873" y="4407789"/>
                </a:lnTo>
                <a:lnTo>
                  <a:pt x="2364943" y="4477588"/>
                </a:lnTo>
                <a:lnTo>
                  <a:pt x="2253920" y="4413504"/>
                </a:lnTo>
                <a:close/>
                <a:moveTo>
                  <a:pt x="2492502" y="4411676"/>
                </a:moveTo>
                <a:lnTo>
                  <a:pt x="2616861" y="4483456"/>
                </a:lnTo>
                <a:lnTo>
                  <a:pt x="2495931" y="4553255"/>
                </a:lnTo>
                <a:lnTo>
                  <a:pt x="2371573" y="4481475"/>
                </a:lnTo>
                <a:lnTo>
                  <a:pt x="2492502" y="4411676"/>
                </a:lnTo>
                <a:close/>
                <a:moveTo>
                  <a:pt x="2499208" y="4407789"/>
                </a:moveTo>
                <a:lnTo>
                  <a:pt x="2613660" y="4341724"/>
                </a:lnTo>
                <a:lnTo>
                  <a:pt x="2738019" y="4413504"/>
                </a:lnTo>
                <a:lnTo>
                  <a:pt x="2623566" y="4479570"/>
                </a:lnTo>
                <a:lnTo>
                  <a:pt x="2499208" y="4407789"/>
                </a:lnTo>
                <a:close/>
                <a:moveTo>
                  <a:pt x="2744724" y="4417391"/>
                </a:moveTo>
                <a:lnTo>
                  <a:pt x="2855747" y="4481475"/>
                </a:lnTo>
                <a:lnTo>
                  <a:pt x="2741295" y="4547540"/>
                </a:lnTo>
                <a:lnTo>
                  <a:pt x="2630272" y="4483456"/>
                </a:lnTo>
                <a:lnTo>
                  <a:pt x="2744724" y="4417391"/>
                </a:lnTo>
                <a:close/>
                <a:moveTo>
                  <a:pt x="2751354" y="4413504"/>
                </a:moveTo>
                <a:lnTo>
                  <a:pt x="2872283" y="4343705"/>
                </a:lnTo>
                <a:lnTo>
                  <a:pt x="2983306" y="4407789"/>
                </a:lnTo>
                <a:lnTo>
                  <a:pt x="2862377" y="4477588"/>
                </a:lnTo>
                <a:lnTo>
                  <a:pt x="2751354" y="4413504"/>
                </a:lnTo>
                <a:close/>
                <a:moveTo>
                  <a:pt x="2990012" y="4411676"/>
                </a:moveTo>
                <a:lnTo>
                  <a:pt x="3114370" y="4483456"/>
                </a:lnTo>
                <a:lnTo>
                  <a:pt x="2993441" y="4553255"/>
                </a:lnTo>
                <a:lnTo>
                  <a:pt x="2869082" y="4481475"/>
                </a:lnTo>
                <a:lnTo>
                  <a:pt x="2990012" y="4411676"/>
                </a:lnTo>
                <a:close/>
                <a:moveTo>
                  <a:pt x="2996641" y="4407789"/>
                </a:moveTo>
                <a:lnTo>
                  <a:pt x="3111094" y="4341724"/>
                </a:lnTo>
                <a:lnTo>
                  <a:pt x="3235452" y="4413504"/>
                </a:lnTo>
                <a:lnTo>
                  <a:pt x="3121000" y="4479570"/>
                </a:lnTo>
                <a:lnTo>
                  <a:pt x="2996641" y="4407789"/>
                </a:lnTo>
                <a:close/>
                <a:moveTo>
                  <a:pt x="3242158" y="4417391"/>
                </a:moveTo>
                <a:lnTo>
                  <a:pt x="3353181" y="4481475"/>
                </a:lnTo>
                <a:lnTo>
                  <a:pt x="3238729" y="4547540"/>
                </a:lnTo>
                <a:lnTo>
                  <a:pt x="3127705" y="4483456"/>
                </a:lnTo>
                <a:lnTo>
                  <a:pt x="3242158" y="4417391"/>
                </a:lnTo>
                <a:close/>
                <a:moveTo>
                  <a:pt x="3248863" y="4413504"/>
                </a:moveTo>
                <a:lnTo>
                  <a:pt x="3369793" y="4343629"/>
                </a:lnTo>
                <a:lnTo>
                  <a:pt x="3480816" y="4407713"/>
                </a:lnTo>
                <a:lnTo>
                  <a:pt x="3359887" y="4477512"/>
                </a:lnTo>
                <a:lnTo>
                  <a:pt x="3248863" y="4413504"/>
                </a:lnTo>
                <a:close/>
                <a:moveTo>
                  <a:pt x="3487522" y="4411676"/>
                </a:moveTo>
                <a:lnTo>
                  <a:pt x="3611880" y="4483456"/>
                </a:lnTo>
                <a:lnTo>
                  <a:pt x="3490951" y="4553255"/>
                </a:lnTo>
                <a:lnTo>
                  <a:pt x="3366592" y="4481475"/>
                </a:lnTo>
                <a:lnTo>
                  <a:pt x="3487522" y="4411676"/>
                </a:lnTo>
                <a:close/>
                <a:moveTo>
                  <a:pt x="3494151" y="4407789"/>
                </a:moveTo>
                <a:lnTo>
                  <a:pt x="3608604" y="4341724"/>
                </a:lnTo>
                <a:lnTo>
                  <a:pt x="3732962" y="4413504"/>
                </a:lnTo>
                <a:lnTo>
                  <a:pt x="3618509" y="4479570"/>
                </a:lnTo>
                <a:lnTo>
                  <a:pt x="3494151" y="4407789"/>
                </a:lnTo>
                <a:close/>
                <a:moveTo>
                  <a:pt x="3739667" y="4417391"/>
                </a:moveTo>
                <a:lnTo>
                  <a:pt x="3850691" y="4481475"/>
                </a:lnTo>
                <a:lnTo>
                  <a:pt x="3736239" y="4547540"/>
                </a:lnTo>
                <a:lnTo>
                  <a:pt x="3625215" y="4483456"/>
                </a:lnTo>
                <a:lnTo>
                  <a:pt x="3739667" y="4417391"/>
                </a:lnTo>
                <a:close/>
                <a:moveTo>
                  <a:pt x="3746373" y="4413504"/>
                </a:moveTo>
                <a:lnTo>
                  <a:pt x="3867302" y="4343705"/>
                </a:lnTo>
                <a:lnTo>
                  <a:pt x="3978326" y="4407789"/>
                </a:lnTo>
                <a:lnTo>
                  <a:pt x="3857397" y="4477588"/>
                </a:lnTo>
                <a:lnTo>
                  <a:pt x="3746373" y="4413504"/>
                </a:lnTo>
                <a:close/>
                <a:moveTo>
                  <a:pt x="3984955" y="4411676"/>
                </a:moveTo>
                <a:lnTo>
                  <a:pt x="4109314" y="4483456"/>
                </a:lnTo>
                <a:lnTo>
                  <a:pt x="3988384" y="4553255"/>
                </a:lnTo>
                <a:lnTo>
                  <a:pt x="3864026" y="4481475"/>
                </a:lnTo>
                <a:lnTo>
                  <a:pt x="3984955" y="4411676"/>
                </a:lnTo>
                <a:close/>
                <a:moveTo>
                  <a:pt x="3991661" y="4407789"/>
                </a:moveTo>
                <a:lnTo>
                  <a:pt x="4106113" y="4341724"/>
                </a:lnTo>
                <a:lnTo>
                  <a:pt x="4230472" y="4413504"/>
                </a:lnTo>
                <a:lnTo>
                  <a:pt x="4116019" y="4479570"/>
                </a:lnTo>
                <a:lnTo>
                  <a:pt x="3991661" y="4407789"/>
                </a:lnTo>
                <a:close/>
                <a:moveTo>
                  <a:pt x="4237177" y="4417391"/>
                </a:moveTo>
                <a:lnTo>
                  <a:pt x="4348201" y="4481475"/>
                </a:lnTo>
                <a:lnTo>
                  <a:pt x="4233748" y="4547540"/>
                </a:lnTo>
                <a:lnTo>
                  <a:pt x="4122725" y="4483456"/>
                </a:lnTo>
                <a:lnTo>
                  <a:pt x="4237177" y="4417391"/>
                </a:lnTo>
                <a:close/>
                <a:moveTo>
                  <a:pt x="4243807" y="4413504"/>
                </a:moveTo>
                <a:lnTo>
                  <a:pt x="4364736" y="4343705"/>
                </a:lnTo>
                <a:lnTo>
                  <a:pt x="4475760" y="4407789"/>
                </a:lnTo>
                <a:lnTo>
                  <a:pt x="4354830" y="4477588"/>
                </a:lnTo>
                <a:lnTo>
                  <a:pt x="4243807" y="4413504"/>
                </a:lnTo>
                <a:close/>
                <a:moveTo>
                  <a:pt x="4482465" y="4411676"/>
                </a:moveTo>
                <a:lnTo>
                  <a:pt x="4606824" y="4483456"/>
                </a:lnTo>
                <a:lnTo>
                  <a:pt x="4485894" y="4553255"/>
                </a:lnTo>
                <a:lnTo>
                  <a:pt x="4361536" y="4481475"/>
                </a:lnTo>
                <a:lnTo>
                  <a:pt x="4482465" y="4411676"/>
                </a:lnTo>
                <a:close/>
                <a:moveTo>
                  <a:pt x="4489095" y="4407789"/>
                </a:moveTo>
                <a:lnTo>
                  <a:pt x="4603547" y="4341724"/>
                </a:lnTo>
                <a:lnTo>
                  <a:pt x="4727906" y="4413504"/>
                </a:lnTo>
                <a:lnTo>
                  <a:pt x="4613453" y="4479570"/>
                </a:lnTo>
                <a:lnTo>
                  <a:pt x="4489095" y="4407789"/>
                </a:lnTo>
                <a:close/>
                <a:moveTo>
                  <a:pt x="4734611" y="4417391"/>
                </a:moveTo>
                <a:lnTo>
                  <a:pt x="4845634" y="4481475"/>
                </a:lnTo>
                <a:lnTo>
                  <a:pt x="4731182" y="4547540"/>
                </a:lnTo>
                <a:lnTo>
                  <a:pt x="4620159" y="4483456"/>
                </a:lnTo>
                <a:lnTo>
                  <a:pt x="4734611" y="4417391"/>
                </a:lnTo>
                <a:close/>
                <a:moveTo>
                  <a:pt x="4610253" y="4337838"/>
                </a:moveTo>
                <a:lnTo>
                  <a:pt x="4731182" y="4268038"/>
                </a:lnTo>
                <a:lnTo>
                  <a:pt x="4855541" y="4339819"/>
                </a:lnTo>
                <a:lnTo>
                  <a:pt x="4734611" y="4409618"/>
                </a:lnTo>
                <a:lnTo>
                  <a:pt x="4610253" y="4337838"/>
                </a:lnTo>
                <a:close/>
                <a:moveTo>
                  <a:pt x="4620159" y="4196258"/>
                </a:moveTo>
                <a:lnTo>
                  <a:pt x="4734611" y="4130193"/>
                </a:lnTo>
                <a:lnTo>
                  <a:pt x="4845634" y="4194277"/>
                </a:lnTo>
                <a:lnTo>
                  <a:pt x="4731182" y="4260342"/>
                </a:lnTo>
                <a:lnTo>
                  <a:pt x="4620159" y="4196258"/>
                </a:lnTo>
                <a:close/>
                <a:moveTo>
                  <a:pt x="4610253" y="4050640"/>
                </a:moveTo>
                <a:lnTo>
                  <a:pt x="4731182" y="3980840"/>
                </a:lnTo>
                <a:lnTo>
                  <a:pt x="4855541" y="4052621"/>
                </a:lnTo>
                <a:lnTo>
                  <a:pt x="4734611" y="4122420"/>
                </a:lnTo>
                <a:lnTo>
                  <a:pt x="4610253" y="4050640"/>
                </a:lnTo>
                <a:close/>
                <a:moveTo>
                  <a:pt x="4620159" y="3908984"/>
                </a:moveTo>
                <a:lnTo>
                  <a:pt x="4734611" y="3842919"/>
                </a:lnTo>
                <a:lnTo>
                  <a:pt x="4845634" y="3907003"/>
                </a:lnTo>
                <a:lnTo>
                  <a:pt x="4731182" y="3973068"/>
                </a:lnTo>
                <a:lnTo>
                  <a:pt x="4620159" y="3908984"/>
                </a:lnTo>
                <a:close/>
                <a:moveTo>
                  <a:pt x="4610253" y="3763442"/>
                </a:moveTo>
                <a:lnTo>
                  <a:pt x="4731182" y="3693643"/>
                </a:lnTo>
                <a:lnTo>
                  <a:pt x="4855541" y="3765423"/>
                </a:lnTo>
                <a:lnTo>
                  <a:pt x="4734611" y="3835222"/>
                </a:lnTo>
                <a:lnTo>
                  <a:pt x="4610253" y="3763442"/>
                </a:lnTo>
                <a:close/>
                <a:moveTo>
                  <a:pt x="4620159" y="3621786"/>
                </a:moveTo>
                <a:lnTo>
                  <a:pt x="4734611" y="3555721"/>
                </a:lnTo>
                <a:lnTo>
                  <a:pt x="4845634" y="3619805"/>
                </a:lnTo>
                <a:lnTo>
                  <a:pt x="4731182" y="3685870"/>
                </a:lnTo>
                <a:lnTo>
                  <a:pt x="4620159" y="3621786"/>
                </a:lnTo>
                <a:close/>
                <a:moveTo>
                  <a:pt x="4610253" y="3476168"/>
                </a:moveTo>
                <a:lnTo>
                  <a:pt x="4731182" y="3406369"/>
                </a:lnTo>
                <a:lnTo>
                  <a:pt x="4855541" y="3478149"/>
                </a:lnTo>
                <a:lnTo>
                  <a:pt x="4734611" y="3547948"/>
                </a:lnTo>
                <a:lnTo>
                  <a:pt x="4610253" y="3476168"/>
                </a:lnTo>
                <a:close/>
                <a:moveTo>
                  <a:pt x="4620159" y="3334588"/>
                </a:moveTo>
                <a:lnTo>
                  <a:pt x="4734611" y="3268523"/>
                </a:lnTo>
                <a:lnTo>
                  <a:pt x="4845634" y="3332607"/>
                </a:lnTo>
                <a:lnTo>
                  <a:pt x="4731182" y="3398672"/>
                </a:lnTo>
                <a:lnTo>
                  <a:pt x="4620159" y="3334588"/>
                </a:lnTo>
                <a:close/>
                <a:moveTo>
                  <a:pt x="4610253" y="3188970"/>
                </a:moveTo>
                <a:lnTo>
                  <a:pt x="4731182" y="3119171"/>
                </a:lnTo>
                <a:lnTo>
                  <a:pt x="4855541" y="3190951"/>
                </a:lnTo>
                <a:lnTo>
                  <a:pt x="4734611" y="3260751"/>
                </a:lnTo>
                <a:lnTo>
                  <a:pt x="4610253" y="3188970"/>
                </a:lnTo>
                <a:close/>
                <a:moveTo>
                  <a:pt x="4620159" y="3047314"/>
                </a:moveTo>
                <a:lnTo>
                  <a:pt x="4734611" y="2981249"/>
                </a:lnTo>
                <a:lnTo>
                  <a:pt x="4845634" y="3045333"/>
                </a:lnTo>
                <a:lnTo>
                  <a:pt x="4731182" y="3111399"/>
                </a:lnTo>
                <a:lnTo>
                  <a:pt x="4620159" y="3047314"/>
                </a:lnTo>
                <a:close/>
                <a:moveTo>
                  <a:pt x="4610253" y="2901772"/>
                </a:moveTo>
                <a:lnTo>
                  <a:pt x="4731182" y="2831973"/>
                </a:lnTo>
                <a:lnTo>
                  <a:pt x="4855541" y="2903754"/>
                </a:lnTo>
                <a:lnTo>
                  <a:pt x="4734611" y="2973553"/>
                </a:lnTo>
                <a:lnTo>
                  <a:pt x="4610253" y="2901772"/>
                </a:lnTo>
                <a:close/>
                <a:moveTo>
                  <a:pt x="4620159" y="2760117"/>
                </a:moveTo>
                <a:lnTo>
                  <a:pt x="4734611" y="2694051"/>
                </a:lnTo>
                <a:lnTo>
                  <a:pt x="4845634" y="2758135"/>
                </a:lnTo>
                <a:lnTo>
                  <a:pt x="4731182" y="2824201"/>
                </a:lnTo>
                <a:lnTo>
                  <a:pt x="4620159" y="2760117"/>
                </a:lnTo>
                <a:close/>
                <a:moveTo>
                  <a:pt x="4610253" y="2614498"/>
                </a:moveTo>
                <a:lnTo>
                  <a:pt x="4731182" y="2544699"/>
                </a:lnTo>
                <a:lnTo>
                  <a:pt x="4855541" y="2616479"/>
                </a:lnTo>
                <a:lnTo>
                  <a:pt x="4734611" y="2686279"/>
                </a:lnTo>
                <a:lnTo>
                  <a:pt x="4610253" y="2614498"/>
                </a:lnTo>
                <a:close/>
                <a:moveTo>
                  <a:pt x="4620159" y="2472919"/>
                </a:moveTo>
                <a:lnTo>
                  <a:pt x="4734611" y="2406853"/>
                </a:lnTo>
                <a:lnTo>
                  <a:pt x="4845634" y="2470937"/>
                </a:lnTo>
                <a:lnTo>
                  <a:pt x="4731182" y="2537003"/>
                </a:lnTo>
                <a:lnTo>
                  <a:pt x="4620159" y="2472919"/>
                </a:lnTo>
                <a:close/>
                <a:moveTo>
                  <a:pt x="4610253" y="2327301"/>
                </a:moveTo>
                <a:lnTo>
                  <a:pt x="4731182" y="2257501"/>
                </a:lnTo>
                <a:lnTo>
                  <a:pt x="4855541" y="2329282"/>
                </a:lnTo>
                <a:lnTo>
                  <a:pt x="4734611" y="2399081"/>
                </a:lnTo>
                <a:lnTo>
                  <a:pt x="4610253" y="2327301"/>
                </a:lnTo>
                <a:close/>
                <a:moveTo>
                  <a:pt x="4603547" y="2323414"/>
                </a:moveTo>
                <a:lnTo>
                  <a:pt x="4492524" y="2259330"/>
                </a:lnTo>
                <a:lnTo>
                  <a:pt x="4613453" y="2189531"/>
                </a:lnTo>
                <a:lnTo>
                  <a:pt x="4724477" y="2253615"/>
                </a:lnTo>
                <a:lnTo>
                  <a:pt x="4603547" y="2323414"/>
                </a:lnTo>
                <a:close/>
                <a:moveTo>
                  <a:pt x="4596842" y="2327301"/>
                </a:moveTo>
                <a:lnTo>
                  <a:pt x="4482389" y="2393366"/>
                </a:lnTo>
                <a:lnTo>
                  <a:pt x="4371366" y="2329282"/>
                </a:lnTo>
                <a:lnTo>
                  <a:pt x="4485818" y="2263216"/>
                </a:lnTo>
                <a:lnTo>
                  <a:pt x="4596842" y="2327301"/>
                </a:lnTo>
                <a:close/>
                <a:moveTo>
                  <a:pt x="4364736" y="2325396"/>
                </a:moveTo>
                <a:lnTo>
                  <a:pt x="4240378" y="2253615"/>
                </a:lnTo>
                <a:lnTo>
                  <a:pt x="4354830" y="2187550"/>
                </a:lnTo>
                <a:lnTo>
                  <a:pt x="4479189" y="2259330"/>
                </a:lnTo>
                <a:lnTo>
                  <a:pt x="4364736" y="2325396"/>
                </a:lnTo>
                <a:close/>
                <a:moveTo>
                  <a:pt x="4358107" y="2329282"/>
                </a:moveTo>
                <a:lnTo>
                  <a:pt x="4237177" y="2399081"/>
                </a:lnTo>
                <a:lnTo>
                  <a:pt x="4112819" y="2327301"/>
                </a:lnTo>
                <a:lnTo>
                  <a:pt x="4233748" y="2257501"/>
                </a:lnTo>
                <a:lnTo>
                  <a:pt x="4358107" y="2329282"/>
                </a:lnTo>
                <a:close/>
                <a:moveTo>
                  <a:pt x="4106113" y="2323414"/>
                </a:moveTo>
                <a:lnTo>
                  <a:pt x="3995090" y="2259330"/>
                </a:lnTo>
                <a:lnTo>
                  <a:pt x="4116019" y="2189531"/>
                </a:lnTo>
                <a:lnTo>
                  <a:pt x="4227043" y="2253615"/>
                </a:lnTo>
                <a:lnTo>
                  <a:pt x="4106113" y="2323414"/>
                </a:lnTo>
                <a:close/>
                <a:moveTo>
                  <a:pt x="4099408" y="2327301"/>
                </a:moveTo>
                <a:lnTo>
                  <a:pt x="3984955" y="2393366"/>
                </a:lnTo>
                <a:lnTo>
                  <a:pt x="3873932" y="2329282"/>
                </a:lnTo>
                <a:lnTo>
                  <a:pt x="3988384" y="2263216"/>
                </a:lnTo>
                <a:lnTo>
                  <a:pt x="4099408" y="2327301"/>
                </a:lnTo>
                <a:close/>
                <a:moveTo>
                  <a:pt x="3867302" y="2325396"/>
                </a:moveTo>
                <a:lnTo>
                  <a:pt x="3742944" y="2253615"/>
                </a:lnTo>
                <a:lnTo>
                  <a:pt x="3857397" y="2187550"/>
                </a:lnTo>
                <a:lnTo>
                  <a:pt x="3981755" y="2259330"/>
                </a:lnTo>
                <a:lnTo>
                  <a:pt x="3867302" y="2325396"/>
                </a:lnTo>
                <a:close/>
                <a:moveTo>
                  <a:pt x="3860597" y="2329282"/>
                </a:moveTo>
                <a:lnTo>
                  <a:pt x="3739667" y="2399081"/>
                </a:lnTo>
                <a:lnTo>
                  <a:pt x="3615309" y="2327301"/>
                </a:lnTo>
                <a:lnTo>
                  <a:pt x="3736239" y="2257501"/>
                </a:lnTo>
                <a:lnTo>
                  <a:pt x="3860597" y="2329282"/>
                </a:lnTo>
                <a:close/>
                <a:moveTo>
                  <a:pt x="3608604" y="2323414"/>
                </a:moveTo>
                <a:lnTo>
                  <a:pt x="3497580" y="2259330"/>
                </a:lnTo>
                <a:lnTo>
                  <a:pt x="3618509" y="2189531"/>
                </a:lnTo>
                <a:lnTo>
                  <a:pt x="3729533" y="2253615"/>
                </a:lnTo>
                <a:lnTo>
                  <a:pt x="3608604" y="2323414"/>
                </a:lnTo>
                <a:close/>
                <a:moveTo>
                  <a:pt x="3601898" y="2327301"/>
                </a:moveTo>
                <a:lnTo>
                  <a:pt x="3487446" y="2393366"/>
                </a:lnTo>
                <a:lnTo>
                  <a:pt x="3376422" y="2329282"/>
                </a:lnTo>
                <a:lnTo>
                  <a:pt x="3490874" y="2263216"/>
                </a:lnTo>
                <a:lnTo>
                  <a:pt x="3601898" y="2327301"/>
                </a:lnTo>
                <a:close/>
                <a:moveTo>
                  <a:pt x="3369793" y="2325396"/>
                </a:moveTo>
                <a:lnTo>
                  <a:pt x="3245434" y="2253615"/>
                </a:lnTo>
                <a:lnTo>
                  <a:pt x="3359887" y="2187550"/>
                </a:lnTo>
                <a:lnTo>
                  <a:pt x="3484245" y="2259330"/>
                </a:lnTo>
                <a:lnTo>
                  <a:pt x="3369793" y="2325396"/>
                </a:lnTo>
                <a:close/>
                <a:moveTo>
                  <a:pt x="3363087" y="2329282"/>
                </a:moveTo>
                <a:lnTo>
                  <a:pt x="3242158" y="2399081"/>
                </a:lnTo>
                <a:lnTo>
                  <a:pt x="3117799" y="2327301"/>
                </a:lnTo>
                <a:lnTo>
                  <a:pt x="3238729" y="2257501"/>
                </a:lnTo>
                <a:lnTo>
                  <a:pt x="3363087" y="2329282"/>
                </a:lnTo>
                <a:close/>
                <a:moveTo>
                  <a:pt x="3111094" y="2323414"/>
                </a:moveTo>
                <a:lnTo>
                  <a:pt x="3000070" y="2259330"/>
                </a:lnTo>
                <a:lnTo>
                  <a:pt x="3121000" y="2189531"/>
                </a:lnTo>
                <a:lnTo>
                  <a:pt x="3232023" y="2253615"/>
                </a:lnTo>
                <a:lnTo>
                  <a:pt x="3111094" y="2323414"/>
                </a:lnTo>
                <a:close/>
                <a:moveTo>
                  <a:pt x="3104464" y="2327301"/>
                </a:moveTo>
                <a:lnTo>
                  <a:pt x="2990012" y="2393366"/>
                </a:lnTo>
                <a:lnTo>
                  <a:pt x="2878989" y="2329282"/>
                </a:lnTo>
                <a:lnTo>
                  <a:pt x="2993441" y="2263216"/>
                </a:lnTo>
                <a:lnTo>
                  <a:pt x="3104464" y="2327301"/>
                </a:lnTo>
                <a:close/>
                <a:moveTo>
                  <a:pt x="2872359" y="2325396"/>
                </a:moveTo>
                <a:lnTo>
                  <a:pt x="2747924" y="2253615"/>
                </a:lnTo>
                <a:lnTo>
                  <a:pt x="2862377" y="2187550"/>
                </a:lnTo>
                <a:lnTo>
                  <a:pt x="2986735" y="2259330"/>
                </a:lnTo>
                <a:lnTo>
                  <a:pt x="2872359" y="2325396"/>
                </a:lnTo>
                <a:close/>
                <a:moveTo>
                  <a:pt x="2865654" y="2329282"/>
                </a:moveTo>
                <a:lnTo>
                  <a:pt x="2744724" y="2399081"/>
                </a:lnTo>
                <a:lnTo>
                  <a:pt x="2620366" y="2327301"/>
                </a:lnTo>
                <a:lnTo>
                  <a:pt x="2741295" y="2257425"/>
                </a:lnTo>
                <a:lnTo>
                  <a:pt x="2865654" y="2329282"/>
                </a:lnTo>
                <a:close/>
                <a:moveTo>
                  <a:pt x="2613660" y="2323414"/>
                </a:moveTo>
                <a:lnTo>
                  <a:pt x="2502637" y="2259330"/>
                </a:lnTo>
                <a:lnTo>
                  <a:pt x="2623566" y="2189531"/>
                </a:lnTo>
                <a:lnTo>
                  <a:pt x="2734589" y="2253615"/>
                </a:lnTo>
                <a:lnTo>
                  <a:pt x="2613660" y="2323414"/>
                </a:lnTo>
                <a:close/>
                <a:moveTo>
                  <a:pt x="2606954" y="2327301"/>
                </a:moveTo>
                <a:lnTo>
                  <a:pt x="2492502" y="2393366"/>
                </a:lnTo>
                <a:lnTo>
                  <a:pt x="2381479" y="2329282"/>
                </a:lnTo>
                <a:lnTo>
                  <a:pt x="2495931" y="2263216"/>
                </a:lnTo>
                <a:lnTo>
                  <a:pt x="2606954" y="2327301"/>
                </a:lnTo>
                <a:close/>
                <a:moveTo>
                  <a:pt x="2374849" y="2325396"/>
                </a:moveTo>
                <a:lnTo>
                  <a:pt x="2250491" y="2253615"/>
                </a:lnTo>
                <a:lnTo>
                  <a:pt x="2364943" y="2187550"/>
                </a:lnTo>
                <a:lnTo>
                  <a:pt x="2489302" y="2259330"/>
                </a:lnTo>
                <a:lnTo>
                  <a:pt x="2374849" y="2325396"/>
                </a:lnTo>
                <a:close/>
                <a:moveTo>
                  <a:pt x="2368144" y="2329282"/>
                </a:moveTo>
                <a:lnTo>
                  <a:pt x="2247214" y="2399081"/>
                </a:lnTo>
                <a:lnTo>
                  <a:pt x="2122856" y="2327301"/>
                </a:lnTo>
                <a:lnTo>
                  <a:pt x="2243785" y="2257501"/>
                </a:lnTo>
                <a:lnTo>
                  <a:pt x="2368144" y="2329282"/>
                </a:lnTo>
                <a:close/>
                <a:moveTo>
                  <a:pt x="2116150" y="2323414"/>
                </a:moveTo>
                <a:lnTo>
                  <a:pt x="2005127" y="2259330"/>
                </a:lnTo>
                <a:lnTo>
                  <a:pt x="2126056" y="2189531"/>
                </a:lnTo>
                <a:lnTo>
                  <a:pt x="2237080" y="2253615"/>
                </a:lnTo>
                <a:lnTo>
                  <a:pt x="2116150" y="2323414"/>
                </a:lnTo>
                <a:close/>
                <a:moveTo>
                  <a:pt x="2109521" y="2327301"/>
                </a:moveTo>
                <a:lnTo>
                  <a:pt x="1995069" y="2393366"/>
                </a:lnTo>
                <a:lnTo>
                  <a:pt x="1884045" y="2329282"/>
                </a:lnTo>
                <a:lnTo>
                  <a:pt x="1998497" y="2263216"/>
                </a:lnTo>
                <a:lnTo>
                  <a:pt x="2109521" y="2327301"/>
                </a:lnTo>
                <a:close/>
                <a:moveTo>
                  <a:pt x="2119427" y="2472919"/>
                </a:moveTo>
                <a:lnTo>
                  <a:pt x="1998497" y="2542718"/>
                </a:lnTo>
                <a:lnTo>
                  <a:pt x="1874139" y="2470937"/>
                </a:lnTo>
                <a:lnTo>
                  <a:pt x="1995069" y="2401138"/>
                </a:lnTo>
                <a:lnTo>
                  <a:pt x="2119427" y="2472919"/>
                </a:lnTo>
                <a:close/>
                <a:moveTo>
                  <a:pt x="2109521" y="2614498"/>
                </a:moveTo>
                <a:lnTo>
                  <a:pt x="1995069" y="2680564"/>
                </a:lnTo>
                <a:lnTo>
                  <a:pt x="1884045" y="2616479"/>
                </a:lnTo>
                <a:lnTo>
                  <a:pt x="1998497" y="2550414"/>
                </a:lnTo>
                <a:lnTo>
                  <a:pt x="2109521" y="2614498"/>
                </a:lnTo>
                <a:close/>
                <a:moveTo>
                  <a:pt x="2119427" y="2760117"/>
                </a:moveTo>
                <a:lnTo>
                  <a:pt x="1998497" y="2829916"/>
                </a:lnTo>
                <a:lnTo>
                  <a:pt x="1874139" y="2758135"/>
                </a:lnTo>
                <a:lnTo>
                  <a:pt x="1995069" y="2688336"/>
                </a:lnTo>
                <a:lnTo>
                  <a:pt x="2119427" y="2760117"/>
                </a:lnTo>
                <a:close/>
                <a:moveTo>
                  <a:pt x="2109521" y="2901772"/>
                </a:moveTo>
                <a:lnTo>
                  <a:pt x="1995069" y="2967838"/>
                </a:lnTo>
                <a:lnTo>
                  <a:pt x="1884045" y="2903754"/>
                </a:lnTo>
                <a:lnTo>
                  <a:pt x="1998497" y="2837688"/>
                </a:lnTo>
                <a:lnTo>
                  <a:pt x="2109521" y="2901772"/>
                </a:lnTo>
                <a:close/>
                <a:moveTo>
                  <a:pt x="2119427" y="3047314"/>
                </a:moveTo>
                <a:lnTo>
                  <a:pt x="1998497" y="3117114"/>
                </a:lnTo>
                <a:lnTo>
                  <a:pt x="1874139" y="3045333"/>
                </a:lnTo>
                <a:lnTo>
                  <a:pt x="1995069" y="2975534"/>
                </a:lnTo>
                <a:lnTo>
                  <a:pt x="2119427" y="3047314"/>
                </a:lnTo>
                <a:close/>
                <a:moveTo>
                  <a:pt x="2109521" y="3188970"/>
                </a:moveTo>
                <a:lnTo>
                  <a:pt x="1995069" y="3255036"/>
                </a:lnTo>
                <a:lnTo>
                  <a:pt x="1884045" y="3190951"/>
                </a:lnTo>
                <a:lnTo>
                  <a:pt x="1998497" y="3124886"/>
                </a:lnTo>
                <a:lnTo>
                  <a:pt x="2109521" y="3188970"/>
                </a:lnTo>
                <a:close/>
                <a:moveTo>
                  <a:pt x="2119427" y="3334588"/>
                </a:moveTo>
                <a:lnTo>
                  <a:pt x="1998497" y="3404387"/>
                </a:lnTo>
                <a:lnTo>
                  <a:pt x="1874139" y="3332607"/>
                </a:lnTo>
                <a:lnTo>
                  <a:pt x="1995069" y="3262808"/>
                </a:lnTo>
                <a:lnTo>
                  <a:pt x="2119427" y="3334588"/>
                </a:lnTo>
                <a:close/>
                <a:moveTo>
                  <a:pt x="2109521" y="3476168"/>
                </a:moveTo>
                <a:lnTo>
                  <a:pt x="1995069" y="3542233"/>
                </a:lnTo>
                <a:lnTo>
                  <a:pt x="1884045" y="3478149"/>
                </a:lnTo>
                <a:lnTo>
                  <a:pt x="1998497" y="3412084"/>
                </a:lnTo>
                <a:lnTo>
                  <a:pt x="2109521" y="3476168"/>
                </a:lnTo>
                <a:close/>
                <a:moveTo>
                  <a:pt x="2119427" y="3621786"/>
                </a:moveTo>
                <a:lnTo>
                  <a:pt x="1998497" y="3691585"/>
                </a:lnTo>
                <a:lnTo>
                  <a:pt x="1874139" y="3619805"/>
                </a:lnTo>
                <a:lnTo>
                  <a:pt x="1995069" y="3550006"/>
                </a:lnTo>
                <a:lnTo>
                  <a:pt x="2119427" y="3621786"/>
                </a:lnTo>
                <a:close/>
                <a:moveTo>
                  <a:pt x="2109445" y="3763442"/>
                </a:moveTo>
                <a:lnTo>
                  <a:pt x="1994992" y="3829507"/>
                </a:lnTo>
                <a:lnTo>
                  <a:pt x="1883969" y="3765423"/>
                </a:lnTo>
                <a:lnTo>
                  <a:pt x="1998421" y="3699358"/>
                </a:lnTo>
                <a:lnTo>
                  <a:pt x="2109445" y="3763442"/>
                </a:lnTo>
                <a:close/>
                <a:moveTo>
                  <a:pt x="2119427" y="3908984"/>
                </a:moveTo>
                <a:lnTo>
                  <a:pt x="1998497" y="3978783"/>
                </a:lnTo>
                <a:lnTo>
                  <a:pt x="1874139" y="3907003"/>
                </a:lnTo>
                <a:lnTo>
                  <a:pt x="1995069" y="3837204"/>
                </a:lnTo>
                <a:lnTo>
                  <a:pt x="2119427" y="3908984"/>
                </a:lnTo>
                <a:close/>
                <a:moveTo>
                  <a:pt x="2109521" y="4050640"/>
                </a:moveTo>
                <a:lnTo>
                  <a:pt x="1995069" y="4116705"/>
                </a:lnTo>
                <a:lnTo>
                  <a:pt x="1884045" y="4052621"/>
                </a:lnTo>
                <a:lnTo>
                  <a:pt x="1998497" y="3986555"/>
                </a:lnTo>
                <a:lnTo>
                  <a:pt x="2109521" y="4050640"/>
                </a:lnTo>
                <a:close/>
                <a:moveTo>
                  <a:pt x="2119427" y="4196258"/>
                </a:moveTo>
                <a:lnTo>
                  <a:pt x="1998497" y="4266057"/>
                </a:lnTo>
                <a:lnTo>
                  <a:pt x="1874139" y="4194277"/>
                </a:lnTo>
                <a:lnTo>
                  <a:pt x="1995069" y="4124478"/>
                </a:lnTo>
                <a:lnTo>
                  <a:pt x="2119427" y="4196258"/>
                </a:lnTo>
                <a:close/>
                <a:moveTo>
                  <a:pt x="2109445" y="4337838"/>
                </a:moveTo>
                <a:lnTo>
                  <a:pt x="1994992" y="4403903"/>
                </a:lnTo>
                <a:lnTo>
                  <a:pt x="1883969" y="4339819"/>
                </a:lnTo>
                <a:lnTo>
                  <a:pt x="1998421" y="4273753"/>
                </a:lnTo>
                <a:lnTo>
                  <a:pt x="2109445" y="4337838"/>
                </a:lnTo>
                <a:close/>
                <a:moveTo>
                  <a:pt x="2119427" y="4483456"/>
                </a:moveTo>
                <a:lnTo>
                  <a:pt x="1998497" y="4553255"/>
                </a:lnTo>
                <a:lnTo>
                  <a:pt x="1874139" y="4481475"/>
                </a:lnTo>
                <a:lnTo>
                  <a:pt x="1995069" y="4411676"/>
                </a:lnTo>
                <a:lnTo>
                  <a:pt x="2119427" y="4483456"/>
                </a:lnTo>
                <a:close/>
                <a:moveTo>
                  <a:pt x="2109521" y="4625111"/>
                </a:moveTo>
                <a:lnTo>
                  <a:pt x="1995069" y="4691177"/>
                </a:lnTo>
                <a:lnTo>
                  <a:pt x="1884045" y="4627093"/>
                </a:lnTo>
                <a:lnTo>
                  <a:pt x="1998497" y="4561027"/>
                </a:lnTo>
                <a:lnTo>
                  <a:pt x="2109521" y="4625111"/>
                </a:lnTo>
                <a:close/>
                <a:moveTo>
                  <a:pt x="2005203" y="4557141"/>
                </a:moveTo>
                <a:lnTo>
                  <a:pt x="2126132" y="4487342"/>
                </a:lnTo>
                <a:lnTo>
                  <a:pt x="2237156" y="4551426"/>
                </a:lnTo>
                <a:lnTo>
                  <a:pt x="2116227" y="4621226"/>
                </a:lnTo>
                <a:lnTo>
                  <a:pt x="2005203" y="4557141"/>
                </a:lnTo>
                <a:close/>
                <a:moveTo>
                  <a:pt x="2243785" y="4555236"/>
                </a:moveTo>
                <a:lnTo>
                  <a:pt x="2368144" y="4627016"/>
                </a:lnTo>
                <a:lnTo>
                  <a:pt x="2247214" y="4696816"/>
                </a:lnTo>
                <a:lnTo>
                  <a:pt x="2122856" y="4625036"/>
                </a:lnTo>
                <a:lnTo>
                  <a:pt x="2243785" y="4555236"/>
                </a:lnTo>
                <a:close/>
                <a:moveTo>
                  <a:pt x="2250491" y="4551426"/>
                </a:moveTo>
                <a:lnTo>
                  <a:pt x="2364943" y="4485361"/>
                </a:lnTo>
                <a:lnTo>
                  <a:pt x="2489302" y="4557141"/>
                </a:lnTo>
                <a:lnTo>
                  <a:pt x="2374849" y="4623206"/>
                </a:lnTo>
                <a:lnTo>
                  <a:pt x="2250491" y="4551426"/>
                </a:lnTo>
                <a:close/>
                <a:moveTo>
                  <a:pt x="2495931" y="4561027"/>
                </a:moveTo>
                <a:lnTo>
                  <a:pt x="2606954" y="4625111"/>
                </a:lnTo>
                <a:lnTo>
                  <a:pt x="2492502" y="4691177"/>
                </a:lnTo>
                <a:lnTo>
                  <a:pt x="2381479" y="4627093"/>
                </a:lnTo>
                <a:lnTo>
                  <a:pt x="2495931" y="4561027"/>
                </a:lnTo>
                <a:close/>
                <a:moveTo>
                  <a:pt x="2502637" y="4557141"/>
                </a:moveTo>
                <a:lnTo>
                  <a:pt x="2623566" y="4487342"/>
                </a:lnTo>
                <a:lnTo>
                  <a:pt x="2734589" y="4551426"/>
                </a:lnTo>
                <a:lnTo>
                  <a:pt x="2613660" y="4621226"/>
                </a:lnTo>
                <a:lnTo>
                  <a:pt x="2502637" y="4557141"/>
                </a:lnTo>
                <a:close/>
                <a:moveTo>
                  <a:pt x="2741295" y="4555236"/>
                </a:moveTo>
                <a:lnTo>
                  <a:pt x="2865654" y="4627016"/>
                </a:lnTo>
                <a:lnTo>
                  <a:pt x="2744724" y="4696816"/>
                </a:lnTo>
                <a:lnTo>
                  <a:pt x="2620366" y="4625036"/>
                </a:lnTo>
                <a:lnTo>
                  <a:pt x="2741295" y="4555236"/>
                </a:lnTo>
                <a:close/>
                <a:moveTo>
                  <a:pt x="2747924" y="4551426"/>
                </a:moveTo>
                <a:lnTo>
                  <a:pt x="2862377" y="4485361"/>
                </a:lnTo>
                <a:lnTo>
                  <a:pt x="2986735" y="4557141"/>
                </a:lnTo>
                <a:lnTo>
                  <a:pt x="2872283" y="4623206"/>
                </a:lnTo>
                <a:lnTo>
                  <a:pt x="2747924" y="4551426"/>
                </a:lnTo>
                <a:close/>
                <a:moveTo>
                  <a:pt x="2993441" y="4561027"/>
                </a:moveTo>
                <a:lnTo>
                  <a:pt x="3104464" y="4625111"/>
                </a:lnTo>
                <a:lnTo>
                  <a:pt x="2990012" y="4691177"/>
                </a:lnTo>
                <a:lnTo>
                  <a:pt x="2878989" y="4627093"/>
                </a:lnTo>
                <a:lnTo>
                  <a:pt x="2993441" y="4561027"/>
                </a:lnTo>
                <a:close/>
                <a:moveTo>
                  <a:pt x="3000147" y="4557141"/>
                </a:moveTo>
                <a:lnTo>
                  <a:pt x="3121076" y="4487342"/>
                </a:lnTo>
                <a:lnTo>
                  <a:pt x="3232099" y="4551426"/>
                </a:lnTo>
                <a:lnTo>
                  <a:pt x="3111170" y="4621226"/>
                </a:lnTo>
                <a:lnTo>
                  <a:pt x="3000147" y="4557141"/>
                </a:lnTo>
                <a:close/>
                <a:moveTo>
                  <a:pt x="3238729" y="4555236"/>
                </a:moveTo>
                <a:lnTo>
                  <a:pt x="3363087" y="4627016"/>
                </a:lnTo>
                <a:lnTo>
                  <a:pt x="3242158" y="4696816"/>
                </a:lnTo>
                <a:lnTo>
                  <a:pt x="3117799" y="4625036"/>
                </a:lnTo>
                <a:lnTo>
                  <a:pt x="3238729" y="4555236"/>
                </a:lnTo>
                <a:close/>
                <a:moveTo>
                  <a:pt x="3245434" y="4551426"/>
                </a:moveTo>
                <a:lnTo>
                  <a:pt x="3359887" y="4485361"/>
                </a:lnTo>
                <a:lnTo>
                  <a:pt x="3484245" y="4557141"/>
                </a:lnTo>
                <a:lnTo>
                  <a:pt x="3369793" y="4623206"/>
                </a:lnTo>
                <a:lnTo>
                  <a:pt x="3245434" y="4551426"/>
                </a:lnTo>
                <a:close/>
                <a:moveTo>
                  <a:pt x="3490951" y="4561027"/>
                </a:moveTo>
                <a:lnTo>
                  <a:pt x="3601974" y="4625111"/>
                </a:lnTo>
                <a:lnTo>
                  <a:pt x="3487522" y="4691177"/>
                </a:lnTo>
                <a:lnTo>
                  <a:pt x="3376498" y="4627093"/>
                </a:lnTo>
                <a:lnTo>
                  <a:pt x="3490951" y="4561027"/>
                </a:lnTo>
                <a:close/>
                <a:moveTo>
                  <a:pt x="3497580" y="4557141"/>
                </a:moveTo>
                <a:lnTo>
                  <a:pt x="3618509" y="4487342"/>
                </a:lnTo>
                <a:lnTo>
                  <a:pt x="3729533" y="4551426"/>
                </a:lnTo>
                <a:lnTo>
                  <a:pt x="3608604" y="4621226"/>
                </a:lnTo>
                <a:lnTo>
                  <a:pt x="3497580" y="4557141"/>
                </a:lnTo>
                <a:close/>
                <a:moveTo>
                  <a:pt x="3736239" y="4555236"/>
                </a:moveTo>
                <a:lnTo>
                  <a:pt x="3860597" y="4627016"/>
                </a:lnTo>
                <a:lnTo>
                  <a:pt x="3739667" y="4696816"/>
                </a:lnTo>
                <a:lnTo>
                  <a:pt x="3615309" y="4625036"/>
                </a:lnTo>
                <a:lnTo>
                  <a:pt x="3736239" y="4555236"/>
                </a:lnTo>
                <a:close/>
                <a:moveTo>
                  <a:pt x="3742944" y="4551426"/>
                </a:moveTo>
                <a:lnTo>
                  <a:pt x="3857397" y="4485361"/>
                </a:lnTo>
                <a:lnTo>
                  <a:pt x="3981755" y="4557141"/>
                </a:lnTo>
                <a:lnTo>
                  <a:pt x="3867302" y="4623206"/>
                </a:lnTo>
                <a:lnTo>
                  <a:pt x="3742944" y="4551426"/>
                </a:lnTo>
                <a:close/>
                <a:moveTo>
                  <a:pt x="3988384" y="4561027"/>
                </a:moveTo>
                <a:lnTo>
                  <a:pt x="4099408" y="4625111"/>
                </a:lnTo>
                <a:lnTo>
                  <a:pt x="3984955" y="4691177"/>
                </a:lnTo>
                <a:lnTo>
                  <a:pt x="3873932" y="4627093"/>
                </a:lnTo>
                <a:lnTo>
                  <a:pt x="3988384" y="4561027"/>
                </a:lnTo>
                <a:close/>
                <a:moveTo>
                  <a:pt x="3995090" y="4557141"/>
                </a:moveTo>
                <a:lnTo>
                  <a:pt x="4116019" y="4487342"/>
                </a:lnTo>
                <a:lnTo>
                  <a:pt x="4227043" y="4551426"/>
                </a:lnTo>
                <a:lnTo>
                  <a:pt x="4106113" y="4621226"/>
                </a:lnTo>
                <a:lnTo>
                  <a:pt x="3995090" y="4557141"/>
                </a:lnTo>
                <a:close/>
                <a:moveTo>
                  <a:pt x="4233672" y="4555236"/>
                </a:moveTo>
                <a:lnTo>
                  <a:pt x="4358031" y="4627016"/>
                </a:lnTo>
                <a:lnTo>
                  <a:pt x="4237101" y="4696816"/>
                </a:lnTo>
                <a:lnTo>
                  <a:pt x="4112743" y="4625036"/>
                </a:lnTo>
                <a:lnTo>
                  <a:pt x="4233672" y="4555236"/>
                </a:lnTo>
                <a:close/>
                <a:moveTo>
                  <a:pt x="4240378" y="4551426"/>
                </a:moveTo>
                <a:lnTo>
                  <a:pt x="4354830" y="4485361"/>
                </a:lnTo>
                <a:lnTo>
                  <a:pt x="4479189" y="4557141"/>
                </a:lnTo>
                <a:lnTo>
                  <a:pt x="4364736" y="4623206"/>
                </a:lnTo>
                <a:lnTo>
                  <a:pt x="4240378" y="4551426"/>
                </a:lnTo>
                <a:close/>
                <a:moveTo>
                  <a:pt x="4485894" y="4561027"/>
                </a:moveTo>
                <a:lnTo>
                  <a:pt x="4596918" y="4625111"/>
                </a:lnTo>
                <a:lnTo>
                  <a:pt x="4482465" y="4691177"/>
                </a:lnTo>
                <a:lnTo>
                  <a:pt x="4371442" y="4627093"/>
                </a:lnTo>
                <a:lnTo>
                  <a:pt x="4485894" y="4561027"/>
                </a:lnTo>
                <a:close/>
                <a:moveTo>
                  <a:pt x="4492600" y="4557141"/>
                </a:moveTo>
                <a:lnTo>
                  <a:pt x="4613529" y="4487342"/>
                </a:lnTo>
                <a:lnTo>
                  <a:pt x="4724553" y="4551426"/>
                </a:lnTo>
                <a:lnTo>
                  <a:pt x="4603623" y="4621226"/>
                </a:lnTo>
                <a:lnTo>
                  <a:pt x="4492600" y="4557141"/>
                </a:lnTo>
                <a:close/>
                <a:moveTo>
                  <a:pt x="4731182" y="4555236"/>
                </a:moveTo>
                <a:lnTo>
                  <a:pt x="4855541" y="4627016"/>
                </a:lnTo>
                <a:lnTo>
                  <a:pt x="4734611" y="4696816"/>
                </a:lnTo>
                <a:lnTo>
                  <a:pt x="4610253" y="4625036"/>
                </a:lnTo>
                <a:lnTo>
                  <a:pt x="4731182" y="4555236"/>
                </a:lnTo>
                <a:close/>
                <a:moveTo>
                  <a:pt x="4737888" y="4551426"/>
                </a:moveTo>
                <a:lnTo>
                  <a:pt x="4852340" y="4485361"/>
                </a:lnTo>
                <a:lnTo>
                  <a:pt x="4976698" y="4557141"/>
                </a:lnTo>
                <a:lnTo>
                  <a:pt x="4862246" y="4623206"/>
                </a:lnTo>
                <a:lnTo>
                  <a:pt x="4737888" y="4551426"/>
                </a:lnTo>
                <a:close/>
                <a:moveTo>
                  <a:pt x="4741316" y="4413504"/>
                </a:moveTo>
                <a:lnTo>
                  <a:pt x="4862246" y="4343705"/>
                </a:lnTo>
                <a:lnTo>
                  <a:pt x="4973269" y="4407789"/>
                </a:lnTo>
                <a:lnTo>
                  <a:pt x="4852340" y="4477588"/>
                </a:lnTo>
                <a:lnTo>
                  <a:pt x="4741316" y="4413504"/>
                </a:lnTo>
                <a:close/>
                <a:moveTo>
                  <a:pt x="4737888" y="4264152"/>
                </a:moveTo>
                <a:lnTo>
                  <a:pt x="4852340" y="4198087"/>
                </a:lnTo>
                <a:lnTo>
                  <a:pt x="4976698" y="4269867"/>
                </a:lnTo>
                <a:lnTo>
                  <a:pt x="4862246" y="4335933"/>
                </a:lnTo>
                <a:lnTo>
                  <a:pt x="4737888" y="4264152"/>
                </a:lnTo>
                <a:close/>
                <a:moveTo>
                  <a:pt x="4741316" y="4126306"/>
                </a:moveTo>
                <a:lnTo>
                  <a:pt x="4862246" y="4056507"/>
                </a:lnTo>
                <a:lnTo>
                  <a:pt x="4973269" y="4120591"/>
                </a:lnTo>
                <a:lnTo>
                  <a:pt x="4852340" y="4190390"/>
                </a:lnTo>
                <a:lnTo>
                  <a:pt x="4741316" y="4126306"/>
                </a:lnTo>
                <a:close/>
                <a:moveTo>
                  <a:pt x="4737888" y="3976954"/>
                </a:moveTo>
                <a:lnTo>
                  <a:pt x="4852340" y="3910889"/>
                </a:lnTo>
                <a:lnTo>
                  <a:pt x="4976698" y="3982669"/>
                </a:lnTo>
                <a:lnTo>
                  <a:pt x="4862246" y="4048735"/>
                </a:lnTo>
                <a:lnTo>
                  <a:pt x="4737888" y="3976954"/>
                </a:lnTo>
                <a:close/>
                <a:moveTo>
                  <a:pt x="4741316" y="3839109"/>
                </a:moveTo>
                <a:lnTo>
                  <a:pt x="4862246" y="3769309"/>
                </a:lnTo>
                <a:lnTo>
                  <a:pt x="4973269" y="3833394"/>
                </a:lnTo>
                <a:lnTo>
                  <a:pt x="4852340" y="3903193"/>
                </a:lnTo>
                <a:lnTo>
                  <a:pt x="4741316" y="3839109"/>
                </a:lnTo>
                <a:close/>
                <a:moveTo>
                  <a:pt x="4737888" y="3689757"/>
                </a:moveTo>
                <a:lnTo>
                  <a:pt x="4852340" y="3623691"/>
                </a:lnTo>
                <a:lnTo>
                  <a:pt x="4976698" y="3695472"/>
                </a:lnTo>
                <a:lnTo>
                  <a:pt x="4862246" y="3761537"/>
                </a:lnTo>
                <a:lnTo>
                  <a:pt x="4737888" y="3689757"/>
                </a:lnTo>
                <a:close/>
                <a:moveTo>
                  <a:pt x="4741316" y="3551834"/>
                </a:moveTo>
                <a:lnTo>
                  <a:pt x="4862246" y="3482035"/>
                </a:lnTo>
                <a:lnTo>
                  <a:pt x="4973269" y="3546119"/>
                </a:lnTo>
                <a:lnTo>
                  <a:pt x="4852340" y="3615919"/>
                </a:lnTo>
                <a:lnTo>
                  <a:pt x="4741316" y="3551834"/>
                </a:lnTo>
                <a:close/>
                <a:moveTo>
                  <a:pt x="4737888" y="3402482"/>
                </a:moveTo>
                <a:lnTo>
                  <a:pt x="4852340" y="3336417"/>
                </a:lnTo>
                <a:lnTo>
                  <a:pt x="4976698" y="3408197"/>
                </a:lnTo>
                <a:lnTo>
                  <a:pt x="4862246" y="3474263"/>
                </a:lnTo>
                <a:lnTo>
                  <a:pt x="4737888" y="3402482"/>
                </a:lnTo>
                <a:close/>
                <a:moveTo>
                  <a:pt x="4741241" y="3264637"/>
                </a:moveTo>
                <a:lnTo>
                  <a:pt x="4862170" y="3194837"/>
                </a:lnTo>
                <a:lnTo>
                  <a:pt x="4973193" y="3258922"/>
                </a:lnTo>
                <a:lnTo>
                  <a:pt x="4852264" y="3328721"/>
                </a:lnTo>
                <a:lnTo>
                  <a:pt x="4741241" y="3264637"/>
                </a:lnTo>
                <a:close/>
                <a:moveTo>
                  <a:pt x="4737888" y="3115285"/>
                </a:moveTo>
                <a:lnTo>
                  <a:pt x="4852340" y="3049219"/>
                </a:lnTo>
                <a:lnTo>
                  <a:pt x="4976698" y="3121000"/>
                </a:lnTo>
                <a:lnTo>
                  <a:pt x="4862246" y="3187065"/>
                </a:lnTo>
                <a:lnTo>
                  <a:pt x="4737888" y="3115285"/>
                </a:lnTo>
                <a:close/>
                <a:moveTo>
                  <a:pt x="4741316" y="2977439"/>
                </a:moveTo>
                <a:lnTo>
                  <a:pt x="4862246" y="2907640"/>
                </a:lnTo>
                <a:lnTo>
                  <a:pt x="4973269" y="2971724"/>
                </a:lnTo>
                <a:lnTo>
                  <a:pt x="4852340" y="3041523"/>
                </a:lnTo>
                <a:lnTo>
                  <a:pt x="4741316" y="2977439"/>
                </a:lnTo>
                <a:close/>
                <a:moveTo>
                  <a:pt x="4737888" y="2828087"/>
                </a:moveTo>
                <a:lnTo>
                  <a:pt x="4852340" y="2762022"/>
                </a:lnTo>
                <a:lnTo>
                  <a:pt x="4976698" y="2833802"/>
                </a:lnTo>
                <a:lnTo>
                  <a:pt x="4862246" y="2899867"/>
                </a:lnTo>
                <a:lnTo>
                  <a:pt x="4737888" y="2828087"/>
                </a:lnTo>
                <a:close/>
                <a:moveTo>
                  <a:pt x="4741316" y="2690165"/>
                </a:moveTo>
                <a:lnTo>
                  <a:pt x="4862246" y="2620366"/>
                </a:lnTo>
                <a:lnTo>
                  <a:pt x="4973269" y="2684450"/>
                </a:lnTo>
                <a:lnTo>
                  <a:pt x="4852340" y="2754249"/>
                </a:lnTo>
                <a:lnTo>
                  <a:pt x="4741316" y="2690165"/>
                </a:lnTo>
                <a:close/>
                <a:moveTo>
                  <a:pt x="4737888" y="2540813"/>
                </a:moveTo>
                <a:lnTo>
                  <a:pt x="4852340" y="2474747"/>
                </a:lnTo>
                <a:lnTo>
                  <a:pt x="4976698" y="2546528"/>
                </a:lnTo>
                <a:lnTo>
                  <a:pt x="4862246" y="2612593"/>
                </a:lnTo>
                <a:lnTo>
                  <a:pt x="4737888" y="2540813"/>
                </a:lnTo>
                <a:close/>
                <a:moveTo>
                  <a:pt x="4741316" y="2402967"/>
                </a:moveTo>
                <a:lnTo>
                  <a:pt x="4862246" y="2333168"/>
                </a:lnTo>
                <a:lnTo>
                  <a:pt x="4973269" y="2397252"/>
                </a:lnTo>
                <a:lnTo>
                  <a:pt x="4852340" y="2467051"/>
                </a:lnTo>
                <a:lnTo>
                  <a:pt x="4741316" y="2402967"/>
                </a:lnTo>
                <a:close/>
                <a:moveTo>
                  <a:pt x="4737888" y="2253615"/>
                </a:moveTo>
                <a:lnTo>
                  <a:pt x="4852340" y="2187550"/>
                </a:lnTo>
                <a:lnTo>
                  <a:pt x="4976698" y="2259330"/>
                </a:lnTo>
                <a:lnTo>
                  <a:pt x="4862246" y="2325396"/>
                </a:lnTo>
                <a:lnTo>
                  <a:pt x="4737888" y="2253615"/>
                </a:lnTo>
                <a:close/>
                <a:moveTo>
                  <a:pt x="4741316" y="2115769"/>
                </a:moveTo>
                <a:lnTo>
                  <a:pt x="4862246" y="2045970"/>
                </a:lnTo>
                <a:lnTo>
                  <a:pt x="4973269" y="2110054"/>
                </a:lnTo>
                <a:lnTo>
                  <a:pt x="4852340" y="2179854"/>
                </a:lnTo>
                <a:lnTo>
                  <a:pt x="4741316" y="2115769"/>
                </a:lnTo>
                <a:close/>
                <a:moveTo>
                  <a:pt x="4845634" y="2183664"/>
                </a:moveTo>
                <a:lnTo>
                  <a:pt x="4731182" y="2249729"/>
                </a:lnTo>
                <a:lnTo>
                  <a:pt x="4620159" y="2185645"/>
                </a:lnTo>
                <a:lnTo>
                  <a:pt x="4734611" y="2119579"/>
                </a:lnTo>
                <a:lnTo>
                  <a:pt x="4845634" y="2183664"/>
                </a:lnTo>
                <a:close/>
                <a:moveTo>
                  <a:pt x="4613529" y="2181835"/>
                </a:moveTo>
                <a:lnTo>
                  <a:pt x="4489171" y="2110054"/>
                </a:lnTo>
                <a:lnTo>
                  <a:pt x="4603623" y="2043989"/>
                </a:lnTo>
                <a:lnTo>
                  <a:pt x="4727981" y="2115769"/>
                </a:lnTo>
                <a:lnTo>
                  <a:pt x="4613529" y="2181835"/>
                </a:lnTo>
                <a:close/>
                <a:moveTo>
                  <a:pt x="4606824" y="2185645"/>
                </a:moveTo>
                <a:lnTo>
                  <a:pt x="4485894" y="2255444"/>
                </a:lnTo>
                <a:lnTo>
                  <a:pt x="4361536" y="2183664"/>
                </a:lnTo>
                <a:lnTo>
                  <a:pt x="4482465" y="2113864"/>
                </a:lnTo>
                <a:lnTo>
                  <a:pt x="4606824" y="2185645"/>
                </a:lnTo>
                <a:close/>
                <a:moveTo>
                  <a:pt x="4354830" y="2179854"/>
                </a:moveTo>
                <a:lnTo>
                  <a:pt x="4243807" y="2115769"/>
                </a:lnTo>
                <a:lnTo>
                  <a:pt x="4364736" y="2045970"/>
                </a:lnTo>
                <a:lnTo>
                  <a:pt x="4475760" y="2110054"/>
                </a:lnTo>
                <a:lnTo>
                  <a:pt x="4354830" y="2179854"/>
                </a:lnTo>
                <a:close/>
                <a:moveTo>
                  <a:pt x="4348125" y="2183664"/>
                </a:moveTo>
                <a:lnTo>
                  <a:pt x="4233672" y="2249729"/>
                </a:lnTo>
                <a:lnTo>
                  <a:pt x="4122649" y="2185645"/>
                </a:lnTo>
                <a:lnTo>
                  <a:pt x="4237101" y="2119579"/>
                </a:lnTo>
                <a:lnTo>
                  <a:pt x="4348125" y="2183664"/>
                </a:lnTo>
                <a:close/>
                <a:moveTo>
                  <a:pt x="4116019" y="2181835"/>
                </a:moveTo>
                <a:lnTo>
                  <a:pt x="3991661" y="2110054"/>
                </a:lnTo>
                <a:lnTo>
                  <a:pt x="4106113" y="2043989"/>
                </a:lnTo>
                <a:lnTo>
                  <a:pt x="4230472" y="2115769"/>
                </a:lnTo>
                <a:lnTo>
                  <a:pt x="4116019" y="2181835"/>
                </a:lnTo>
                <a:close/>
                <a:moveTo>
                  <a:pt x="4109314" y="2185645"/>
                </a:moveTo>
                <a:lnTo>
                  <a:pt x="3988384" y="2255444"/>
                </a:lnTo>
                <a:lnTo>
                  <a:pt x="3864026" y="2183664"/>
                </a:lnTo>
                <a:lnTo>
                  <a:pt x="3984955" y="2113864"/>
                </a:lnTo>
                <a:lnTo>
                  <a:pt x="4109314" y="2185645"/>
                </a:lnTo>
                <a:close/>
                <a:moveTo>
                  <a:pt x="3857320" y="2179854"/>
                </a:moveTo>
                <a:lnTo>
                  <a:pt x="3746297" y="2115769"/>
                </a:lnTo>
                <a:lnTo>
                  <a:pt x="3867226" y="2045970"/>
                </a:lnTo>
                <a:lnTo>
                  <a:pt x="3978250" y="2110054"/>
                </a:lnTo>
                <a:lnTo>
                  <a:pt x="3857320" y="2179854"/>
                </a:lnTo>
                <a:close/>
                <a:moveTo>
                  <a:pt x="3850691" y="2183664"/>
                </a:moveTo>
                <a:lnTo>
                  <a:pt x="3736239" y="2249729"/>
                </a:lnTo>
                <a:lnTo>
                  <a:pt x="3625215" y="2185645"/>
                </a:lnTo>
                <a:lnTo>
                  <a:pt x="3739667" y="2119579"/>
                </a:lnTo>
                <a:lnTo>
                  <a:pt x="3850691" y="2183664"/>
                </a:lnTo>
                <a:close/>
                <a:moveTo>
                  <a:pt x="3618509" y="2181835"/>
                </a:moveTo>
                <a:lnTo>
                  <a:pt x="3494151" y="2110054"/>
                </a:lnTo>
                <a:lnTo>
                  <a:pt x="3608604" y="2043989"/>
                </a:lnTo>
                <a:lnTo>
                  <a:pt x="3732962" y="2115769"/>
                </a:lnTo>
                <a:lnTo>
                  <a:pt x="3618509" y="2181835"/>
                </a:lnTo>
                <a:close/>
                <a:moveTo>
                  <a:pt x="3611880" y="2185645"/>
                </a:moveTo>
                <a:lnTo>
                  <a:pt x="3490951" y="2255444"/>
                </a:lnTo>
                <a:lnTo>
                  <a:pt x="3366592" y="2183664"/>
                </a:lnTo>
                <a:lnTo>
                  <a:pt x="3487522" y="2113864"/>
                </a:lnTo>
                <a:lnTo>
                  <a:pt x="3611880" y="2185645"/>
                </a:lnTo>
                <a:close/>
                <a:moveTo>
                  <a:pt x="3359887" y="2179854"/>
                </a:moveTo>
                <a:lnTo>
                  <a:pt x="3248863" y="2115769"/>
                </a:lnTo>
                <a:lnTo>
                  <a:pt x="3369793" y="2045970"/>
                </a:lnTo>
                <a:lnTo>
                  <a:pt x="3480816" y="2110054"/>
                </a:lnTo>
                <a:lnTo>
                  <a:pt x="3359887" y="2179854"/>
                </a:lnTo>
                <a:close/>
                <a:moveTo>
                  <a:pt x="3353181" y="2183664"/>
                </a:moveTo>
                <a:lnTo>
                  <a:pt x="3238729" y="2249729"/>
                </a:lnTo>
                <a:lnTo>
                  <a:pt x="3127705" y="2185645"/>
                </a:lnTo>
                <a:lnTo>
                  <a:pt x="3242158" y="2119579"/>
                </a:lnTo>
                <a:lnTo>
                  <a:pt x="3353181" y="2183664"/>
                </a:lnTo>
                <a:close/>
                <a:moveTo>
                  <a:pt x="3121076" y="2181835"/>
                </a:moveTo>
                <a:lnTo>
                  <a:pt x="2996717" y="2110054"/>
                </a:lnTo>
                <a:lnTo>
                  <a:pt x="3111170" y="2043989"/>
                </a:lnTo>
                <a:lnTo>
                  <a:pt x="3235528" y="2115769"/>
                </a:lnTo>
                <a:lnTo>
                  <a:pt x="3121076" y="2181835"/>
                </a:lnTo>
                <a:close/>
                <a:moveTo>
                  <a:pt x="3114370" y="2185645"/>
                </a:moveTo>
                <a:lnTo>
                  <a:pt x="2993441" y="2255444"/>
                </a:lnTo>
                <a:lnTo>
                  <a:pt x="2869082" y="2183664"/>
                </a:lnTo>
                <a:lnTo>
                  <a:pt x="2990012" y="2113864"/>
                </a:lnTo>
                <a:lnTo>
                  <a:pt x="3114370" y="2185645"/>
                </a:lnTo>
                <a:close/>
                <a:moveTo>
                  <a:pt x="2862377" y="2179854"/>
                </a:moveTo>
                <a:lnTo>
                  <a:pt x="2751354" y="2115769"/>
                </a:lnTo>
                <a:lnTo>
                  <a:pt x="2872283" y="2045970"/>
                </a:lnTo>
                <a:lnTo>
                  <a:pt x="2983306" y="2110054"/>
                </a:lnTo>
                <a:lnTo>
                  <a:pt x="2862377" y="2179854"/>
                </a:lnTo>
                <a:close/>
                <a:moveTo>
                  <a:pt x="2855671" y="2183664"/>
                </a:moveTo>
                <a:lnTo>
                  <a:pt x="2741295" y="2249729"/>
                </a:lnTo>
                <a:lnTo>
                  <a:pt x="2630272" y="2185645"/>
                </a:lnTo>
                <a:lnTo>
                  <a:pt x="2744724" y="2119579"/>
                </a:lnTo>
                <a:lnTo>
                  <a:pt x="2855671" y="2183664"/>
                </a:lnTo>
                <a:close/>
                <a:moveTo>
                  <a:pt x="2623566" y="2181835"/>
                </a:moveTo>
                <a:lnTo>
                  <a:pt x="2499208" y="2110054"/>
                </a:lnTo>
                <a:lnTo>
                  <a:pt x="2613660" y="2043989"/>
                </a:lnTo>
                <a:lnTo>
                  <a:pt x="2738019" y="2115769"/>
                </a:lnTo>
                <a:lnTo>
                  <a:pt x="2623566" y="2181835"/>
                </a:lnTo>
                <a:close/>
                <a:moveTo>
                  <a:pt x="2616937" y="2185645"/>
                </a:moveTo>
                <a:lnTo>
                  <a:pt x="2496007" y="2255444"/>
                </a:lnTo>
                <a:lnTo>
                  <a:pt x="2371649" y="2183664"/>
                </a:lnTo>
                <a:lnTo>
                  <a:pt x="2492578" y="2113864"/>
                </a:lnTo>
                <a:lnTo>
                  <a:pt x="2616937" y="2185645"/>
                </a:lnTo>
                <a:close/>
                <a:moveTo>
                  <a:pt x="2364943" y="2179854"/>
                </a:moveTo>
                <a:lnTo>
                  <a:pt x="2253920" y="2115769"/>
                </a:lnTo>
                <a:lnTo>
                  <a:pt x="2374849" y="2045970"/>
                </a:lnTo>
                <a:lnTo>
                  <a:pt x="2485873" y="2110054"/>
                </a:lnTo>
                <a:lnTo>
                  <a:pt x="2364943" y="2179854"/>
                </a:lnTo>
                <a:close/>
                <a:moveTo>
                  <a:pt x="2358238" y="2183664"/>
                </a:moveTo>
                <a:lnTo>
                  <a:pt x="2243785" y="2249729"/>
                </a:lnTo>
                <a:lnTo>
                  <a:pt x="2132762" y="2185645"/>
                </a:lnTo>
                <a:lnTo>
                  <a:pt x="2247214" y="2119579"/>
                </a:lnTo>
                <a:lnTo>
                  <a:pt x="2358238" y="2183664"/>
                </a:lnTo>
                <a:close/>
                <a:moveTo>
                  <a:pt x="2126132" y="2181835"/>
                </a:moveTo>
                <a:lnTo>
                  <a:pt x="2001774" y="2110054"/>
                </a:lnTo>
                <a:lnTo>
                  <a:pt x="2116227" y="2043989"/>
                </a:lnTo>
                <a:lnTo>
                  <a:pt x="2240585" y="2115769"/>
                </a:lnTo>
                <a:lnTo>
                  <a:pt x="2126132" y="2181835"/>
                </a:lnTo>
                <a:close/>
                <a:moveTo>
                  <a:pt x="2119427" y="2185645"/>
                </a:moveTo>
                <a:lnTo>
                  <a:pt x="1998497" y="2255444"/>
                </a:lnTo>
                <a:lnTo>
                  <a:pt x="1874139" y="2183664"/>
                </a:lnTo>
                <a:lnTo>
                  <a:pt x="1995069" y="2113864"/>
                </a:lnTo>
                <a:lnTo>
                  <a:pt x="2119427" y="2185645"/>
                </a:lnTo>
                <a:close/>
                <a:moveTo>
                  <a:pt x="1867434" y="2179854"/>
                </a:moveTo>
                <a:lnTo>
                  <a:pt x="1756410" y="2115769"/>
                </a:lnTo>
                <a:lnTo>
                  <a:pt x="1877339" y="2045970"/>
                </a:lnTo>
                <a:lnTo>
                  <a:pt x="1988363" y="2110054"/>
                </a:lnTo>
                <a:lnTo>
                  <a:pt x="1867434" y="2179854"/>
                </a:lnTo>
                <a:close/>
                <a:moveTo>
                  <a:pt x="1991792" y="2259330"/>
                </a:moveTo>
                <a:lnTo>
                  <a:pt x="1877339" y="2325396"/>
                </a:lnTo>
                <a:lnTo>
                  <a:pt x="1752981" y="2253615"/>
                </a:lnTo>
                <a:lnTo>
                  <a:pt x="1867434" y="2187550"/>
                </a:lnTo>
                <a:lnTo>
                  <a:pt x="1991792" y="2259330"/>
                </a:lnTo>
                <a:close/>
                <a:moveTo>
                  <a:pt x="1988363" y="2397252"/>
                </a:moveTo>
                <a:lnTo>
                  <a:pt x="1867434" y="2467051"/>
                </a:lnTo>
                <a:lnTo>
                  <a:pt x="1756410" y="2402967"/>
                </a:lnTo>
                <a:lnTo>
                  <a:pt x="1877339" y="2333168"/>
                </a:lnTo>
                <a:lnTo>
                  <a:pt x="1988363" y="2397252"/>
                </a:lnTo>
                <a:close/>
                <a:moveTo>
                  <a:pt x="1991792" y="2546604"/>
                </a:moveTo>
                <a:lnTo>
                  <a:pt x="1877339" y="2612669"/>
                </a:lnTo>
                <a:lnTo>
                  <a:pt x="1752981" y="2540889"/>
                </a:lnTo>
                <a:lnTo>
                  <a:pt x="1867434" y="2474824"/>
                </a:lnTo>
                <a:lnTo>
                  <a:pt x="1991792" y="2546604"/>
                </a:lnTo>
                <a:close/>
                <a:moveTo>
                  <a:pt x="1988363" y="2684450"/>
                </a:moveTo>
                <a:lnTo>
                  <a:pt x="1867434" y="2754249"/>
                </a:lnTo>
                <a:lnTo>
                  <a:pt x="1756410" y="2690165"/>
                </a:lnTo>
                <a:lnTo>
                  <a:pt x="1877339" y="2620366"/>
                </a:lnTo>
                <a:lnTo>
                  <a:pt x="1988363" y="2684450"/>
                </a:lnTo>
                <a:close/>
                <a:moveTo>
                  <a:pt x="1991792" y="2833802"/>
                </a:moveTo>
                <a:lnTo>
                  <a:pt x="1877339" y="2899867"/>
                </a:lnTo>
                <a:lnTo>
                  <a:pt x="1752981" y="2828087"/>
                </a:lnTo>
                <a:lnTo>
                  <a:pt x="1867434" y="2762022"/>
                </a:lnTo>
                <a:lnTo>
                  <a:pt x="1991792" y="2833802"/>
                </a:lnTo>
                <a:close/>
                <a:moveTo>
                  <a:pt x="1988363" y="2971648"/>
                </a:moveTo>
                <a:lnTo>
                  <a:pt x="1867434" y="3041447"/>
                </a:lnTo>
                <a:lnTo>
                  <a:pt x="1756410" y="2977363"/>
                </a:lnTo>
                <a:lnTo>
                  <a:pt x="1877339" y="2907564"/>
                </a:lnTo>
                <a:lnTo>
                  <a:pt x="1988363" y="2971648"/>
                </a:lnTo>
                <a:close/>
                <a:moveTo>
                  <a:pt x="1991792" y="3121000"/>
                </a:moveTo>
                <a:lnTo>
                  <a:pt x="1877339" y="3187065"/>
                </a:lnTo>
                <a:lnTo>
                  <a:pt x="1752981" y="3115285"/>
                </a:lnTo>
                <a:lnTo>
                  <a:pt x="1867434" y="3049219"/>
                </a:lnTo>
                <a:lnTo>
                  <a:pt x="1991792" y="3121000"/>
                </a:lnTo>
                <a:close/>
                <a:moveTo>
                  <a:pt x="1988363" y="3258922"/>
                </a:moveTo>
                <a:lnTo>
                  <a:pt x="1867434" y="3328721"/>
                </a:lnTo>
                <a:lnTo>
                  <a:pt x="1756410" y="3264637"/>
                </a:lnTo>
                <a:lnTo>
                  <a:pt x="1877339" y="3194837"/>
                </a:lnTo>
                <a:lnTo>
                  <a:pt x="1988363" y="3258922"/>
                </a:lnTo>
                <a:close/>
                <a:moveTo>
                  <a:pt x="1991792" y="3408274"/>
                </a:moveTo>
                <a:lnTo>
                  <a:pt x="1877339" y="3474339"/>
                </a:lnTo>
                <a:lnTo>
                  <a:pt x="1752981" y="3402559"/>
                </a:lnTo>
                <a:lnTo>
                  <a:pt x="1867434" y="3336493"/>
                </a:lnTo>
                <a:lnTo>
                  <a:pt x="1991792" y="3408274"/>
                </a:lnTo>
                <a:close/>
                <a:moveTo>
                  <a:pt x="1988363" y="3546119"/>
                </a:moveTo>
                <a:lnTo>
                  <a:pt x="1867434" y="3615919"/>
                </a:lnTo>
                <a:lnTo>
                  <a:pt x="1756410" y="3551834"/>
                </a:lnTo>
                <a:lnTo>
                  <a:pt x="1877339" y="3482035"/>
                </a:lnTo>
                <a:lnTo>
                  <a:pt x="1988363" y="3546119"/>
                </a:lnTo>
                <a:close/>
                <a:moveTo>
                  <a:pt x="1991792" y="3695472"/>
                </a:moveTo>
                <a:lnTo>
                  <a:pt x="1877339" y="3761537"/>
                </a:lnTo>
                <a:lnTo>
                  <a:pt x="1752981" y="3689757"/>
                </a:lnTo>
                <a:lnTo>
                  <a:pt x="1867434" y="3623691"/>
                </a:lnTo>
                <a:lnTo>
                  <a:pt x="1991792" y="3695472"/>
                </a:lnTo>
                <a:close/>
                <a:moveTo>
                  <a:pt x="1988363" y="3833317"/>
                </a:moveTo>
                <a:lnTo>
                  <a:pt x="1867434" y="3903117"/>
                </a:lnTo>
                <a:lnTo>
                  <a:pt x="1756410" y="3839032"/>
                </a:lnTo>
                <a:lnTo>
                  <a:pt x="1877339" y="3769233"/>
                </a:lnTo>
                <a:lnTo>
                  <a:pt x="1988363" y="3833317"/>
                </a:lnTo>
                <a:close/>
                <a:moveTo>
                  <a:pt x="1991792" y="3982669"/>
                </a:moveTo>
                <a:lnTo>
                  <a:pt x="1877339" y="4048735"/>
                </a:lnTo>
                <a:lnTo>
                  <a:pt x="1752981" y="3976954"/>
                </a:lnTo>
                <a:lnTo>
                  <a:pt x="1867434" y="3910889"/>
                </a:lnTo>
                <a:lnTo>
                  <a:pt x="1991792" y="3982669"/>
                </a:lnTo>
                <a:close/>
                <a:moveTo>
                  <a:pt x="1988363" y="4120591"/>
                </a:moveTo>
                <a:lnTo>
                  <a:pt x="1867434" y="4190390"/>
                </a:lnTo>
                <a:lnTo>
                  <a:pt x="1756410" y="4126306"/>
                </a:lnTo>
                <a:lnTo>
                  <a:pt x="1877339" y="4056507"/>
                </a:lnTo>
                <a:lnTo>
                  <a:pt x="1988363" y="4120591"/>
                </a:lnTo>
                <a:close/>
                <a:moveTo>
                  <a:pt x="1991792" y="4269943"/>
                </a:moveTo>
                <a:lnTo>
                  <a:pt x="1877339" y="4336009"/>
                </a:lnTo>
                <a:lnTo>
                  <a:pt x="1752981" y="4264228"/>
                </a:lnTo>
                <a:lnTo>
                  <a:pt x="1867434" y="4198163"/>
                </a:lnTo>
                <a:lnTo>
                  <a:pt x="1991792" y="4269943"/>
                </a:lnTo>
                <a:close/>
                <a:moveTo>
                  <a:pt x="1988363" y="4407789"/>
                </a:moveTo>
                <a:lnTo>
                  <a:pt x="1867434" y="4477588"/>
                </a:lnTo>
                <a:lnTo>
                  <a:pt x="1756410" y="4413504"/>
                </a:lnTo>
                <a:lnTo>
                  <a:pt x="1877339" y="4343705"/>
                </a:lnTo>
                <a:lnTo>
                  <a:pt x="1988363" y="4407789"/>
                </a:lnTo>
                <a:close/>
                <a:moveTo>
                  <a:pt x="1991792" y="4557141"/>
                </a:moveTo>
                <a:lnTo>
                  <a:pt x="1877339" y="4623206"/>
                </a:lnTo>
                <a:lnTo>
                  <a:pt x="1752981" y="4551426"/>
                </a:lnTo>
                <a:lnTo>
                  <a:pt x="1867434" y="4485361"/>
                </a:lnTo>
                <a:lnTo>
                  <a:pt x="1991792" y="4557141"/>
                </a:lnTo>
                <a:close/>
                <a:moveTo>
                  <a:pt x="1988363" y="4694987"/>
                </a:moveTo>
                <a:lnTo>
                  <a:pt x="1867434" y="4764786"/>
                </a:lnTo>
                <a:lnTo>
                  <a:pt x="1756410" y="4700702"/>
                </a:lnTo>
                <a:lnTo>
                  <a:pt x="1877339" y="4630903"/>
                </a:lnTo>
                <a:lnTo>
                  <a:pt x="1988363" y="4694987"/>
                </a:lnTo>
                <a:close/>
                <a:moveTo>
                  <a:pt x="1995069" y="4698873"/>
                </a:moveTo>
                <a:lnTo>
                  <a:pt x="2119427" y="4770654"/>
                </a:lnTo>
                <a:lnTo>
                  <a:pt x="1998497" y="4840453"/>
                </a:lnTo>
                <a:lnTo>
                  <a:pt x="1874139" y="4768672"/>
                </a:lnTo>
                <a:lnTo>
                  <a:pt x="1995069" y="4698873"/>
                </a:lnTo>
                <a:close/>
                <a:moveTo>
                  <a:pt x="2001698" y="4694987"/>
                </a:moveTo>
                <a:lnTo>
                  <a:pt x="2116150" y="4628921"/>
                </a:lnTo>
                <a:lnTo>
                  <a:pt x="2240509" y="4700702"/>
                </a:lnTo>
                <a:lnTo>
                  <a:pt x="2126056" y="4766767"/>
                </a:lnTo>
                <a:lnTo>
                  <a:pt x="2001698" y="4694987"/>
                </a:lnTo>
                <a:close/>
                <a:moveTo>
                  <a:pt x="2247214" y="4704588"/>
                </a:moveTo>
                <a:lnTo>
                  <a:pt x="2358238" y="4768672"/>
                </a:lnTo>
                <a:lnTo>
                  <a:pt x="2243785" y="4834738"/>
                </a:lnTo>
                <a:lnTo>
                  <a:pt x="2132762" y="4770654"/>
                </a:lnTo>
                <a:lnTo>
                  <a:pt x="2247214" y="4704588"/>
                </a:lnTo>
                <a:close/>
                <a:moveTo>
                  <a:pt x="2253920" y="4700778"/>
                </a:moveTo>
                <a:lnTo>
                  <a:pt x="2374849" y="4630979"/>
                </a:lnTo>
                <a:lnTo>
                  <a:pt x="2485873" y="4695063"/>
                </a:lnTo>
                <a:lnTo>
                  <a:pt x="2364943" y="4764862"/>
                </a:lnTo>
                <a:lnTo>
                  <a:pt x="2253920" y="4700778"/>
                </a:lnTo>
                <a:close/>
                <a:moveTo>
                  <a:pt x="2492502" y="4698873"/>
                </a:moveTo>
                <a:lnTo>
                  <a:pt x="2616861" y="4770654"/>
                </a:lnTo>
                <a:lnTo>
                  <a:pt x="2495931" y="4840453"/>
                </a:lnTo>
                <a:lnTo>
                  <a:pt x="2371573" y="4768672"/>
                </a:lnTo>
                <a:lnTo>
                  <a:pt x="2492502" y="4698873"/>
                </a:lnTo>
                <a:close/>
                <a:moveTo>
                  <a:pt x="2499208" y="4694987"/>
                </a:moveTo>
                <a:lnTo>
                  <a:pt x="2613660" y="4628921"/>
                </a:lnTo>
                <a:lnTo>
                  <a:pt x="2738019" y="4700702"/>
                </a:lnTo>
                <a:lnTo>
                  <a:pt x="2623566" y="4766767"/>
                </a:lnTo>
                <a:lnTo>
                  <a:pt x="2499208" y="4694987"/>
                </a:lnTo>
                <a:close/>
                <a:moveTo>
                  <a:pt x="2744724" y="4704588"/>
                </a:moveTo>
                <a:lnTo>
                  <a:pt x="2855747" y="4768672"/>
                </a:lnTo>
                <a:lnTo>
                  <a:pt x="2741295" y="4834738"/>
                </a:lnTo>
                <a:lnTo>
                  <a:pt x="2630272" y="4770654"/>
                </a:lnTo>
                <a:lnTo>
                  <a:pt x="2744724" y="4704588"/>
                </a:lnTo>
                <a:close/>
                <a:moveTo>
                  <a:pt x="2751354" y="4700778"/>
                </a:moveTo>
                <a:lnTo>
                  <a:pt x="2872283" y="4630979"/>
                </a:lnTo>
                <a:lnTo>
                  <a:pt x="2983306" y="4695063"/>
                </a:lnTo>
                <a:lnTo>
                  <a:pt x="2862377" y="4764862"/>
                </a:lnTo>
                <a:lnTo>
                  <a:pt x="2751354" y="4700778"/>
                </a:lnTo>
                <a:close/>
                <a:moveTo>
                  <a:pt x="2990012" y="4698873"/>
                </a:moveTo>
                <a:lnTo>
                  <a:pt x="3114370" y="4770654"/>
                </a:lnTo>
                <a:lnTo>
                  <a:pt x="2993441" y="4840453"/>
                </a:lnTo>
                <a:lnTo>
                  <a:pt x="2869082" y="4768672"/>
                </a:lnTo>
                <a:lnTo>
                  <a:pt x="2990012" y="4698873"/>
                </a:lnTo>
                <a:close/>
                <a:moveTo>
                  <a:pt x="2996717" y="4694987"/>
                </a:moveTo>
                <a:lnTo>
                  <a:pt x="3111170" y="4628921"/>
                </a:lnTo>
                <a:lnTo>
                  <a:pt x="3235528" y="4700702"/>
                </a:lnTo>
                <a:lnTo>
                  <a:pt x="3121076" y="4766767"/>
                </a:lnTo>
                <a:lnTo>
                  <a:pt x="2996717" y="4694987"/>
                </a:lnTo>
                <a:close/>
                <a:moveTo>
                  <a:pt x="3242158" y="4704588"/>
                </a:moveTo>
                <a:lnTo>
                  <a:pt x="3353181" y="4768672"/>
                </a:lnTo>
                <a:lnTo>
                  <a:pt x="3238729" y="4834738"/>
                </a:lnTo>
                <a:lnTo>
                  <a:pt x="3127705" y="4770654"/>
                </a:lnTo>
                <a:lnTo>
                  <a:pt x="3242158" y="4704588"/>
                </a:lnTo>
                <a:close/>
                <a:moveTo>
                  <a:pt x="3248863" y="4700778"/>
                </a:moveTo>
                <a:lnTo>
                  <a:pt x="3369793" y="4630979"/>
                </a:lnTo>
                <a:lnTo>
                  <a:pt x="3480816" y="4695063"/>
                </a:lnTo>
                <a:lnTo>
                  <a:pt x="3359887" y="4764862"/>
                </a:lnTo>
                <a:lnTo>
                  <a:pt x="3248863" y="4700778"/>
                </a:lnTo>
                <a:close/>
                <a:moveTo>
                  <a:pt x="3487446" y="4698873"/>
                </a:moveTo>
                <a:lnTo>
                  <a:pt x="3611804" y="4770654"/>
                </a:lnTo>
                <a:lnTo>
                  <a:pt x="3490874" y="4840453"/>
                </a:lnTo>
                <a:lnTo>
                  <a:pt x="3366516" y="4768672"/>
                </a:lnTo>
                <a:lnTo>
                  <a:pt x="3487446" y="4698873"/>
                </a:lnTo>
                <a:close/>
                <a:moveTo>
                  <a:pt x="3494151" y="4694987"/>
                </a:moveTo>
                <a:lnTo>
                  <a:pt x="3608604" y="4628921"/>
                </a:lnTo>
                <a:lnTo>
                  <a:pt x="3732962" y="4700702"/>
                </a:lnTo>
                <a:lnTo>
                  <a:pt x="3618509" y="4766767"/>
                </a:lnTo>
                <a:lnTo>
                  <a:pt x="3494151" y="4694987"/>
                </a:lnTo>
                <a:close/>
                <a:moveTo>
                  <a:pt x="3739667" y="4704588"/>
                </a:moveTo>
                <a:lnTo>
                  <a:pt x="3850691" y="4768672"/>
                </a:lnTo>
                <a:lnTo>
                  <a:pt x="3736239" y="4834738"/>
                </a:lnTo>
                <a:lnTo>
                  <a:pt x="3625215" y="4770654"/>
                </a:lnTo>
                <a:lnTo>
                  <a:pt x="3739667" y="4704588"/>
                </a:lnTo>
                <a:close/>
                <a:moveTo>
                  <a:pt x="3746297" y="4700778"/>
                </a:moveTo>
                <a:lnTo>
                  <a:pt x="3867226" y="4630979"/>
                </a:lnTo>
                <a:lnTo>
                  <a:pt x="3978250" y="4695063"/>
                </a:lnTo>
                <a:lnTo>
                  <a:pt x="3857320" y="4764862"/>
                </a:lnTo>
                <a:lnTo>
                  <a:pt x="3746297" y="4700778"/>
                </a:lnTo>
                <a:close/>
                <a:moveTo>
                  <a:pt x="3984955" y="4698873"/>
                </a:moveTo>
                <a:lnTo>
                  <a:pt x="4109314" y="4770654"/>
                </a:lnTo>
                <a:lnTo>
                  <a:pt x="3988384" y="4840529"/>
                </a:lnTo>
                <a:lnTo>
                  <a:pt x="3864026" y="4768749"/>
                </a:lnTo>
                <a:lnTo>
                  <a:pt x="3984955" y="4698873"/>
                </a:lnTo>
                <a:close/>
                <a:moveTo>
                  <a:pt x="3991661" y="4694987"/>
                </a:moveTo>
                <a:lnTo>
                  <a:pt x="4106113" y="4628921"/>
                </a:lnTo>
                <a:lnTo>
                  <a:pt x="4230472" y="4700702"/>
                </a:lnTo>
                <a:lnTo>
                  <a:pt x="4116019" y="4766767"/>
                </a:lnTo>
                <a:lnTo>
                  <a:pt x="3991661" y="4694987"/>
                </a:lnTo>
                <a:close/>
                <a:moveTo>
                  <a:pt x="4237101" y="4704588"/>
                </a:moveTo>
                <a:lnTo>
                  <a:pt x="4348125" y="4768672"/>
                </a:lnTo>
                <a:lnTo>
                  <a:pt x="4233672" y="4834738"/>
                </a:lnTo>
                <a:lnTo>
                  <a:pt x="4122649" y="4770654"/>
                </a:lnTo>
                <a:lnTo>
                  <a:pt x="4237101" y="4704588"/>
                </a:lnTo>
                <a:close/>
                <a:moveTo>
                  <a:pt x="4243807" y="4700778"/>
                </a:moveTo>
                <a:lnTo>
                  <a:pt x="4364736" y="4630979"/>
                </a:lnTo>
                <a:lnTo>
                  <a:pt x="4475760" y="4695063"/>
                </a:lnTo>
                <a:lnTo>
                  <a:pt x="4354830" y="4764862"/>
                </a:lnTo>
                <a:lnTo>
                  <a:pt x="4243807" y="4700778"/>
                </a:lnTo>
                <a:close/>
                <a:moveTo>
                  <a:pt x="4482465" y="4698873"/>
                </a:moveTo>
                <a:lnTo>
                  <a:pt x="4606824" y="4770654"/>
                </a:lnTo>
                <a:lnTo>
                  <a:pt x="4485894" y="4840453"/>
                </a:lnTo>
                <a:lnTo>
                  <a:pt x="4361536" y="4768672"/>
                </a:lnTo>
                <a:lnTo>
                  <a:pt x="4482465" y="4698873"/>
                </a:lnTo>
                <a:close/>
                <a:moveTo>
                  <a:pt x="4489095" y="4694987"/>
                </a:moveTo>
                <a:lnTo>
                  <a:pt x="4603547" y="4628921"/>
                </a:lnTo>
                <a:lnTo>
                  <a:pt x="4727906" y="4700702"/>
                </a:lnTo>
                <a:lnTo>
                  <a:pt x="4613453" y="4766767"/>
                </a:lnTo>
                <a:lnTo>
                  <a:pt x="4489095" y="4694987"/>
                </a:lnTo>
                <a:close/>
                <a:moveTo>
                  <a:pt x="4734611" y="4704588"/>
                </a:moveTo>
                <a:lnTo>
                  <a:pt x="4845634" y="4768672"/>
                </a:lnTo>
                <a:lnTo>
                  <a:pt x="4731182" y="4834738"/>
                </a:lnTo>
                <a:lnTo>
                  <a:pt x="4620159" y="4770654"/>
                </a:lnTo>
                <a:lnTo>
                  <a:pt x="4734611" y="4704588"/>
                </a:lnTo>
                <a:close/>
                <a:moveTo>
                  <a:pt x="4741316" y="4700778"/>
                </a:moveTo>
                <a:lnTo>
                  <a:pt x="4862246" y="4630979"/>
                </a:lnTo>
                <a:lnTo>
                  <a:pt x="4973269" y="4695063"/>
                </a:lnTo>
                <a:lnTo>
                  <a:pt x="4852340" y="4764862"/>
                </a:lnTo>
                <a:lnTo>
                  <a:pt x="4741316" y="4700778"/>
                </a:lnTo>
                <a:close/>
                <a:moveTo>
                  <a:pt x="4979899" y="4698873"/>
                </a:moveTo>
                <a:lnTo>
                  <a:pt x="5104257" y="4770654"/>
                </a:lnTo>
                <a:lnTo>
                  <a:pt x="4983328" y="4840453"/>
                </a:lnTo>
                <a:lnTo>
                  <a:pt x="4858969" y="4768672"/>
                </a:lnTo>
                <a:lnTo>
                  <a:pt x="4979899" y="4698873"/>
                </a:lnTo>
                <a:close/>
                <a:moveTo>
                  <a:pt x="4868951" y="4627093"/>
                </a:moveTo>
                <a:lnTo>
                  <a:pt x="4983404" y="4561027"/>
                </a:lnTo>
                <a:lnTo>
                  <a:pt x="5094427" y="4625111"/>
                </a:lnTo>
                <a:lnTo>
                  <a:pt x="4979975" y="4691177"/>
                </a:lnTo>
                <a:lnTo>
                  <a:pt x="4868951" y="4627093"/>
                </a:lnTo>
                <a:close/>
                <a:moveTo>
                  <a:pt x="4858969" y="4481475"/>
                </a:moveTo>
                <a:lnTo>
                  <a:pt x="4979899" y="4411676"/>
                </a:lnTo>
                <a:lnTo>
                  <a:pt x="5104257" y="4483456"/>
                </a:lnTo>
                <a:lnTo>
                  <a:pt x="4983328" y="4553255"/>
                </a:lnTo>
                <a:lnTo>
                  <a:pt x="4858969" y="4481475"/>
                </a:lnTo>
                <a:close/>
                <a:moveTo>
                  <a:pt x="4868951" y="4339819"/>
                </a:moveTo>
                <a:lnTo>
                  <a:pt x="4983404" y="4273753"/>
                </a:lnTo>
                <a:lnTo>
                  <a:pt x="5094427" y="4337838"/>
                </a:lnTo>
                <a:lnTo>
                  <a:pt x="4979975" y="4403903"/>
                </a:lnTo>
                <a:lnTo>
                  <a:pt x="4868951" y="4339819"/>
                </a:lnTo>
                <a:close/>
                <a:moveTo>
                  <a:pt x="4858969" y="4194277"/>
                </a:moveTo>
                <a:lnTo>
                  <a:pt x="4979899" y="4124478"/>
                </a:lnTo>
                <a:lnTo>
                  <a:pt x="5104257" y="4196258"/>
                </a:lnTo>
                <a:lnTo>
                  <a:pt x="4983328" y="4266057"/>
                </a:lnTo>
                <a:lnTo>
                  <a:pt x="4858969" y="4194277"/>
                </a:lnTo>
                <a:close/>
                <a:moveTo>
                  <a:pt x="4868951" y="4052621"/>
                </a:moveTo>
                <a:lnTo>
                  <a:pt x="4983404" y="3986555"/>
                </a:lnTo>
                <a:lnTo>
                  <a:pt x="5094427" y="4050640"/>
                </a:lnTo>
                <a:lnTo>
                  <a:pt x="4979975" y="4116705"/>
                </a:lnTo>
                <a:lnTo>
                  <a:pt x="4868951" y="4052621"/>
                </a:lnTo>
                <a:close/>
                <a:moveTo>
                  <a:pt x="4858969" y="3907003"/>
                </a:moveTo>
                <a:lnTo>
                  <a:pt x="4979899" y="3837204"/>
                </a:lnTo>
                <a:lnTo>
                  <a:pt x="5104257" y="3908984"/>
                </a:lnTo>
                <a:lnTo>
                  <a:pt x="4983328" y="3978783"/>
                </a:lnTo>
                <a:lnTo>
                  <a:pt x="4858969" y="3907003"/>
                </a:lnTo>
                <a:close/>
                <a:moveTo>
                  <a:pt x="4868951" y="3765423"/>
                </a:moveTo>
                <a:lnTo>
                  <a:pt x="4983404" y="3699358"/>
                </a:lnTo>
                <a:lnTo>
                  <a:pt x="5094427" y="3763442"/>
                </a:lnTo>
                <a:lnTo>
                  <a:pt x="4979975" y="3829507"/>
                </a:lnTo>
                <a:lnTo>
                  <a:pt x="4868951" y="3765423"/>
                </a:lnTo>
                <a:close/>
                <a:moveTo>
                  <a:pt x="4858969" y="3619805"/>
                </a:moveTo>
                <a:lnTo>
                  <a:pt x="4979899" y="3550006"/>
                </a:lnTo>
                <a:lnTo>
                  <a:pt x="5104257" y="3621786"/>
                </a:lnTo>
                <a:lnTo>
                  <a:pt x="4983328" y="3691585"/>
                </a:lnTo>
                <a:lnTo>
                  <a:pt x="4858969" y="3619805"/>
                </a:lnTo>
                <a:close/>
                <a:moveTo>
                  <a:pt x="4868951" y="3478149"/>
                </a:moveTo>
                <a:lnTo>
                  <a:pt x="4983404" y="3412084"/>
                </a:lnTo>
                <a:lnTo>
                  <a:pt x="5094427" y="3476168"/>
                </a:lnTo>
                <a:lnTo>
                  <a:pt x="4979975" y="3542233"/>
                </a:lnTo>
                <a:lnTo>
                  <a:pt x="4868951" y="3478149"/>
                </a:lnTo>
                <a:close/>
                <a:moveTo>
                  <a:pt x="4858969" y="3332607"/>
                </a:moveTo>
                <a:lnTo>
                  <a:pt x="4979899" y="3262808"/>
                </a:lnTo>
                <a:lnTo>
                  <a:pt x="5104257" y="3334588"/>
                </a:lnTo>
                <a:lnTo>
                  <a:pt x="4983328" y="3404387"/>
                </a:lnTo>
                <a:lnTo>
                  <a:pt x="4858969" y="3332607"/>
                </a:lnTo>
                <a:close/>
                <a:moveTo>
                  <a:pt x="4868876" y="3190951"/>
                </a:moveTo>
                <a:lnTo>
                  <a:pt x="4983328" y="3124886"/>
                </a:lnTo>
                <a:lnTo>
                  <a:pt x="5094351" y="3188970"/>
                </a:lnTo>
                <a:lnTo>
                  <a:pt x="4979899" y="3255036"/>
                </a:lnTo>
                <a:lnTo>
                  <a:pt x="4868876" y="3190951"/>
                </a:lnTo>
                <a:close/>
                <a:moveTo>
                  <a:pt x="4858969" y="3045333"/>
                </a:moveTo>
                <a:lnTo>
                  <a:pt x="4979899" y="2975534"/>
                </a:lnTo>
                <a:lnTo>
                  <a:pt x="5104257" y="3047314"/>
                </a:lnTo>
                <a:lnTo>
                  <a:pt x="4983328" y="3117114"/>
                </a:lnTo>
                <a:lnTo>
                  <a:pt x="4858969" y="3045333"/>
                </a:lnTo>
                <a:close/>
                <a:moveTo>
                  <a:pt x="4868951" y="2903754"/>
                </a:moveTo>
                <a:lnTo>
                  <a:pt x="4983404" y="2837688"/>
                </a:lnTo>
                <a:lnTo>
                  <a:pt x="5094427" y="2901772"/>
                </a:lnTo>
                <a:lnTo>
                  <a:pt x="4979975" y="2967838"/>
                </a:lnTo>
                <a:lnTo>
                  <a:pt x="4868951" y="2903754"/>
                </a:lnTo>
                <a:close/>
                <a:moveTo>
                  <a:pt x="4858969" y="2758135"/>
                </a:moveTo>
                <a:lnTo>
                  <a:pt x="4979899" y="2688336"/>
                </a:lnTo>
                <a:lnTo>
                  <a:pt x="5104257" y="2760117"/>
                </a:lnTo>
                <a:lnTo>
                  <a:pt x="4983328" y="2829916"/>
                </a:lnTo>
                <a:lnTo>
                  <a:pt x="4858969" y="2758135"/>
                </a:lnTo>
                <a:close/>
                <a:moveTo>
                  <a:pt x="4868876" y="2616479"/>
                </a:moveTo>
                <a:lnTo>
                  <a:pt x="4983328" y="2550414"/>
                </a:lnTo>
                <a:lnTo>
                  <a:pt x="5094351" y="2614498"/>
                </a:lnTo>
                <a:lnTo>
                  <a:pt x="4979899" y="2680564"/>
                </a:lnTo>
                <a:lnTo>
                  <a:pt x="4868876" y="2616479"/>
                </a:lnTo>
                <a:close/>
                <a:moveTo>
                  <a:pt x="4858969" y="2470937"/>
                </a:moveTo>
                <a:lnTo>
                  <a:pt x="4979899" y="2401138"/>
                </a:lnTo>
                <a:lnTo>
                  <a:pt x="5104257" y="2472919"/>
                </a:lnTo>
                <a:lnTo>
                  <a:pt x="4983328" y="2542718"/>
                </a:lnTo>
                <a:lnTo>
                  <a:pt x="4858969" y="2470937"/>
                </a:lnTo>
                <a:close/>
                <a:moveTo>
                  <a:pt x="4868951" y="2329282"/>
                </a:moveTo>
                <a:lnTo>
                  <a:pt x="4983404" y="2263216"/>
                </a:lnTo>
                <a:lnTo>
                  <a:pt x="5094427" y="2327301"/>
                </a:lnTo>
                <a:lnTo>
                  <a:pt x="4979975" y="2393366"/>
                </a:lnTo>
                <a:lnTo>
                  <a:pt x="4868951" y="2329282"/>
                </a:lnTo>
                <a:close/>
                <a:moveTo>
                  <a:pt x="4858969" y="2183664"/>
                </a:moveTo>
                <a:lnTo>
                  <a:pt x="4979899" y="2113864"/>
                </a:lnTo>
                <a:lnTo>
                  <a:pt x="5104257" y="2185645"/>
                </a:lnTo>
                <a:lnTo>
                  <a:pt x="4983328" y="2255444"/>
                </a:lnTo>
                <a:lnTo>
                  <a:pt x="4858969" y="2183664"/>
                </a:lnTo>
                <a:close/>
                <a:moveTo>
                  <a:pt x="4868951" y="2042084"/>
                </a:moveTo>
                <a:lnTo>
                  <a:pt x="4983404" y="1976019"/>
                </a:lnTo>
                <a:lnTo>
                  <a:pt x="5094427" y="2040103"/>
                </a:lnTo>
                <a:lnTo>
                  <a:pt x="4979975" y="2106168"/>
                </a:lnTo>
                <a:lnTo>
                  <a:pt x="4868951" y="2042084"/>
                </a:lnTo>
                <a:close/>
                <a:moveTo>
                  <a:pt x="4862246" y="2038198"/>
                </a:moveTo>
                <a:lnTo>
                  <a:pt x="4737888" y="1966417"/>
                </a:lnTo>
                <a:lnTo>
                  <a:pt x="4852340" y="1900352"/>
                </a:lnTo>
                <a:lnTo>
                  <a:pt x="4976698" y="1972132"/>
                </a:lnTo>
                <a:lnTo>
                  <a:pt x="4862246" y="2038198"/>
                </a:lnTo>
                <a:close/>
                <a:moveTo>
                  <a:pt x="4855541" y="2042084"/>
                </a:moveTo>
                <a:lnTo>
                  <a:pt x="4734611" y="2111883"/>
                </a:lnTo>
                <a:lnTo>
                  <a:pt x="4610253" y="2040103"/>
                </a:lnTo>
                <a:lnTo>
                  <a:pt x="4731182" y="1970304"/>
                </a:lnTo>
                <a:lnTo>
                  <a:pt x="4855541" y="2042084"/>
                </a:lnTo>
                <a:close/>
                <a:moveTo>
                  <a:pt x="4603547" y="2036216"/>
                </a:moveTo>
                <a:lnTo>
                  <a:pt x="4492524" y="1972132"/>
                </a:lnTo>
                <a:lnTo>
                  <a:pt x="4613453" y="1902333"/>
                </a:lnTo>
                <a:lnTo>
                  <a:pt x="4724477" y="1966417"/>
                </a:lnTo>
                <a:lnTo>
                  <a:pt x="4603547" y="2036216"/>
                </a:lnTo>
                <a:close/>
                <a:moveTo>
                  <a:pt x="4596842" y="2040103"/>
                </a:moveTo>
                <a:lnTo>
                  <a:pt x="4482389" y="2106168"/>
                </a:lnTo>
                <a:lnTo>
                  <a:pt x="4371366" y="2042084"/>
                </a:lnTo>
                <a:lnTo>
                  <a:pt x="4485818" y="1976019"/>
                </a:lnTo>
                <a:lnTo>
                  <a:pt x="4596842" y="2040103"/>
                </a:lnTo>
                <a:close/>
                <a:moveTo>
                  <a:pt x="4364736" y="2038198"/>
                </a:moveTo>
                <a:lnTo>
                  <a:pt x="4240378" y="1966417"/>
                </a:lnTo>
                <a:lnTo>
                  <a:pt x="4354830" y="1900352"/>
                </a:lnTo>
                <a:lnTo>
                  <a:pt x="4479189" y="1972132"/>
                </a:lnTo>
                <a:lnTo>
                  <a:pt x="4364736" y="2038198"/>
                </a:lnTo>
                <a:close/>
                <a:moveTo>
                  <a:pt x="4358107" y="2042084"/>
                </a:moveTo>
                <a:lnTo>
                  <a:pt x="4237177" y="2111883"/>
                </a:lnTo>
                <a:lnTo>
                  <a:pt x="4112819" y="2040103"/>
                </a:lnTo>
                <a:lnTo>
                  <a:pt x="4233748" y="1970304"/>
                </a:lnTo>
                <a:lnTo>
                  <a:pt x="4358107" y="2042084"/>
                </a:lnTo>
                <a:close/>
                <a:moveTo>
                  <a:pt x="4106113" y="2036216"/>
                </a:moveTo>
                <a:lnTo>
                  <a:pt x="3995090" y="1972132"/>
                </a:lnTo>
                <a:lnTo>
                  <a:pt x="4116019" y="1902333"/>
                </a:lnTo>
                <a:lnTo>
                  <a:pt x="4227043" y="1966417"/>
                </a:lnTo>
                <a:lnTo>
                  <a:pt x="4106113" y="2036216"/>
                </a:lnTo>
                <a:close/>
                <a:moveTo>
                  <a:pt x="4099408" y="2040103"/>
                </a:moveTo>
                <a:lnTo>
                  <a:pt x="3984955" y="2106168"/>
                </a:lnTo>
                <a:lnTo>
                  <a:pt x="3873932" y="2042084"/>
                </a:lnTo>
                <a:lnTo>
                  <a:pt x="3988384" y="1976019"/>
                </a:lnTo>
                <a:lnTo>
                  <a:pt x="4099408" y="2040103"/>
                </a:lnTo>
                <a:close/>
                <a:moveTo>
                  <a:pt x="3867302" y="2038198"/>
                </a:moveTo>
                <a:lnTo>
                  <a:pt x="3742944" y="1966417"/>
                </a:lnTo>
                <a:lnTo>
                  <a:pt x="3857397" y="1900352"/>
                </a:lnTo>
                <a:lnTo>
                  <a:pt x="3981755" y="1972132"/>
                </a:lnTo>
                <a:lnTo>
                  <a:pt x="3867302" y="2038198"/>
                </a:lnTo>
                <a:close/>
                <a:moveTo>
                  <a:pt x="3860597" y="2042084"/>
                </a:moveTo>
                <a:lnTo>
                  <a:pt x="3739667" y="2111883"/>
                </a:lnTo>
                <a:lnTo>
                  <a:pt x="3615309" y="2040103"/>
                </a:lnTo>
                <a:lnTo>
                  <a:pt x="3736239" y="1970304"/>
                </a:lnTo>
                <a:lnTo>
                  <a:pt x="3860597" y="2042084"/>
                </a:lnTo>
                <a:close/>
                <a:moveTo>
                  <a:pt x="3608604" y="2036216"/>
                </a:moveTo>
                <a:lnTo>
                  <a:pt x="3497580" y="1972132"/>
                </a:lnTo>
                <a:lnTo>
                  <a:pt x="3618509" y="1902333"/>
                </a:lnTo>
                <a:lnTo>
                  <a:pt x="3729533" y="1966417"/>
                </a:lnTo>
                <a:lnTo>
                  <a:pt x="3608604" y="2036216"/>
                </a:lnTo>
                <a:close/>
                <a:moveTo>
                  <a:pt x="3601898" y="2040103"/>
                </a:moveTo>
                <a:lnTo>
                  <a:pt x="3487446" y="2106168"/>
                </a:lnTo>
                <a:lnTo>
                  <a:pt x="3376422" y="2042084"/>
                </a:lnTo>
                <a:lnTo>
                  <a:pt x="3490874" y="1976019"/>
                </a:lnTo>
                <a:lnTo>
                  <a:pt x="3601898" y="2040103"/>
                </a:lnTo>
                <a:close/>
                <a:moveTo>
                  <a:pt x="3369793" y="2038198"/>
                </a:moveTo>
                <a:lnTo>
                  <a:pt x="3245434" y="1966417"/>
                </a:lnTo>
                <a:lnTo>
                  <a:pt x="3359887" y="1900352"/>
                </a:lnTo>
                <a:lnTo>
                  <a:pt x="3484245" y="1972132"/>
                </a:lnTo>
                <a:lnTo>
                  <a:pt x="3369793" y="2038198"/>
                </a:lnTo>
                <a:close/>
                <a:moveTo>
                  <a:pt x="3363163" y="2042084"/>
                </a:moveTo>
                <a:lnTo>
                  <a:pt x="3242234" y="2111883"/>
                </a:lnTo>
                <a:lnTo>
                  <a:pt x="3117876" y="2040103"/>
                </a:lnTo>
                <a:lnTo>
                  <a:pt x="3238805" y="1970304"/>
                </a:lnTo>
                <a:lnTo>
                  <a:pt x="3363163" y="2042084"/>
                </a:lnTo>
                <a:close/>
                <a:moveTo>
                  <a:pt x="3111094" y="2036216"/>
                </a:moveTo>
                <a:lnTo>
                  <a:pt x="3000070" y="1972132"/>
                </a:lnTo>
                <a:lnTo>
                  <a:pt x="3121000" y="1902333"/>
                </a:lnTo>
                <a:lnTo>
                  <a:pt x="3232023" y="1966417"/>
                </a:lnTo>
                <a:lnTo>
                  <a:pt x="3111094" y="2036216"/>
                </a:lnTo>
                <a:close/>
                <a:moveTo>
                  <a:pt x="3104464" y="2040103"/>
                </a:moveTo>
                <a:lnTo>
                  <a:pt x="2990012" y="2106168"/>
                </a:lnTo>
                <a:lnTo>
                  <a:pt x="2878989" y="2042084"/>
                </a:lnTo>
                <a:lnTo>
                  <a:pt x="2993441" y="1976019"/>
                </a:lnTo>
                <a:lnTo>
                  <a:pt x="3104464" y="2040103"/>
                </a:lnTo>
                <a:close/>
                <a:moveTo>
                  <a:pt x="2872283" y="2038198"/>
                </a:moveTo>
                <a:lnTo>
                  <a:pt x="2747924" y="1966417"/>
                </a:lnTo>
                <a:lnTo>
                  <a:pt x="2862377" y="1900352"/>
                </a:lnTo>
                <a:lnTo>
                  <a:pt x="2986735" y="1972132"/>
                </a:lnTo>
                <a:lnTo>
                  <a:pt x="2872283" y="2038198"/>
                </a:lnTo>
                <a:close/>
                <a:moveTo>
                  <a:pt x="2865654" y="2042084"/>
                </a:moveTo>
                <a:lnTo>
                  <a:pt x="2744724" y="2111883"/>
                </a:lnTo>
                <a:lnTo>
                  <a:pt x="2620366" y="2040103"/>
                </a:lnTo>
                <a:lnTo>
                  <a:pt x="2741295" y="1970304"/>
                </a:lnTo>
                <a:lnTo>
                  <a:pt x="2865654" y="2042084"/>
                </a:lnTo>
                <a:close/>
                <a:moveTo>
                  <a:pt x="2613660" y="2036216"/>
                </a:moveTo>
                <a:lnTo>
                  <a:pt x="2502637" y="1972132"/>
                </a:lnTo>
                <a:lnTo>
                  <a:pt x="2623566" y="1902333"/>
                </a:lnTo>
                <a:lnTo>
                  <a:pt x="2734589" y="1966417"/>
                </a:lnTo>
                <a:lnTo>
                  <a:pt x="2613660" y="2036216"/>
                </a:lnTo>
                <a:close/>
                <a:moveTo>
                  <a:pt x="2606954" y="2040103"/>
                </a:moveTo>
                <a:lnTo>
                  <a:pt x="2492502" y="2106168"/>
                </a:lnTo>
                <a:lnTo>
                  <a:pt x="2381479" y="2042084"/>
                </a:lnTo>
                <a:lnTo>
                  <a:pt x="2495931" y="1976019"/>
                </a:lnTo>
                <a:lnTo>
                  <a:pt x="2606954" y="2040103"/>
                </a:lnTo>
                <a:close/>
                <a:moveTo>
                  <a:pt x="2374849" y="2038198"/>
                </a:moveTo>
                <a:lnTo>
                  <a:pt x="2250491" y="1966417"/>
                </a:lnTo>
                <a:lnTo>
                  <a:pt x="2364943" y="1900352"/>
                </a:lnTo>
                <a:lnTo>
                  <a:pt x="2489302" y="1972132"/>
                </a:lnTo>
                <a:lnTo>
                  <a:pt x="2374849" y="2038198"/>
                </a:lnTo>
                <a:close/>
                <a:moveTo>
                  <a:pt x="2368144" y="2042084"/>
                </a:moveTo>
                <a:lnTo>
                  <a:pt x="2247214" y="2111883"/>
                </a:lnTo>
                <a:lnTo>
                  <a:pt x="2122856" y="2040103"/>
                </a:lnTo>
                <a:lnTo>
                  <a:pt x="2243785" y="1970304"/>
                </a:lnTo>
                <a:lnTo>
                  <a:pt x="2368144" y="2042084"/>
                </a:lnTo>
                <a:close/>
                <a:moveTo>
                  <a:pt x="2116150" y="2036216"/>
                </a:moveTo>
                <a:lnTo>
                  <a:pt x="2005127" y="1972132"/>
                </a:lnTo>
                <a:lnTo>
                  <a:pt x="2126056" y="1902333"/>
                </a:lnTo>
                <a:lnTo>
                  <a:pt x="2237080" y="1966417"/>
                </a:lnTo>
                <a:lnTo>
                  <a:pt x="2116150" y="2036216"/>
                </a:lnTo>
                <a:close/>
                <a:moveTo>
                  <a:pt x="2109521" y="2040103"/>
                </a:moveTo>
                <a:lnTo>
                  <a:pt x="1995069" y="2106168"/>
                </a:lnTo>
                <a:lnTo>
                  <a:pt x="1884045" y="2042084"/>
                </a:lnTo>
                <a:lnTo>
                  <a:pt x="1998497" y="1976019"/>
                </a:lnTo>
                <a:lnTo>
                  <a:pt x="2109521" y="2040103"/>
                </a:lnTo>
                <a:close/>
                <a:moveTo>
                  <a:pt x="1877339" y="2038198"/>
                </a:moveTo>
                <a:lnTo>
                  <a:pt x="1752981" y="1966417"/>
                </a:lnTo>
                <a:lnTo>
                  <a:pt x="1867434" y="1900352"/>
                </a:lnTo>
                <a:lnTo>
                  <a:pt x="1991792" y="1972132"/>
                </a:lnTo>
                <a:lnTo>
                  <a:pt x="1877339" y="2038198"/>
                </a:lnTo>
                <a:close/>
                <a:moveTo>
                  <a:pt x="1870710" y="2042084"/>
                </a:moveTo>
                <a:lnTo>
                  <a:pt x="1749781" y="2111883"/>
                </a:lnTo>
                <a:lnTo>
                  <a:pt x="1625422" y="2040103"/>
                </a:lnTo>
                <a:lnTo>
                  <a:pt x="1746352" y="1970304"/>
                </a:lnTo>
                <a:lnTo>
                  <a:pt x="1870710" y="2042084"/>
                </a:lnTo>
                <a:close/>
                <a:moveTo>
                  <a:pt x="1860728" y="2183664"/>
                </a:moveTo>
                <a:lnTo>
                  <a:pt x="1746275" y="2249729"/>
                </a:lnTo>
                <a:lnTo>
                  <a:pt x="1635252" y="2185645"/>
                </a:lnTo>
                <a:lnTo>
                  <a:pt x="1749704" y="2119579"/>
                </a:lnTo>
                <a:lnTo>
                  <a:pt x="1860728" y="2183664"/>
                </a:lnTo>
                <a:close/>
                <a:moveTo>
                  <a:pt x="1870710" y="2329282"/>
                </a:moveTo>
                <a:lnTo>
                  <a:pt x="1749781" y="2399081"/>
                </a:lnTo>
                <a:lnTo>
                  <a:pt x="1625422" y="2327301"/>
                </a:lnTo>
                <a:lnTo>
                  <a:pt x="1746352" y="2257501"/>
                </a:lnTo>
                <a:lnTo>
                  <a:pt x="1870710" y="2329282"/>
                </a:lnTo>
                <a:close/>
                <a:moveTo>
                  <a:pt x="1860728" y="2470937"/>
                </a:moveTo>
                <a:lnTo>
                  <a:pt x="1746275" y="2537003"/>
                </a:lnTo>
                <a:lnTo>
                  <a:pt x="1635252" y="2472919"/>
                </a:lnTo>
                <a:lnTo>
                  <a:pt x="1749704" y="2406853"/>
                </a:lnTo>
                <a:lnTo>
                  <a:pt x="1860728" y="2470937"/>
                </a:lnTo>
                <a:close/>
                <a:moveTo>
                  <a:pt x="1870710" y="2616479"/>
                </a:moveTo>
                <a:lnTo>
                  <a:pt x="1749781" y="2686279"/>
                </a:lnTo>
                <a:lnTo>
                  <a:pt x="1625422" y="2614498"/>
                </a:lnTo>
                <a:lnTo>
                  <a:pt x="1746352" y="2544699"/>
                </a:lnTo>
                <a:lnTo>
                  <a:pt x="1870710" y="2616479"/>
                </a:lnTo>
                <a:close/>
                <a:moveTo>
                  <a:pt x="1860728" y="2758135"/>
                </a:moveTo>
                <a:lnTo>
                  <a:pt x="1746275" y="2824201"/>
                </a:lnTo>
                <a:lnTo>
                  <a:pt x="1635252" y="2760117"/>
                </a:lnTo>
                <a:lnTo>
                  <a:pt x="1749704" y="2694051"/>
                </a:lnTo>
                <a:lnTo>
                  <a:pt x="1860728" y="2758135"/>
                </a:lnTo>
                <a:close/>
                <a:moveTo>
                  <a:pt x="1870710" y="2903754"/>
                </a:moveTo>
                <a:lnTo>
                  <a:pt x="1749781" y="2973553"/>
                </a:lnTo>
                <a:lnTo>
                  <a:pt x="1625422" y="2901772"/>
                </a:lnTo>
                <a:lnTo>
                  <a:pt x="1746352" y="2831973"/>
                </a:lnTo>
                <a:lnTo>
                  <a:pt x="1870710" y="2903754"/>
                </a:lnTo>
                <a:close/>
                <a:moveTo>
                  <a:pt x="1860728" y="3045333"/>
                </a:moveTo>
                <a:lnTo>
                  <a:pt x="1746275" y="3111399"/>
                </a:lnTo>
                <a:lnTo>
                  <a:pt x="1635252" y="3047314"/>
                </a:lnTo>
                <a:lnTo>
                  <a:pt x="1749704" y="2981249"/>
                </a:lnTo>
                <a:lnTo>
                  <a:pt x="1860728" y="3045333"/>
                </a:lnTo>
                <a:close/>
                <a:moveTo>
                  <a:pt x="1870710" y="3190951"/>
                </a:moveTo>
                <a:lnTo>
                  <a:pt x="1749781" y="3260751"/>
                </a:lnTo>
                <a:lnTo>
                  <a:pt x="1625422" y="3188970"/>
                </a:lnTo>
                <a:lnTo>
                  <a:pt x="1746352" y="3119171"/>
                </a:lnTo>
                <a:lnTo>
                  <a:pt x="1870710" y="3190951"/>
                </a:lnTo>
                <a:close/>
                <a:moveTo>
                  <a:pt x="1860728" y="3332607"/>
                </a:moveTo>
                <a:lnTo>
                  <a:pt x="1746275" y="3398672"/>
                </a:lnTo>
                <a:lnTo>
                  <a:pt x="1635252" y="3334588"/>
                </a:lnTo>
                <a:lnTo>
                  <a:pt x="1749704" y="3268523"/>
                </a:lnTo>
                <a:lnTo>
                  <a:pt x="1860728" y="3332607"/>
                </a:lnTo>
                <a:close/>
                <a:moveTo>
                  <a:pt x="1870710" y="3478149"/>
                </a:moveTo>
                <a:lnTo>
                  <a:pt x="1749781" y="3547948"/>
                </a:lnTo>
                <a:lnTo>
                  <a:pt x="1625422" y="3476168"/>
                </a:lnTo>
                <a:lnTo>
                  <a:pt x="1746352" y="3406369"/>
                </a:lnTo>
                <a:lnTo>
                  <a:pt x="1870710" y="3478149"/>
                </a:lnTo>
                <a:close/>
                <a:moveTo>
                  <a:pt x="1860728" y="3619805"/>
                </a:moveTo>
                <a:lnTo>
                  <a:pt x="1746275" y="3685870"/>
                </a:lnTo>
                <a:lnTo>
                  <a:pt x="1635252" y="3621786"/>
                </a:lnTo>
                <a:lnTo>
                  <a:pt x="1749704" y="3555721"/>
                </a:lnTo>
                <a:lnTo>
                  <a:pt x="1860728" y="3619805"/>
                </a:lnTo>
                <a:close/>
                <a:moveTo>
                  <a:pt x="1870710" y="3765423"/>
                </a:moveTo>
                <a:lnTo>
                  <a:pt x="1749781" y="3835222"/>
                </a:lnTo>
                <a:lnTo>
                  <a:pt x="1625422" y="3763442"/>
                </a:lnTo>
                <a:lnTo>
                  <a:pt x="1746352" y="3693643"/>
                </a:lnTo>
                <a:lnTo>
                  <a:pt x="1870710" y="3765423"/>
                </a:lnTo>
                <a:close/>
                <a:moveTo>
                  <a:pt x="1860728" y="3907003"/>
                </a:moveTo>
                <a:lnTo>
                  <a:pt x="1746275" y="3973068"/>
                </a:lnTo>
                <a:lnTo>
                  <a:pt x="1635252" y="3908984"/>
                </a:lnTo>
                <a:lnTo>
                  <a:pt x="1749704" y="3842919"/>
                </a:lnTo>
                <a:lnTo>
                  <a:pt x="1860728" y="3907003"/>
                </a:lnTo>
                <a:close/>
                <a:moveTo>
                  <a:pt x="1870710" y="4052621"/>
                </a:moveTo>
                <a:lnTo>
                  <a:pt x="1749781" y="4122420"/>
                </a:lnTo>
                <a:lnTo>
                  <a:pt x="1625422" y="4050640"/>
                </a:lnTo>
                <a:lnTo>
                  <a:pt x="1746352" y="3980840"/>
                </a:lnTo>
                <a:lnTo>
                  <a:pt x="1870710" y="4052621"/>
                </a:lnTo>
                <a:close/>
                <a:moveTo>
                  <a:pt x="1860728" y="4194277"/>
                </a:moveTo>
                <a:lnTo>
                  <a:pt x="1746275" y="4260342"/>
                </a:lnTo>
                <a:lnTo>
                  <a:pt x="1635252" y="4196258"/>
                </a:lnTo>
                <a:lnTo>
                  <a:pt x="1749704" y="4130193"/>
                </a:lnTo>
                <a:lnTo>
                  <a:pt x="1860728" y="4194277"/>
                </a:lnTo>
                <a:close/>
                <a:moveTo>
                  <a:pt x="1870710" y="4339819"/>
                </a:moveTo>
                <a:lnTo>
                  <a:pt x="1749781" y="4409618"/>
                </a:lnTo>
                <a:lnTo>
                  <a:pt x="1625422" y="4337838"/>
                </a:lnTo>
                <a:lnTo>
                  <a:pt x="1746352" y="4268038"/>
                </a:lnTo>
                <a:lnTo>
                  <a:pt x="1870710" y="4339819"/>
                </a:lnTo>
                <a:close/>
                <a:moveTo>
                  <a:pt x="1860728" y="4481475"/>
                </a:moveTo>
                <a:lnTo>
                  <a:pt x="1746275" y="4547540"/>
                </a:lnTo>
                <a:lnTo>
                  <a:pt x="1635252" y="4483456"/>
                </a:lnTo>
                <a:lnTo>
                  <a:pt x="1749704" y="4417391"/>
                </a:lnTo>
                <a:lnTo>
                  <a:pt x="1860728" y="4481475"/>
                </a:lnTo>
                <a:close/>
                <a:moveTo>
                  <a:pt x="1870710" y="4627093"/>
                </a:moveTo>
                <a:lnTo>
                  <a:pt x="1749781" y="4696892"/>
                </a:lnTo>
                <a:lnTo>
                  <a:pt x="1625422" y="4625111"/>
                </a:lnTo>
                <a:lnTo>
                  <a:pt x="1746352" y="4555312"/>
                </a:lnTo>
                <a:lnTo>
                  <a:pt x="1870710" y="4627093"/>
                </a:lnTo>
                <a:close/>
                <a:moveTo>
                  <a:pt x="1860728" y="4768672"/>
                </a:moveTo>
                <a:lnTo>
                  <a:pt x="1746275" y="4834738"/>
                </a:lnTo>
                <a:lnTo>
                  <a:pt x="1635252" y="4770654"/>
                </a:lnTo>
                <a:lnTo>
                  <a:pt x="1749704" y="4704588"/>
                </a:lnTo>
                <a:lnTo>
                  <a:pt x="1860728" y="4768672"/>
                </a:lnTo>
                <a:close/>
                <a:moveTo>
                  <a:pt x="1870634" y="4914291"/>
                </a:moveTo>
                <a:lnTo>
                  <a:pt x="1749704" y="4984090"/>
                </a:lnTo>
                <a:lnTo>
                  <a:pt x="1625346" y="4912309"/>
                </a:lnTo>
                <a:lnTo>
                  <a:pt x="1746275" y="4842510"/>
                </a:lnTo>
                <a:lnTo>
                  <a:pt x="1870634" y="4914291"/>
                </a:lnTo>
                <a:close/>
                <a:moveTo>
                  <a:pt x="1752981" y="4838624"/>
                </a:moveTo>
                <a:lnTo>
                  <a:pt x="1867434" y="4772559"/>
                </a:lnTo>
                <a:lnTo>
                  <a:pt x="1991792" y="4844339"/>
                </a:lnTo>
                <a:lnTo>
                  <a:pt x="1877339" y="4910404"/>
                </a:lnTo>
                <a:lnTo>
                  <a:pt x="1752981" y="4838624"/>
                </a:lnTo>
                <a:close/>
                <a:moveTo>
                  <a:pt x="1998497" y="4848225"/>
                </a:moveTo>
                <a:lnTo>
                  <a:pt x="2109521" y="4912309"/>
                </a:lnTo>
                <a:lnTo>
                  <a:pt x="1995069" y="4978375"/>
                </a:lnTo>
                <a:lnTo>
                  <a:pt x="1884045" y="4914291"/>
                </a:lnTo>
                <a:lnTo>
                  <a:pt x="1998497" y="4848225"/>
                </a:lnTo>
                <a:close/>
                <a:moveTo>
                  <a:pt x="2005127" y="4844339"/>
                </a:moveTo>
                <a:lnTo>
                  <a:pt x="2126056" y="4774540"/>
                </a:lnTo>
                <a:lnTo>
                  <a:pt x="2237080" y="4838624"/>
                </a:lnTo>
                <a:lnTo>
                  <a:pt x="2116150" y="4908423"/>
                </a:lnTo>
                <a:lnTo>
                  <a:pt x="2005127" y="4844339"/>
                </a:lnTo>
                <a:close/>
                <a:moveTo>
                  <a:pt x="2243785" y="4842510"/>
                </a:moveTo>
                <a:lnTo>
                  <a:pt x="2368144" y="4914291"/>
                </a:lnTo>
                <a:lnTo>
                  <a:pt x="2247214" y="4984090"/>
                </a:lnTo>
                <a:lnTo>
                  <a:pt x="2122856" y="4912309"/>
                </a:lnTo>
                <a:lnTo>
                  <a:pt x="2243785" y="4842510"/>
                </a:lnTo>
                <a:close/>
                <a:moveTo>
                  <a:pt x="2250491" y="4838624"/>
                </a:moveTo>
                <a:lnTo>
                  <a:pt x="2364943" y="4772559"/>
                </a:lnTo>
                <a:lnTo>
                  <a:pt x="2489302" y="4844339"/>
                </a:lnTo>
                <a:lnTo>
                  <a:pt x="2374849" y="4910404"/>
                </a:lnTo>
                <a:lnTo>
                  <a:pt x="2250491" y="4838624"/>
                </a:lnTo>
                <a:close/>
                <a:moveTo>
                  <a:pt x="2495931" y="4848225"/>
                </a:moveTo>
                <a:lnTo>
                  <a:pt x="2606954" y="4912309"/>
                </a:lnTo>
                <a:lnTo>
                  <a:pt x="2492502" y="4978375"/>
                </a:lnTo>
                <a:lnTo>
                  <a:pt x="2381479" y="4914291"/>
                </a:lnTo>
                <a:lnTo>
                  <a:pt x="2495931" y="4848225"/>
                </a:lnTo>
                <a:close/>
                <a:moveTo>
                  <a:pt x="2502637" y="4844339"/>
                </a:moveTo>
                <a:lnTo>
                  <a:pt x="2623566" y="4774540"/>
                </a:lnTo>
                <a:lnTo>
                  <a:pt x="2734589" y="4838624"/>
                </a:lnTo>
                <a:lnTo>
                  <a:pt x="2613660" y="4908423"/>
                </a:lnTo>
                <a:lnTo>
                  <a:pt x="2502637" y="4844339"/>
                </a:lnTo>
                <a:close/>
                <a:moveTo>
                  <a:pt x="2741295" y="4842510"/>
                </a:moveTo>
                <a:lnTo>
                  <a:pt x="2865654" y="4914291"/>
                </a:lnTo>
                <a:lnTo>
                  <a:pt x="2744724" y="4984090"/>
                </a:lnTo>
                <a:lnTo>
                  <a:pt x="2620366" y="4912309"/>
                </a:lnTo>
                <a:lnTo>
                  <a:pt x="2741295" y="4842510"/>
                </a:lnTo>
                <a:close/>
                <a:moveTo>
                  <a:pt x="2747924" y="4838624"/>
                </a:moveTo>
                <a:lnTo>
                  <a:pt x="2862377" y="4772559"/>
                </a:lnTo>
                <a:lnTo>
                  <a:pt x="2986735" y="4844339"/>
                </a:lnTo>
                <a:lnTo>
                  <a:pt x="2872283" y="4910404"/>
                </a:lnTo>
                <a:lnTo>
                  <a:pt x="2747924" y="4838624"/>
                </a:lnTo>
                <a:close/>
                <a:moveTo>
                  <a:pt x="2993441" y="4848225"/>
                </a:moveTo>
                <a:lnTo>
                  <a:pt x="3104464" y="4912309"/>
                </a:lnTo>
                <a:lnTo>
                  <a:pt x="2990012" y="4978375"/>
                </a:lnTo>
                <a:lnTo>
                  <a:pt x="2878989" y="4914291"/>
                </a:lnTo>
                <a:lnTo>
                  <a:pt x="2993441" y="4848225"/>
                </a:lnTo>
                <a:close/>
                <a:moveTo>
                  <a:pt x="3000147" y="4844339"/>
                </a:moveTo>
                <a:lnTo>
                  <a:pt x="3121076" y="4774540"/>
                </a:lnTo>
                <a:lnTo>
                  <a:pt x="3232099" y="4838624"/>
                </a:lnTo>
                <a:lnTo>
                  <a:pt x="3111170" y="4908423"/>
                </a:lnTo>
                <a:lnTo>
                  <a:pt x="3000147" y="4844339"/>
                </a:lnTo>
                <a:close/>
                <a:moveTo>
                  <a:pt x="3238729" y="4842510"/>
                </a:moveTo>
                <a:lnTo>
                  <a:pt x="3363087" y="4914291"/>
                </a:lnTo>
                <a:lnTo>
                  <a:pt x="3242158" y="4984090"/>
                </a:lnTo>
                <a:lnTo>
                  <a:pt x="3117799" y="4912309"/>
                </a:lnTo>
                <a:lnTo>
                  <a:pt x="3238729" y="4842510"/>
                </a:lnTo>
                <a:close/>
                <a:moveTo>
                  <a:pt x="3245434" y="4838624"/>
                </a:moveTo>
                <a:lnTo>
                  <a:pt x="3359887" y="4772559"/>
                </a:lnTo>
                <a:lnTo>
                  <a:pt x="3484245" y="4844339"/>
                </a:lnTo>
                <a:lnTo>
                  <a:pt x="3369793" y="4910404"/>
                </a:lnTo>
                <a:lnTo>
                  <a:pt x="3245434" y="4838624"/>
                </a:lnTo>
                <a:close/>
                <a:moveTo>
                  <a:pt x="3490951" y="4848225"/>
                </a:moveTo>
                <a:lnTo>
                  <a:pt x="3601974" y="4912309"/>
                </a:lnTo>
                <a:lnTo>
                  <a:pt x="3487522" y="4978375"/>
                </a:lnTo>
                <a:lnTo>
                  <a:pt x="3376498" y="4914291"/>
                </a:lnTo>
                <a:lnTo>
                  <a:pt x="3490951" y="4848225"/>
                </a:lnTo>
                <a:close/>
                <a:moveTo>
                  <a:pt x="3497580" y="4844339"/>
                </a:moveTo>
                <a:lnTo>
                  <a:pt x="3618509" y="4774540"/>
                </a:lnTo>
                <a:lnTo>
                  <a:pt x="3729533" y="4838624"/>
                </a:lnTo>
                <a:lnTo>
                  <a:pt x="3608604" y="4908423"/>
                </a:lnTo>
                <a:lnTo>
                  <a:pt x="3497580" y="4844339"/>
                </a:lnTo>
                <a:close/>
                <a:moveTo>
                  <a:pt x="3736239" y="4842510"/>
                </a:moveTo>
                <a:lnTo>
                  <a:pt x="3860597" y="4914291"/>
                </a:lnTo>
                <a:lnTo>
                  <a:pt x="3739667" y="4984090"/>
                </a:lnTo>
                <a:lnTo>
                  <a:pt x="3615309" y="4912309"/>
                </a:lnTo>
                <a:lnTo>
                  <a:pt x="3736239" y="4842510"/>
                </a:lnTo>
                <a:close/>
                <a:moveTo>
                  <a:pt x="3742868" y="4838624"/>
                </a:moveTo>
                <a:lnTo>
                  <a:pt x="3857320" y="4772559"/>
                </a:lnTo>
                <a:lnTo>
                  <a:pt x="3981679" y="4844339"/>
                </a:lnTo>
                <a:lnTo>
                  <a:pt x="3867226" y="4910404"/>
                </a:lnTo>
                <a:lnTo>
                  <a:pt x="3742868" y="4838624"/>
                </a:lnTo>
                <a:close/>
                <a:moveTo>
                  <a:pt x="3988384" y="4848225"/>
                </a:moveTo>
                <a:lnTo>
                  <a:pt x="4099408" y="4912309"/>
                </a:lnTo>
                <a:lnTo>
                  <a:pt x="3984955" y="4978375"/>
                </a:lnTo>
                <a:lnTo>
                  <a:pt x="3873932" y="4914291"/>
                </a:lnTo>
                <a:lnTo>
                  <a:pt x="3988384" y="4848225"/>
                </a:lnTo>
                <a:close/>
                <a:moveTo>
                  <a:pt x="3995090" y="4844339"/>
                </a:moveTo>
                <a:lnTo>
                  <a:pt x="4116019" y="4774540"/>
                </a:lnTo>
                <a:lnTo>
                  <a:pt x="4227043" y="4838624"/>
                </a:lnTo>
                <a:lnTo>
                  <a:pt x="4106113" y="4908423"/>
                </a:lnTo>
                <a:lnTo>
                  <a:pt x="3995090" y="4844339"/>
                </a:lnTo>
                <a:close/>
                <a:moveTo>
                  <a:pt x="4233672" y="4842510"/>
                </a:moveTo>
                <a:lnTo>
                  <a:pt x="4358031" y="4914291"/>
                </a:lnTo>
                <a:lnTo>
                  <a:pt x="4237101" y="4984090"/>
                </a:lnTo>
                <a:lnTo>
                  <a:pt x="4112743" y="4912309"/>
                </a:lnTo>
                <a:lnTo>
                  <a:pt x="4233672" y="4842510"/>
                </a:lnTo>
                <a:close/>
                <a:moveTo>
                  <a:pt x="4240378" y="4838624"/>
                </a:moveTo>
                <a:lnTo>
                  <a:pt x="4354830" y="4772559"/>
                </a:lnTo>
                <a:lnTo>
                  <a:pt x="4479189" y="4844339"/>
                </a:lnTo>
                <a:lnTo>
                  <a:pt x="4364736" y="4910404"/>
                </a:lnTo>
                <a:lnTo>
                  <a:pt x="4240378" y="4838624"/>
                </a:lnTo>
                <a:close/>
                <a:moveTo>
                  <a:pt x="4485894" y="4848225"/>
                </a:moveTo>
                <a:lnTo>
                  <a:pt x="4596918" y="4912309"/>
                </a:lnTo>
                <a:lnTo>
                  <a:pt x="4482465" y="4978375"/>
                </a:lnTo>
                <a:lnTo>
                  <a:pt x="4371442" y="4914291"/>
                </a:lnTo>
                <a:lnTo>
                  <a:pt x="4485894" y="4848225"/>
                </a:lnTo>
                <a:close/>
                <a:moveTo>
                  <a:pt x="4492524" y="4844339"/>
                </a:moveTo>
                <a:lnTo>
                  <a:pt x="4613453" y="4774540"/>
                </a:lnTo>
                <a:lnTo>
                  <a:pt x="4724477" y="4838624"/>
                </a:lnTo>
                <a:lnTo>
                  <a:pt x="4603547" y="4908423"/>
                </a:lnTo>
                <a:lnTo>
                  <a:pt x="4492524" y="4844339"/>
                </a:lnTo>
                <a:close/>
                <a:moveTo>
                  <a:pt x="4731182" y="4842510"/>
                </a:moveTo>
                <a:lnTo>
                  <a:pt x="4855541" y="4914291"/>
                </a:lnTo>
                <a:lnTo>
                  <a:pt x="4734611" y="4984090"/>
                </a:lnTo>
                <a:lnTo>
                  <a:pt x="4610253" y="4912309"/>
                </a:lnTo>
                <a:lnTo>
                  <a:pt x="4731182" y="4842510"/>
                </a:lnTo>
                <a:close/>
                <a:moveTo>
                  <a:pt x="4737888" y="4838624"/>
                </a:moveTo>
                <a:lnTo>
                  <a:pt x="4852340" y="4772559"/>
                </a:lnTo>
                <a:lnTo>
                  <a:pt x="4976698" y="4844339"/>
                </a:lnTo>
                <a:lnTo>
                  <a:pt x="4862246" y="4910404"/>
                </a:lnTo>
                <a:lnTo>
                  <a:pt x="4737888" y="4838624"/>
                </a:lnTo>
                <a:close/>
                <a:moveTo>
                  <a:pt x="4983328" y="4848225"/>
                </a:moveTo>
                <a:lnTo>
                  <a:pt x="5094351" y="4912309"/>
                </a:lnTo>
                <a:lnTo>
                  <a:pt x="4979899" y="4978375"/>
                </a:lnTo>
                <a:lnTo>
                  <a:pt x="4868876" y="4914291"/>
                </a:lnTo>
                <a:lnTo>
                  <a:pt x="4983328" y="4848225"/>
                </a:lnTo>
                <a:close/>
                <a:moveTo>
                  <a:pt x="4990033" y="4844339"/>
                </a:moveTo>
                <a:lnTo>
                  <a:pt x="5110963" y="4774540"/>
                </a:lnTo>
                <a:lnTo>
                  <a:pt x="5221986" y="4838624"/>
                </a:lnTo>
                <a:lnTo>
                  <a:pt x="5101057" y="4908423"/>
                </a:lnTo>
                <a:lnTo>
                  <a:pt x="4990033" y="4844339"/>
                </a:lnTo>
                <a:close/>
                <a:moveTo>
                  <a:pt x="4986604" y="4694987"/>
                </a:moveTo>
                <a:lnTo>
                  <a:pt x="5101057" y="4628921"/>
                </a:lnTo>
                <a:lnTo>
                  <a:pt x="5225415" y="4700702"/>
                </a:lnTo>
                <a:lnTo>
                  <a:pt x="5110963" y="4766767"/>
                </a:lnTo>
                <a:lnTo>
                  <a:pt x="4986604" y="4694987"/>
                </a:lnTo>
                <a:close/>
                <a:moveTo>
                  <a:pt x="4990033" y="4557141"/>
                </a:moveTo>
                <a:lnTo>
                  <a:pt x="5110963" y="4487342"/>
                </a:lnTo>
                <a:lnTo>
                  <a:pt x="5221986" y="4551426"/>
                </a:lnTo>
                <a:lnTo>
                  <a:pt x="5101057" y="4621226"/>
                </a:lnTo>
                <a:lnTo>
                  <a:pt x="4990033" y="4557141"/>
                </a:lnTo>
                <a:close/>
                <a:moveTo>
                  <a:pt x="4986604" y="4407789"/>
                </a:moveTo>
                <a:lnTo>
                  <a:pt x="5101057" y="4341724"/>
                </a:lnTo>
                <a:lnTo>
                  <a:pt x="5225415" y="4413504"/>
                </a:lnTo>
                <a:lnTo>
                  <a:pt x="5110963" y="4479570"/>
                </a:lnTo>
                <a:lnTo>
                  <a:pt x="4986604" y="4407789"/>
                </a:lnTo>
                <a:close/>
                <a:moveTo>
                  <a:pt x="4990033" y="4269943"/>
                </a:moveTo>
                <a:lnTo>
                  <a:pt x="5110963" y="4200144"/>
                </a:lnTo>
                <a:lnTo>
                  <a:pt x="5221986" y="4264228"/>
                </a:lnTo>
                <a:lnTo>
                  <a:pt x="5101057" y="4334028"/>
                </a:lnTo>
                <a:lnTo>
                  <a:pt x="4990033" y="4269943"/>
                </a:lnTo>
                <a:close/>
                <a:moveTo>
                  <a:pt x="4986604" y="4120591"/>
                </a:moveTo>
                <a:lnTo>
                  <a:pt x="5101057" y="4054526"/>
                </a:lnTo>
                <a:lnTo>
                  <a:pt x="5225415" y="4126306"/>
                </a:lnTo>
                <a:lnTo>
                  <a:pt x="5110963" y="4192372"/>
                </a:lnTo>
                <a:lnTo>
                  <a:pt x="4986604" y="4120591"/>
                </a:lnTo>
                <a:close/>
                <a:moveTo>
                  <a:pt x="4990033" y="3982669"/>
                </a:moveTo>
                <a:lnTo>
                  <a:pt x="5110963" y="3912870"/>
                </a:lnTo>
                <a:lnTo>
                  <a:pt x="5221986" y="3976954"/>
                </a:lnTo>
                <a:lnTo>
                  <a:pt x="5101057" y="4046754"/>
                </a:lnTo>
                <a:lnTo>
                  <a:pt x="4990033" y="3982669"/>
                </a:lnTo>
                <a:close/>
                <a:moveTo>
                  <a:pt x="4986604" y="3833317"/>
                </a:moveTo>
                <a:lnTo>
                  <a:pt x="5101057" y="3767252"/>
                </a:lnTo>
                <a:lnTo>
                  <a:pt x="5225415" y="3839032"/>
                </a:lnTo>
                <a:lnTo>
                  <a:pt x="5110963" y="3905098"/>
                </a:lnTo>
                <a:lnTo>
                  <a:pt x="4986604" y="3833317"/>
                </a:lnTo>
                <a:close/>
                <a:moveTo>
                  <a:pt x="4990033" y="3695472"/>
                </a:moveTo>
                <a:lnTo>
                  <a:pt x="5110963" y="3625672"/>
                </a:lnTo>
                <a:lnTo>
                  <a:pt x="5221986" y="3689757"/>
                </a:lnTo>
                <a:lnTo>
                  <a:pt x="5101057" y="3759556"/>
                </a:lnTo>
                <a:lnTo>
                  <a:pt x="4990033" y="3695472"/>
                </a:lnTo>
                <a:close/>
                <a:moveTo>
                  <a:pt x="4986604" y="3546119"/>
                </a:moveTo>
                <a:lnTo>
                  <a:pt x="5101057" y="3480054"/>
                </a:lnTo>
                <a:lnTo>
                  <a:pt x="5225415" y="3551834"/>
                </a:lnTo>
                <a:lnTo>
                  <a:pt x="5110963" y="3617900"/>
                </a:lnTo>
                <a:lnTo>
                  <a:pt x="4986604" y="3546119"/>
                </a:lnTo>
                <a:close/>
                <a:moveTo>
                  <a:pt x="4990033" y="3408274"/>
                </a:moveTo>
                <a:lnTo>
                  <a:pt x="5110963" y="3338474"/>
                </a:lnTo>
                <a:lnTo>
                  <a:pt x="5221986" y="3402559"/>
                </a:lnTo>
                <a:lnTo>
                  <a:pt x="5101057" y="3472358"/>
                </a:lnTo>
                <a:lnTo>
                  <a:pt x="4990033" y="3408274"/>
                </a:lnTo>
                <a:close/>
                <a:moveTo>
                  <a:pt x="4986604" y="3258922"/>
                </a:moveTo>
                <a:lnTo>
                  <a:pt x="5101057" y="3192856"/>
                </a:lnTo>
                <a:lnTo>
                  <a:pt x="5225415" y="3264637"/>
                </a:lnTo>
                <a:lnTo>
                  <a:pt x="5110963" y="3330702"/>
                </a:lnTo>
                <a:lnTo>
                  <a:pt x="4986604" y="3258922"/>
                </a:lnTo>
                <a:close/>
                <a:moveTo>
                  <a:pt x="4990033" y="3121000"/>
                </a:moveTo>
                <a:lnTo>
                  <a:pt x="5110963" y="3051201"/>
                </a:lnTo>
                <a:lnTo>
                  <a:pt x="5221986" y="3115285"/>
                </a:lnTo>
                <a:lnTo>
                  <a:pt x="5101057" y="3185084"/>
                </a:lnTo>
                <a:lnTo>
                  <a:pt x="4990033" y="3121000"/>
                </a:lnTo>
                <a:close/>
                <a:moveTo>
                  <a:pt x="4986604" y="2971648"/>
                </a:moveTo>
                <a:lnTo>
                  <a:pt x="5101057" y="2905582"/>
                </a:lnTo>
                <a:lnTo>
                  <a:pt x="5225415" y="2977363"/>
                </a:lnTo>
                <a:lnTo>
                  <a:pt x="5110963" y="3043428"/>
                </a:lnTo>
                <a:lnTo>
                  <a:pt x="4986604" y="2971648"/>
                </a:lnTo>
                <a:close/>
                <a:moveTo>
                  <a:pt x="4990033" y="2833802"/>
                </a:moveTo>
                <a:lnTo>
                  <a:pt x="5110963" y="2764003"/>
                </a:lnTo>
                <a:lnTo>
                  <a:pt x="5221986" y="2828087"/>
                </a:lnTo>
                <a:lnTo>
                  <a:pt x="5101057" y="2897886"/>
                </a:lnTo>
                <a:lnTo>
                  <a:pt x="4990033" y="2833802"/>
                </a:lnTo>
                <a:close/>
                <a:moveTo>
                  <a:pt x="4986604" y="2684450"/>
                </a:moveTo>
                <a:lnTo>
                  <a:pt x="5101057" y="2618384"/>
                </a:lnTo>
                <a:lnTo>
                  <a:pt x="5225415" y="2690165"/>
                </a:lnTo>
                <a:lnTo>
                  <a:pt x="5110963" y="2756230"/>
                </a:lnTo>
                <a:lnTo>
                  <a:pt x="4986604" y="2684450"/>
                </a:lnTo>
                <a:close/>
                <a:moveTo>
                  <a:pt x="4990033" y="2546604"/>
                </a:moveTo>
                <a:lnTo>
                  <a:pt x="5110963" y="2476805"/>
                </a:lnTo>
                <a:lnTo>
                  <a:pt x="5221986" y="2540889"/>
                </a:lnTo>
                <a:lnTo>
                  <a:pt x="5101057" y="2610688"/>
                </a:lnTo>
                <a:lnTo>
                  <a:pt x="4990033" y="2546604"/>
                </a:lnTo>
                <a:close/>
                <a:moveTo>
                  <a:pt x="4986604" y="2397252"/>
                </a:moveTo>
                <a:lnTo>
                  <a:pt x="5101057" y="2331187"/>
                </a:lnTo>
                <a:lnTo>
                  <a:pt x="5225415" y="2402967"/>
                </a:lnTo>
                <a:lnTo>
                  <a:pt x="5110963" y="2469032"/>
                </a:lnTo>
                <a:lnTo>
                  <a:pt x="4986604" y="2397252"/>
                </a:lnTo>
                <a:close/>
                <a:moveTo>
                  <a:pt x="4990033" y="2259330"/>
                </a:moveTo>
                <a:lnTo>
                  <a:pt x="5110963" y="2189531"/>
                </a:lnTo>
                <a:lnTo>
                  <a:pt x="5221986" y="2253615"/>
                </a:lnTo>
                <a:lnTo>
                  <a:pt x="5101057" y="2323414"/>
                </a:lnTo>
                <a:lnTo>
                  <a:pt x="4990033" y="2259330"/>
                </a:lnTo>
                <a:close/>
                <a:moveTo>
                  <a:pt x="4986604" y="2109978"/>
                </a:moveTo>
                <a:lnTo>
                  <a:pt x="5101057" y="2043913"/>
                </a:lnTo>
                <a:lnTo>
                  <a:pt x="5225415" y="2115693"/>
                </a:lnTo>
                <a:lnTo>
                  <a:pt x="5110963" y="2181759"/>
                </a:lnTo>
                <a:lnTo>
                  <a:pt x="4986604" y="2109978"/>
                </a:lnTo>
                <a:close/>
                <a:moveTo>
                  <a:pt x="4990033" y="1972132"/>
                </a:moveTo>
                <a:lnTo>
                  <a:pt x="5110963" y="1902333"/>
                </a:lnTo>
                <a:lnTo>
                  <a:pt x="5221986" y="1966417"/>
                </a:lnTo>
                <a:lnTo>
                  <a:pt x="5101057" y="2036216"/>
                </a:lnTo>
                <a:lnTo>
                  <a:pt x="4990033" y="1972132"/>
                </a:lnTo>
                <a:close/>
                <a:moveTo>
                  <a:pt x="4986604" y="1822780"/>
                </a:moveTo>
                <a:lnTo>
                  <a:pt x="5101057" y="1756715"/>
                </a:lnTo>
                <a:lnTo>
                  <a:pt x="5225415" y="1828495"/>
                </a:lnTo>
                <a:lnTo>
                  <a:pt x="5110963" y="1894561"/>
                </a:lnTo>
                <a:lnTo>
                  <a:pt x="4986604" y="1822780"/>
                </a:lnTo>
                <a:close/>
                <a:moveTo>
                  <a:pt x="5104333" y="1898447"/>
                </a:moveTo>
                <a:lnTo>
                  <a:pt x="4983404" y="1968246"/>
                </a:lnTo>
                <a:lnTo>
                  <a:pt x="4859046" y="1896466"/>
                </a:lnTo>
                <a:lnTo>
                  <a:pt x="4979975" y="1826666"/>
                </a:lnTo>
                <a:lnTo>
                  <a:pt x="5104333" y="1898447"/>
                </a:lnTo>
                <a:close/>
                <a:moveTo>
                  <a:pt x="4852264" y="1892579"/>
                </a:moveTo>
                <a:lnTo>
                  <a:pt x="4741241" y="1828495"/>
                </a:lnTo>
                <a:lnTo>
                  <a:pt x="4862170" y="1758696"/>
                </a:lnTo>
                <a:lnTo>
                  <a:pt x="4973193" y="1822780"/>
                </a:lnTo>
                <a:lnTo>
                  <a:pt x="4852264" y="1892579"/>
                </a:lnTo>
                <a:close/>
                <a:moveTo>
                  <a:pt x="4845634" y="1896466"/>
                </a:moveTo>
                <a:lnTo>
                  <a:pt x="4731182" y="1962531"/>
                </a:lnTo>
                <a:lnTo>
                  <a:pt x="4620159" y="1898447"/>
                </a:lnTo>
                <a:lnTo>
                  <a:pt x="4734611" y="1832381"/>
                </a:lnTo>
                <a:lnTo>
                  <a:pt x="4845634" y="1896466"/>
                </a:lnTo>
                <a:close/>
                <a:moveTo>
                  <a:pt x="4613529" y="1894561"/>
                </a:moveTo>
                <a:lnTo>
                  <a:pt x="4489171" y="1822780"/>
                </a:lnTo>
                <a:lnTo>
                  <a:pt x="4603623" y="1756715"/>
                </a:lnTo>
                <a:lnTo>
                  <a:pt x="4727981" y="1828495"/>
                </a:lnTo>
                <a:lnTo>
                  <a:pt x="4613529" y="1894561"/>
                </a:lnTo>
                <a:close/>
                <a:moveTo>
                  <a:pt x="4606824" y="1898447"/>
                </a:moveTo>
                <a:lnTo>
                  <a:pt x="4485894" y="1968246"/>
                </a:lnTo>
                <a:lnTo>
                  <a:pt x="4361536" y="1896466"/>
                </a:lnTo>
                <a:lnTo>
                  <a:pt x="4482465" y="1826666"/>
                </a:lnTo>
                <a:lnTo>
                  <a:pt x="4606824" y="1898447"/>
                </a:lnTo>
                <a:close/>
                <a:moveTo>
                  <a:pt x="4354830" y="1892579"/>
                </a:moveTo>
                <a:lnTo>
                  <a:pt x="4243807" y="1828495"/>
                </a:lnTo>
                <a:lnTo>
                  <a:pt x="4364736" y="1758696"/>
                </a:lnTo>
                <a:lnTo>
                  <a:pt x="4475760" y="1822780"/>
                </a:lnTo>
                <a:lnTo>
                  <a:pt x="4354830" y="1892579"/>
                </a:lnTo>
                <a:close/>
                <a:moveTo>
                  <a:pt x="4348125" y="1896466"/>
                </a:moveTo>
                <a:lnTo>
                  <a:pt x="4233672" y="1962531"/>
                </a:lnTo>
                <a:lnTo>
                  <a:pt x="4122649" y="1898447"/>
                </a:lnTo>
                <a:lnTo>
                  <a:pt x="4237101" y="1832381"/>
                </a:lnTo>
                <a:lnTo>
                  <a:pt x="4348125" y="1896466"/>
                </a:lnTo>
                <a:close/>
                <a:moveTo>
                  <a:pt x="4116019" y="1894561"/>
                </a:moveTo>
                <a:lnTo>
                  <a:pt x="3991661" y="1822780"/>
                </a:lnTo>
                <a:lnTo>
                  <a:pt x="4106113" y="1756715"/>
                </a:lnTo>
                <a:lnTo>
                  <a:pt x="4230472" y="1828495"/>
                </a:lnTo>
                <a:lnTo>
                  <a:pt x="4116019" y="1894561"/>
                </a:lnTo>
                <a:close/>
                <a:moveTo>
                  <a:pt x="4109314" y="1898447"/>
                </a:moveTo>
                <a:lnTo>
                  <a:pt x="3988384" y="1968246"/>
                </a:lnTo>
                <a:lnTo>
                  <a:pt x="3864026" y="1896466"/>
                </a:lnTo>
                <a:lnTo>
                  <a:pt x="3984955" y="1826666"/>
                </a:lnTo>
                <a:lnTo>
                  <a:pt x="4109314" y="1898447"/>
                </a:lnTo>
                <a:close/>
                <a:moveTo>
                  <a:pt x="3857320" y="1892579"/>
                </a:moveTo>
                <a:lnTo>
                  <a:pt x="3746297" y="1828495"/>
                </a:lnTo>
                <a:lnTo>
                  <a:pt x="3867226" y="1758696"/>
                </a:lnTo>
                <a:lnTo>
                  <a:pt x="3978250" y="1822780"/>
                </a:lnTo>
                <a:lnTo>
                  <a:pt x="3857320" y="1892579"/>
                </a:lnTo>
                <a:close/>
                <a:moveTo>
                  <a:pt x="3850691" y="1896466"/>
                </a:moveTo>
                <a:lnTo>
                  <a:pt x="3736239" y="1962531"/>
                </a:lnTo>
                <a:lnTo>
                  <a:pt x="3625215" y="1898447"/>
                </a:lnTo>
                <a:lnTo>
                  <a:pt x="3739667" y="1832381"/>
                </a:lnTo>
                <a:lnTo>
                  <a:pt x="3850691" y="1896466"/>
                </a:lnTo>
                <a:close/>
                <a:moveTo>
                  <a:pt x="3618509" y="1894561"/>
                </a:moveTo>
                <a:lnTo>
                  <a:pt x="3494151" y="1822780"/>
                </a:lnTo>
                <a:lnTo>
                  <a:pt x="3608604" y="1756715"/>
                </a:lnTo>
                <a:lnTo>
                  <a:pt x="3732962" y="1828495"/>
                </a:lnTo>
                <a:lnTo>
                  <a:pt x="3618509" y="1894561"/>
                </a:lnTo>
                <a:close/>
                <a:moveTo>
                  <a:pt x="3611880" y="1898447"/>
                </a:moveTo>
                <a:lnTo>
                  <a:pt x="3490951" y="1968246"/>
                </a:lnTo>
                <a:lnTo>
                  <a:pt x="3366592" y="1896466"/>
                </a:lnTo>
                <a:lnTo>
                  <a:pt x="3487522" y="1826666"/>
                </a:lnTo>
                <a:lnTo>
                  <a:pt x="3611880" y="1898447"/>
                </a:lnTo>
                <a:close/>
                <a:moveTo>
                  <a:pt x="3359887" y="1892579"/>
                </a:moveTo>
                <a:lnTo>
                  <a:pt x="3248863" y="1828495"/>
                </a:lnTo>
                <a:lnTo>
                  <a:pt x="3369793" y="1758696"/>
                </a:lnTo>
                <a:lnTo>
                  <a:pt x="3480816" y="1822780"/>
                </a:lnTo>
                <a:lnTo>
                  <a:pt x="3359887" y="1892579"/>
                </a:lnTo>
                <a:close/>
                <a:moveTo>
                  <a:pt x="3353181" y="1896466"/>
                </a:moveTo>
                <a:lnTo>
                  <a:pt x="3238729" y="1962531"/>
                </a:lnTo>
                <a:lnTo>
                  <a:pt x="3127705" y="1898447"/>
                </a:lnTo>
                <a:lnTo>
                  <a:pt x="3242158" y="1832381"/>
                </a:lnTo>
                <a:lnTo>
                  <a:pt x="3353181" y="1896466"/>
                </a:lnTo>
                <a:close/>
                <a:moveTo>
                  <a:pt x="3121076" y="1894561"/>
                </a:moveTo>
                <a:lnTo>
                  <a:pt x="2996717" y="1822780"/>
                </a:lnTo>
                <a:lnTo>
                  <a:pt x="3111170" y="1756715"/>
                </a:lnTo>
                <a:lnTo>
                  <a:pt x="3235528" y="1828495"/>
                </a:lnTo>
                <a:lnTo>
                  <a:pt x="3121076" y="1894561"/>
                </a:lnTo>
                <a:close/>
                <a:moveTo>
                  <a:pt x="3114370" y="1898447"/>
                </a:moveTo>
                <a:lnTo>
                  <a:pt x="2993441" y="1968246"/>
                </a:lnTo>
                <a:lnTo>
                  <a:pt x="2869082" y="1896466"/>
                </a:lnTo>
                <a:lnTo>
                  <a:pt x="2990012" y="1826666"/>
                </a:lnTo>
                <a:lnTo>
                  <a:pt x="3114370" y="1898447"/>
                </a:lnTo>
                <a:close/>
                <a:moveTo>
                  <a:pt x="2862377" y="1892579"/>
                </a:moveTo>
                <a:lnTo>
                  <a:pt x="2751354" y="1828495"/>
                </a:lnTo>
                <a:lnTo>
                  <a:pt x="2872283" y="1758696"/>
                </a:lnTo>
                <a:lnTo>
                  <a:pt x="2983306" y="1822780"/>
                </a:lnTo>
                <a:lnTo>
                  <a:pt x="2862377" y="1892579"/>
                </a:lnTo>
                <a:close/>
                <a:moveTo>
                  <a:pt x="2855747" y="1896466"/>
                </a:moveTo>
                <a:lnTo>
                  <a:pt x="2741295" y="1962531"/>
                </a:lnTo>
                <a:lnTo>
                  <a:pt x="2630272" y="1898447"/>
                </a:lnTo>
                <a:lnTo>
                  <a:pt x="2744724" y="1832381"/>
                </a:lnTo>
                <a:lnTo>
                  <a:pt x="2855747" y="1896466"/>
                </a:lnTo>
                <a:close/>
                <a:moveTo>
                  <a:pt x="2623566" y="1894561"/>
                </a:moveTo>
                <a:lnTo>
                  <a:pt x="2499208" y="1822780"/>
                </a:lnTo>
                <a:lnTo>
                  <a:pt x="2613660" y="1756715"/>
                </a:lnTo>
                <a:lnTo>
                  <a:pt x="2738019" y="1828495"/>
                </a:lnTo>
                <a:lnTo>
                  <a:pt x="2623566" y="1894561"/>
                </a:lnTo>
                <a:close/>
                <a:moveTo>
                  <a:pt x="2616937" y="1898447"/>
                </a:moveTo>
                <a:lnTo>
                  <a:pt x="2496007" y="1968246"/>
                </a:lnTo>
                <a:lnTo>
                  <a:pt x="2371649" y="1896466"/>
                </a:lnTo>
                <a:lnTo>
                  <a:pt x="2492578" y="1826666"/>
                </a:lnTo>
                <a:lnTo>
                  <a:pt x="2616937" y="1898447"/>
                </a:lnTo>
                <a:close/>
                <a:moveTo>
                  <a:pt x="2364867" y="1892579"/>
                </a:moveTo>
                <a:lnTo>
                  <a:pt x="2253844" y="1828495"/>
                </a:lnTo>
                <a:lnTo>
                  <a:pt x="2374773" y="1758696"/>
                </a:lnTo>
                <a:lnTo>
                  <a:pt x="2485797" y="1822780"/>
                </a:lnTo>
                <a:lnTo>
                  <a:pt x="2364867" y="1892579"/>
                </a:lnTo>
                <a:close/>
                <a:moveTo>
                  <a:pt x="2358238" y="1896466"/>
                </a:moveTo>
                <a:lnTo>
                  <a:pt x="2243785" y="1962531"/>
                </a:lnTo>
                <a:lnTo>
                  <a:pt x="2132762" y="1898447"/>
                </a:lnTo>
                <a:lnTo>
                  <a:pt x="2247214" y="1832381"/>
                </a:lnTo>
                <a:lnTo>
                  <a:pt x="2358238" y="1896466"/>
                </a:lnTo>
                <a:close/>
                <a:moveTo>
                  <a:pt x="2126132" y="1894561"/>
                </a:moveTo>
                <a:lnTo>
                  <a:pt x="2001774" y="1822780"/>
                </a:lnTo>
                <a:lnTo>
                  <a:pt x="2116227" y="1756715"/>
                </a:lnTo>
                <a:lnTo>
                  <a:pt x="2240585" y="1828495"/>
                </a:lnTo>
                <a:lnTo>
                  <a:pt x="2126132" y="1894561"/>
                </a:lnTo>
                <a:close/>
                <a:moveTo>
                  <a:pt x="2119427" y="1898447"/>
                </a:moveTo>
                <a:lnTo>
                  <a:pt x="1998497" y="1968246"/>
                </a:lnTo>
                <a:lnTo>
                  <a:pt x="1874139" y="1896466"/>
                </a:lnTo>
                <a:lnTo>
                  <a:pt x="1995069" y="1826666"/>
                </a:lnTo>
                <a:lnTo>
                  <a:pt x="2119427" y="1898447"/>
                </a:lnTo>
                <a:close/>
                <a:moveTo>
                  <a:pt x="1867434" y="1892579"/>
                </a:moveTo>
                <a:lnTo>
                  <a:pt x="1756410" y="1828495"/>
                </a:lnTo>
                <a:lnTo>
                  <a:pt x="1877339" y="1758696"/>
                </a:lnTo>
                <a:lnTo>
                  <a:pt x="1988363" y="1822780"/>
                </a:lnTo>
                <a:lnTo>
                  <a:pt x="1867434" y="1892579"/>
                </a:lnTo>
                <a:close/>
                <a:moveTo>
                  <a:pt x="1860728" y="1896466"/>
                </a:moveTo>
                <a:lnTo>
                  <a:pt x="1746275" y="1962531"/>
                </a:lnTo>
                <a:lnTo>
                  <a:pt x="1635252" y="1898447"/>
                </a:lnTo>
                <a:lnTo>
                  <a:pt x="1749704" y="1832381"/>
                </a:lnTo>
                <a:lnTo>
                  <a:pt x="1860728" y="1896466"/>
                </a:lnTo>
                <a:close/>
                <a:moveTo>
                  <a:pt x="1628623" y="1894561"/>
                </a:moveTo>
                <a:lnTo>
                  <a:pt x="1504264" y="1822780"/>
                </a:lnTo>
                <a:lnTo>
                  <a:pt x="1618717" y="1756715"/>
                </a:lnTo>
                <a:lnTo>
                  <a:pt x="1743075" y="1828495"/>
                </a:lnTo>
                <a:lnTo>
                  <a:pt x="1628623" y="1894561"/>
                </a:lnTo>
                <a:close/>
                <a:moveTo>
                  <a:pt x="1739646" y="1966417"/>
                </a:moveTo>
                <a:lnTo>
                  <a:pt x="1618717" y="2036216"/>
                </a:lnTo>
                <a:lnTo>
                  <a:pt x="1507693" y="1972132"/>
                </a:lnTo>
                <a:lnTo>
                  <a:pt x="1628623" y="1902333"/>
                </a:lnTo>
                <a:lnTo>
                  <a:pt x="1739646" y="1966417"/>
                </a:lnTo>
                <a:close/>
                <a:moveTo>
                  <a:pt x="1743075" y="2115769"/>
                </a:moveTo>
                <a:lnTo>
                  <a:pt x="1628623" y="2181835"/>
                </a:lnTo>
                <a:lnTo>
                  <a:pt x="1504264" y="2110054"/>
                </a:lnTo>
                <a:lnTo>
                  <a:pt x="1618717" y="2043989"/>
                </a:lnTo>
                <a:lnTo>
                  <a:pt x="1743075" y="2115769"/>
                </a:lnTo>
                <a:close/>
                <a:moveTo>
                  <a:pt x="1739646" y="2253615"/>
                </a:moveTo>
                <a:lnTo>
                  <a:pt x="1618717" y="2323414"/>
                </a:lnTo>
                <a:lnTo>
                  <a:pt x="1507693" y="2259330"/>
                </a:lnTo>
                <a:lnTo>
                  <a:pt x="1628623" y="2189531"/>
                </a:lnTo>
                <a:lnTo>
                  <a:pt x="1739646" y="2253615"/>
                </a:lnTo>
                <a:close/>
                <a:moveTo>
                  <a:pt x="1743075" y="2402967"/>
                </a:moveTo>
                <a:lnTo>
                  <a:pt x="1628623" y="2469032"/>
                </a:lnTo>
                <a:lnTo>
                  <a:pt x="1504264" y="2397252"/>
                </a:lnTo>
                <a:lnTo>
                  <a:pt x="1618717" y="2331187"/>
                </a:lnTo>
                <a:lnTo>
                  <a:pt x="1743075" y="2402967"/>
                </a:lnTo>
                <a:close/>
                <a:moveTo>
                  <a:pt x="1739646" y="2540813"/>
                </a:moveTo>
                <a:lnTo>
                  <a:pt x="1618717" y="2610612"/>
                </a:lnTo>
                <a:lnTo>
                  <a:pt x="1507693" y="2546528"/>
                </a:lnTo>
                <a:lnTo>
                  <a:pt x="1628623" y="2476729"/>
                </a:lnTo>
                <a:lnTo>
                  <a:pt x="1739646" y="2540813"/>
                </a:lnTo>
                <a:close/>
                <a:moveTo>
                  <a:pt x="1743075" y="2690165"/>
                </a:moveTo>
                <a:lnTo>
                  <a:pt x="1628623" y="2756230"/>
                </a:lnTo>
                <a:lnTo>
                  <a:pt x="1504264" y="2684450"/>
                </a:lnTo>
                <a:lnTo>
                  <a:pt x="1618717" y="2618384"/>
                </a:lnTo>
                <a:lnTo>
                  <a:pt x="1743075" y="2690165"/>
                </a:lnTo>
                <a:close/>
                <a:moveTo>
                  <a:pt x="1739646" y="2828087"/>
                </a:moveTo>
                <a:lnTo>
                  <a:pt x="1618717" y="2897886"/>
                </a:lnTo>
                <a:lnTo>
                  <a:pt x="1507693" y="2833802"/>
                </a:lnTo>
                <a:lnTo>
                  <a:pt x="1628623" y="2764003"/>
                </a:lnTo>
                <a:lnTo>
                  <a:pt x="1739646" y="2828087"/>
                </a:lnTo>
                <a:close/>
                <a:moveTo>
                  <a:pt x="1743075" y="2977439"/>
                </a:moveTo>
                <a:lnTo>
                  <a:pt x="1628623" y="3043504"/>
                </a:lnTo>
                <a:lnTo>
                  <a:pt x="1504264" y="2971724"/>
                </a:lnTo>
                <a:lnTo>
                  <a:pt x="1618717" y="2905659"/>
                </a:lnTo>
                <a:lnTo>
                  <a:pt x="1743075" y="2977439"/>
                </a:lnTo>
                <a:close/>
                <a:moveTo>
                  <a:pt x="1739646" y="3115285"/>
                </a:moveTo>
                <a:lnTo>
                  <a:pt x="1618717" y="3185084"/>
                </a:lnTo>
                <a:lnTo>
                  <a:pt x="1507693" y="3121000"/>
                </a:lnTo>
                <a:lnTo>
                  <a:pt x="1628623" y="3051201"/>
                </a:lnTo>
                <a:lnTo>
                  <a:pt x="1739646" y="3115285"/>
                </a:lnTo>
                <a:close/>
                <a:moveTo>
                  <a:pt x="1743075" y="3264637"/>
                </a:moveTo>
                <a:lnTo>
                  <a:pt x="1628623" y="3330702"/>
                </a:lnTo>
                <a:lnTo>
                  <a:pt x="1504264" y="3258922"/>
                </a:lnTo>
                <a:lnTo>
                  <a:pt x="1618717" y="3192856"/>
                </a:lnTo>
                <a:lnTo>
                  <a:pt x="1743075" y="3264637"/>
                </a:lnTo>
                <a:close/>
                <a:moveTo>
                  <a:pt x="1739646" y="3402482"/>
                </a:moveTo>
                <a:lnTo>
                  <a:pt x="1618717" y="3472282"/>
                </a:lnTo>
                <a:lnTo>
                  <a:pt x="1507693" y="3408197"/>
                </a:lnTo>
                <a:lnTo>
                  <a:pt x="1628623" y="3338398"/>
                </a:lnTo>
                <a:lnTo>
                  <a:pt x="1739646" y="3402482"/>
                </a:lnTo>
                <a:close/>
                <a:moveTo>
                  <a:pt x="1743075" y="3551834"/>
                </a:moveTo>
                <a:lnTo>
                  <a:pt x="1628623" y="3617900"/>
                </a:lnTo>
                <a:lnTo>
                  <a:pt x="1504264" y="3546119"/>
                </a:lnTo>
                <a:lnTo>
                  <a:pt x="1618717" y="3480054"/>
                </a:lnTo>
                <a:lnTo>
                  <a:pt x="1743075" y="3551834"/>
                </a:lnTo>
                <a:close/>
                <a:moveTo>
                  <a:pt x="1739646" y="3689757"/>
                </a:moveTo>
                <a:lnTo>
                  <a:pt x="1618717" y="3759556"/>
                </a:lnTo>
                <a:lnTo>
                  <a:pt x="1507693" y="3695472"/>
                </a:lnTo>
                <a:lnTo>
                  <a:pt x="1628623" y="3625672"/>
                </a:lnTo>
                <a:lnTo>
                  <a:pt x="1739646" y="3689757"/>
                </a:lnTo>
                <a:close/>
                <a:moveTo>
                  <a:pt x="1743075" y="3839109"/>
                </a:moveTo>
                <a:lnTo>
                  <a:pt x="1628623" y="3905174"/>
                </a:lnTo>
                <a:lnTo>
                  <a:pt x="1504264" y="3833394"/>
                </a:lnTo>
                <a:lnTo>
                  <a:pt x="1618717" y="3767328"/>
                </a:lnTo>
                <a:lnTo>
                  <a:pt x="1743075" y="3839109"/>
                </a:lnTo>
                <a:close/>
                <a:moveTo>
                  <a:pt x="1739646" y="3976954"/>
                </a:moveTo>
                <a:lnTo>
                  <a:pt x="1618717" y="4046754"/>
                </a:lnTo>
                <a:lnTo>
                  <a:pt x="1507693" y="3982669"/>
                </a:lnTo>
                <a:lnTo>
                  <a:pt x="1628623" y="3912870"/>
                </a:lnTo>
                <a:lnTo>
                  <a:pt x="1739646" y="3976954"/>
                </a:lnTo>
                <a:close/>
                <a:moveTo>
                  <a:pt x="1743075" y="4126306"/>
                </a:moveTo>
                <a:lnTo>
                  <a:pt x="1628623" y="4192372"/>
                </a:lnTo>
                <a:lnTo>
                  <a:pt x="1504264" y="4120591"/>
                </a:lnTo>
                <a:lnTo>
                  <a:pt x="1618717" y="4054526"/>
                </a:lnTo>
                <a:lnTo>
                  <a:pt x="1743075" y="4126306"/>
                </a:lnTo>
                <a:close/>
                <a:moveTo>
                  <a:pt x="1739646" y="4264152"/>
                </a:moveTo>
                <a:lnTo>
                  <a:pt x="1618717" y="4333952"/>
                </a:lnTo>
                <a:lnTo>
                  <a:pt x="1507693" y="4269867"/>
                </a:lnTo>
                <a:lnTo>
                  <a:pt x="1628623" y="4200068"/>
                </a:lnTo>
                <a:lnTo>
                  <a:pt x="1739646" y="4264152"/>
                </a:lnTo>
                <a:close/>
                <a:moveTo>
                  <a:pt x="1743075" y="4413504"/>
                </a:moveTo>
                <a:lnTo>
                  <a:pt x="1628623" y="4479570"/>
                </a:lnTo>
                <a:lnTo>
                  <a:pt x="1504264" y="4407789"/>
                </a:lnTo>
                <a:lnTo>
                  <a:pt x="1618717" y="4341724"/>
                </a:lnTo>
                <a:lnTo>
                  <a:pt x="1743075" y="4413504"/>
                </a:lnTo>
                <a:close/>
                <a:moveTo>
                  <a:pt x="1739646" y="4551426"/>
                </a:moveTo>
                <a:lnTo>
                  <a:pt x="1618717" y="4621226"/>
                </a:lnTo>
                <a:lnTo>
                  <a:pt x="1507693" y="4557141"/>
                </a:lnTo>
                <a:lnTo>
                  <a:pt x="1628623" y="4487342"/>
                </a:lnTo>
                <a:lnTo>
                  <a:pt x="1739646" y="4551426"/>
                </a:lnTo>
                <a:close/>
                <a:moveTo>
                  <a:pt x="1743075" y="4700778"/>
                </a:moveTo>
                <a:lnTo>
                  <a:pt x="1628623" y="4766844"/>
                </a:lnTo>
                <a:lnTo>
                  <a:pt x="1504264" y="4695063"/>
                </a:lnTo>
                <a:lnTo>
                  <a:pt x="1618717" y="4628998"/>
                </a:lnTo>
                <a:lnTo>
                  <a:pt x="1743075" y="4700778"/>
                </a:lnTo>
                <a:close/>
                <a:moveTo>
                  <a:pt x="1739646" y="4838624"/>
                </a:moveTo>
                <a:lnTo>
                  <a:pt x="1618717" y="4908423"/>
                </a:lnTo>
                <a:lnTo>
                  <a:pt x="1507693" y="4844339"/>
                </a:lnTo>
                <a:lnTo>
                  <a:pt x="1628623" y="4774540"/>
                </a:lnTo>
                <a:lnTo>
                  <a:pt x="1739646" y="4838624"/>
                </a:lnTo>
                <a:close/>
                <a:moveTo>
                  <a:pt x="1743075" y="4987976"/>
                </a:moveTo>
                <a:lnTo>
                  <a:pt x="1628623" y="5054042"/>
                </a:lnTo>
                <a:lnTo>
                  <a:pt x="1504264" y="4982261"/>
                </a:lnTo>
                <a:lnTo>
                  <a:pt x="1618717" y="4916196"/>
                </a:lnTo>
                <a:lnTo>
                  <a:pt x="1743075" y="4987976"/>
                </a:lnTo>
                <a:close/>
                <a:moveTo>
                  <a:pt x="1749704" y="4991862"/>
                </a:moveTo>
                <a:lnTo>
                  <a:pt x="1860728" y="5055947"/>
                </a:lnTo>
                <a:lnTo>
                  <a:pt x="1746275" y="5122012"/>
                </a:lnTo>
                <a:lnTo>
                  <a:pt x="1635252" y="5057928"/>
                </a:lnTo>
                <a:lnTo>
                  <a:pt x="1749704" y="4991862"/>
                </a:lnTo>
                <a:close/>
                <a:moveTo>
                  <a:pt x="1756410" y="4987976"/>
                </a:moveTo>
                <a:lnTo>
                  <a:pt x="1877339" y="4918177"/>
                </a:lnTo>
                <a:lnTo>
                  <a:pt x="1988363" y="4982261"/>
                </a:lnTo>
                <a:lnTo>
                  <a:pt x="1867434" y="5052060"/>
                </a:lnTo>
                <a:lnTo>
                  <a:pt x="1756410" y="4987976"/>
                </a:lnTo>
                <a:close/>
                <a:moveTo>
                  <a:pt x="1995069" y="4986071"/>
                </a:moveTo>
                <a:lnTo>
                  <a:pt x="2119427" y="5057852"/>
                </a:lnTo>
                <a:lnTo>
                  <a:pt x="1998497" y="5127651"/>
                </a:lnTo>
                <a:lnTo>
                  <a:pt x="1874139" y="5055870"/>
                </a:lnTo>
                <a:lnTo>
                  <a:pt x="1995069" y="4986071"/>
                </a:lnTo>
                <a:close/>
                <a:moveTo>
                  <a:pt x="2001698" y="4982261"/>
                </a:moveTo>
                <a:lnTo>
                  <a:pt x="2116150" y="4916196"/>
                </a:lnTo>
                <a:lnTo>
                  <a:pt x="2240509" y="4987976"/>
                </a:lnTo>
                <a:lnTo>
                  <a:pt x="2126056" y="5054042"/>
                </a:lnTo>
                <a:lnTo>
                  <a:pt x="2001698" y="4982261"/>
                </a:lnTo>
                <a:close/>
                <a:moveTo>
                  <a:pt x="2247214" y="4991862"/>
                </a:moveTo>
                <a:lnTo>
                  <a:pt x="2358238" y="5055947"/>
                </a:lnTo>
                <a:lnTo>
                  <a:pt x="2243785" y="5122012"/>
                </a:lnTo>
                <a:lnTo>
                  <a:pt x="2132762" y="5057928"/>
                </a:lnTo>
                <a:lnTo>
                  <a:pt x="2247214" y="4991862"/>
                </a:lnTo>
                <a:close/>
                <a:moveTo>
                  <a:pt x="2253920" y="4987976"/>
                </a:moveTo>
                <a:lnTo>
                  <a:pt x="2374849" y="4918177"/>
                </a:lnTo>
                <a:lnTo>
                  <a:pt x="2485873" y="4982261"/>
                </a:lnTo>
                <a:lnTo>
                  <a:pt x="2364943" y="5052060"/>
                </a:lnTo>
                <a:lnTo>
                  <a:pt x="2253920" y="4987976"/>
                </a:lnTo>
                <a:close/>
                <a:moveTo>
                  <a:pt x="2492502" y="4986071"/>
                </a:moveTo>
                <a:lnTo>
                  <a:pt x="2616861" y="5057852"/>
                </a:lnTo>
                <a:lnTo>
                  <a:pt x="2495931" y="5127651"/>
                </a:lnTo>
                <a:lnTo>
                  <a:pt x="2371573" y="5055870"/>
                </a:lnTo>
                <a:lnTo>
                  <a:pt x="2492502" y="4986071"/>
                </a:lnTo>
                <a:close/>
                <a:moveTo>
                  <a:pt x="2499208" y="4982261"/>
                </a:moveTo>
                <a:lnTo>
                  <a:pt x="2613660" y="4916196"/>
                </a:lnTo>
                <a:lnTo>
                  <a:pt x="2738019" y="4987976"/>
                </a:lnTo>
                <a:lnTo>
                  <a:pt x="2623566" y="5054042"/>
                </a:lnTo>
                <a:lnTo>
                  <a:pt x="2499208" y="4982261"/>
                </a:lnTo>
                <a:close/>
                <a:moveTo>
                  <a:pt x="2744724" y="4991862"/>
                </a:moveTo>
                <a:lnTo>
                  <a:pt x="2855747" y="5055947"/>
                </a:lnTo>
                <a:lnTo>
                  <a:pt x="2741295" y="5122012"/>
                </a:lnTo>
                <a:lnTo>
                  <a:pt x="2630272" y="5057928"/>
                </a:lnTo>
                <a:lnTo>
                  <a:pt x="2744724" y="4991862"/>
                </a:lnTo>
                <a:close/>
                <a:moveTo>
                  <a:pt x="2751354" y="4987976"/>
                </a:moveTo>
                <a:lnTo>
                  <a:pt x="2872283" y="4918177"/>
                </a:lnTo>
                <a:lnTo>
                  <a:pt x="2983306" y="4982261"/>
                </a:lnTo>
                <a:lnTo>
                  <a:pt x="2862377" y="5052060"/>
                </a:lnTo>
                <a:lnTo>
                  <a:pt x="2751354" y="4987976"/>
                </a:lnTo>
                <a:close/>
                <a:moveTo>
                  <a:pt x="2990012" y="4986071"/>
                </a:moveTo>
                <a:lnTo>
                  <a:pt x="3114370" y="5057852"/>
                </a:lnTo>
                <a:lnTo>
                  <a:pt x="2993441" y="5127651"/>
                </a:lnTo>
                <a:lnTo>
                  <a:pt x="2869082" y="5055870"/>
                </a:lnTo>
                <a:lnTo>
                  <a:pt x="2990012" y="4986071"/>
                </a:lnTo>
                <a:close/>
                <a:moveTo>
                  <a:pt x="2996717" y="4982261"/>
                </a:moveTo>
                <a:lnTo>
                  <a:pt x="3111170" y="4916196"/>
                </a:lnTo>
                <a:lnTo>
                  <a:pt x="3235528" y="4987976"/>
                </a:lnTo>
                <a:lnTo>
                  <a:pt x="3121076" y="5054042"/>
                </a:lnTo>
                <a:lnTo>
                  <a:pt x="2996717" y="4982261"/>
                </a:lnTo>
                <a:close/>
                <a:moveTo>
                  <a:pt x="3242158" y="4991862"/>
                </a:moveTo>
                <a:lnTo>
                  <a:pt x="3353181" y="5055947"/>
                </a:lnTo>
                <a:lnTo>
                  <a:pt x="3238729" y="5122012"/>
                </a:lnTo>
                <a:lnTo>
                  <a:pt x="3127705" y="5057928"/>
                </a:lnTo>
                <a:lnTo>
                  <a:pt x="3242158" y="4991862"/>
                </a:lnTo>
                <a:close/>
                <a:moveTo>
                  <a:pt x="3248863" y="4987976"/>
                </a:moveTo>
                <a:lnTo>
                  <a:pt x="3369793" y="4918177"/>
                </a:lnTo>
                <a:lnTo>
                  <a:pt x="3480816" y="4982261"/>
                </a:lnTo>
                <a:lnTo>
                  <a:pt x="3359887" y="5052060"/>
                </a:lnTo>
                <a:lnTo>
                  <a:pt x="3248863" y="4987976"/>
                </a:lnTo>
                <a:close/>
                <a:moveTo>
                  <a:pt x="3487522" y="4986071"/>
                </a:moveTo>
                <a:lnTo>
                  <a:pt x="3611880" y="5057852"/>
                </a:lnTo>
                <a:lnTo>
                  <a:pt x="3490951" y="5127651"/>
                </a:lnTo>
                <a:lnTo>
                  <a:pt x="3366592" y="5055870"/>
                </a:lnTo>
                <a:lnTo>
                  <a:pt x="3487522" y="4986071"/>
                </a:lnTo>
                <a:close/>
                <a:moveTo>
                  <a:pt x="3494151" y="4982261"/>
                </a:moveTo>
                <a:lnTo>
                  <a:pt x="3608604" y="4916196"/>
                </a:lnTo>
                <a:lnTo>
                  <a:pt x="3732962" y="4987976"/>
                </a:lnTo>
                <a:lnTo>
                  <a:pt x="3618509" y="5054042"/>
                </a:lnTo>
                <a:lnTo>
                  <a:pt x="3494151" y="4982261"/>
                </a:lnTo>
                <a:close/>
                <a:moveTo>
                  <a:pt x="3739667" y="4991862"/>
                </a:moveTo>
                <a:lnTo>
                  <a:pt x="3850691" y="5055947"/>
                </a:lnTo>
                <a:lnTo>
                  <a:pt x="3736239" y="5122012"/>
                </a:lnTo>
                <a:lnTo>
                  <a:pt x="3625215" y="5057928"/>
                </a:lnTo>
                <a:lnTo>
                  <a:pt x="3739667" y="4991862"/>
                </a:lnTo>
                <a:close/>
                <a:moveTo>
                  <a:pt x="3746373" y="4987976"/>
                </a:moveTo>
                <a:lnTo>
                  <a:pt x="3867302" y="4918177"/>
                </a:lnTo>
                <a:lnTo>
                  <a:pt x="3978326" y="4982261"/>
                </a:lnTo>
                <a:lnTo>
                  <a:pt x="3857397" y="5052060"/>
                </a:lnTo>
                <a:lnTo>
                  <a:pt x="3746373" y="4987976"/>
                </a:lnTo>
                <a:close/>
                <a:moveTo>
                  <a:pt x="3984955" y="4986071"/>
                </a:moveTo>
                <a:lnTo>
                  <a:pt x="4109314" y="5057852"/>
                </a:lnTo>
                <a:lnTo>
                  <a:pt x="3988384" y="5127651"/>
                </a:lnTo>
                <a:lnTo>
                  <a:pt x="3864026" y="5055870"/>
                </a:lnTo>
                <a:lnTo>
                  <a:pt x="3984955" y="4986071"/>
                </a:lnTo>
                <a:close/>
                <a:moveTo>
                  <a:pt x="3991661" y="4982261"/>
                </a:moveTo>
                <a:lnTo>
                  <a:pt x="4106113" y="4916196"/>
                </a:lnTo>
                <a:lnTo>
                  <a:pt x="4230472" y="4987976"/>
                </a:lnTo>
                <a:lnTo>
                  <a:pt x="4116019" y="5054042"/>
                </a:lnTo>
                <a:lnTo>
                  <a:pt x="3991661" y="4982261"/>
                </a:lnTo>
                <a:close/>
                <a:moveTo>
                  <a:pt x="4237101" y="4991862"/>
                </a:moveTo>
                <a:lnTo>
                  <a:pt x="4348125" y="5055947"/>
                </a:lnTo>
                <a:lnTo>
                  <a:pt x="4233672" y="5122012"/>
                </a:lnTo>
                <a:lnTo>
                  <a:pt x="4122649" y="5057928"/>
                </a:lnTo>
                <a:lnTo>
                  <a:pt x="4237101" y="4991862"/>
                </a:lnTo>
                <a:close/>
                <a:moveTo>
                  <a:pt x="4243807" y="4987976"/>
                </a:moveTo>
                <a:lnTo>
                  <a:pt x="4364736" y="4918177"/>
                </a:lnTo>
                <a:lnTo>
                  <a:pt x="4475760" y="4982261"/>
                </a:lnTo>
                <a:lnTo>
                  <a:pt x="4354830" y="5052060"/>
                </a:lnTo>
                <a:lnTo>
                  <a:pt x="4243807" y="4987976"/>
                </a:lnTo>
                <a:close/>
                <a:moveTo>
                  <a:pt x="4482465" y="4986071"/>
                </a:moveTo>
                <a:lnTo>
                  <a:pt x="4606824" y="5057852"/>
                </a:lnTo>
                <a:lnTo>
                  <a:pt x="4485894" y="5127651"/>
                </a:lnTo>
                <a:lnTo>
                  <a:pt x="4361536" y="5055870"/>
                </a:lnTo>
                <a:lnTo>
                  <a:pt x="4482465" y="4986071"/>
                </a:lnTo>
                <a:close/>
                <a:moveTo>
                  <a:pt x="4489171" y="4982261"/>
                </a:moveTo>
                <a:lnTo>
                  <a:pt x="4603623" y="4916196"/>
                </a:lnTo>
                <a:lnTo>
                  <a:pt x="4727981" y="4987976"/>
                </a:lnTo>
                <a:lnTo>
                  <a:pt x="4613529" y="5054042"/>
                </a:lnTo>
                <a:lnTo>
                  <a:pt x="4489171" y="4982261"/>
                </a:lnTo>
                <a:close/>
                <a:moveTo>
                  <a:pt x="4734611" y="4991862"/>
                </a:moveTo>
                <a:lnTo>
                  <a:pt x="4845634" y="5055947"/>
                </a:lnTo>
                <a:lnTo>
                  <a:pt x="4731182" y="5122012"/>
                </a:lnTo>
                <a:lnTo>
                  <a:pt x="4620159" y="5057928"/>
                </a:lnTo>
                <a:lnTo>
                  <a:pt x="4734611" y="4991862"/>
                </a:lnTo>
                <a:close/>
                <a:moveTo>
                  <a:pt x="4741316" y="4987976"/>
                </a:moveTo>
                <a:lnTo>
                  <a:pt x="4862246" y="4918177"/>
                </a:lnTo>
                <a:lnTo>
                  <a:pt x="4973269" y="4982261"/>
                </a:lnTo>
                <a:lnTo>
                  <a:pt x="4852340" y="5052060"/>
                </a:lnTo>
                <a:lnTo>
                  <a:pt x="4741316" y="4987976"/>
                </a:lnTo>
                <a:close/>
                <a:moveTo>
                  <a:pt x="4979899" y="4986071"/>
                </a:moveTo>
                <a:lnTo>
                  <a:pt x="5104257" y="5057852"/>
                </a:lnTo>
                <a:lnTo>
                  <a:pt x="4983328" y="5127651"/>
                </a:lnTo>
                <a:lnTo>
                  <a:pt x="4858969" y="5055870"/>
                </a:lnTo>
                <a:lnTo>
                  <a:pt x="4979899" y="4986071"/>
                </a:lnTo>
                <a:close/>
                <a:moveTo>
                  <a:pt x="4986604" y="4982261"/>
                </a:moveTo>
                <a:lnTo>
                  <a:pt x="5101057" y="4916196"/>
                </a:lnTo>
                <a:lnTo>
                  <a:pt x="5225415" y="4987976"/>
                </a:lnTo>
                <a:lnTo>
                  <a:pt x="5110963" y="5054042"/>
                </a:lnTo>
                <a:lnTo>
                  <a:pt x="4986604" y="4982261"/>
                </a:lnTo>
                <a:close/>
                <a:moveTo>
                  <a:pt x="5232121" y="4991862"/>
                </a:moveTo>
                <a:lnTo>
                  <a:pt x="5343144" y="5055947"/>
                </a:lnTo>
                <a:lnTo>
                  <a:pt x="5228692" y="5122012"/>
                </a:lnTo>
                <a:lnTo>
                  <a:pt x="5117668" y="5057928"/>
                </a:lnTo>
                <a:lnTo>
                  <a:pt x="5232121" y="4991862"/>
                </a:lnTo>
                <a:close/>
                <a:moveTo>
                  <a:pt x="5107686" y="4912309"/>
                </a:moveTo>
                <a:lnTo>
                  <a:pt x="5228616" y="4842510"/>
                </a:lnTo>
                <a:lnTo>
                  <a:pt x="5352974" y="4914291"/>
                </a:lnTo>
                <a:lnTo>
                  <a:pt x="5232045" y="4984090"/>
                </a:lnTo>
                <a:lnTo>
                  <a:pt x="5107686" y="4912309"/>
                </a:lnTo>
                <a:close/>
                <a:moveTo>
                  <a:pt x="5117668" y="4770654"/>
                </a:moveTo>
                <a:lnTo>
                  <a:pt x="5232121" y="4704588"/>
                </a:lnTo>
                <a:lnTo>
                  <a:pt x="5343144" y="4768672"/>
                </a:lnTo>
                <a:lnTo>
                  <a:pt x="5228692" y="4834738"/>
                </a:lnTo>
                <a:lnTo>
                  <a:pt x="5117668" y="4770654"/>
                </a:lnTo>
                <a:close/>
                <a:moveTo>
                  <a:pt x="5107686" y="4625111"/>
                </a:moveTo>
                <a:lnTo>
                  <a:pt x="5228616" y="4555312"/>
                </a:lnTo>
                <a:lnTo>
                  <a:pt x="5352974" y="4627093"/>
                </a:lnTo>
                <a:lnTo>
                  <a:pt x="5232045" y="4696892"/>
                </a:lnTo>
                <a:lnTo>
                  <a:pt x="5107686" y="4625111"/>
                </a:lnTo>
                <a:close/>
                <a:moveTo>
                  <a:pt x="5117668" y="4483456"/>
                </a:moveTo>
                <a:lnTo>
                  <a:pt x="5232121" y="4417391"/>
                </a:lnTo>
                <a:lnTo>
                  <a:pt x="5343144" y="4481475"/>
                </a:lnTo>
                <a:lnTo>
                  <a:pt x="5228692" y="4547540"/>
                </a:lnTo>
                <a:lnTo>
                  <a:pt x="5117668" y="4483456"/>
                </a:lnTo>
                <a:close/>
                <a:moveTo>
                  <a:pt x="5107686" y="4337838"/>
                </a:moveTo>
                <a:lnTo>
                  <a:pt x="5228616" y="4268038"/>
                </a:lnTo>
                <a:lnTo>
                  <a:pt x="5352974" y="4339819"/>
                </a:lnTo>
                <a:lnTo>
                  <a:pt x="5232045" y="4409618"/>
                </a:lnTo>
                <a:lnTo>
                  <a:pt x="5107686" y="4337838"/>
                </a:lnTo>
                <a:close/>
                <a:moveTo>
                  <a:pt x="5117668" y="4196258"/>
                </a:moveTo>
                <a:lnTo>
                  <a:pt x="5232121" y="4130193"/>
                </a:lnTo>
                <a:lnTo>
                  <a:pt x="5343144" y="4194277"/>
                </a:lnTo>
                <a:lnTo>
                  <a:pt x="5228692" y="4260342"/>
                </a:lnTo>
                <a:lnTo>
                  <a:pt x="5117668" y="4196258"/>
                </a:lnTo>
                <a:close/>
                <a:moveTo>
                  <a:pt x="5107686" y="4050640"/>
                </a:moveTo>
                <a:lnTo>
                  <a:pt x="5228616" y="3980840"/>
                </a:lnTo>
                <a:lnTo>
                  <a:pt x="5352974" y="4052621"/>
                </a:lnTo>
                <a:lnTo>
                  <a:pt x="5232045" y="4122420"/>
                </a:lnTo>
                <a:lnTo>
                  <a:pt x="5107686" y="4050640"/>
                </a:lnTo>
                <a:close/>
                <a:moveTo>
                  <a:pt x="5117668" y="3908984"/>
                </a:moveTo>
                <a:lnTo>
                  <a:pt x="5232121" y="3842919"/>
                </a:lnTo>
                <a:lnTo>
                  <a:pt x="5343144" y="3907003"/>
                </a:lnTo>
                <a:lnTo>
                  <a:pt x="5228692" y="3973068"/>
                </a:lnTo>
                <a:lnTo>
                  <a:pt x="5117668" y="3908984"/>
                </a:lnTo>
                <a:close/>
                <a:moveTo>
                  <a:pt x="5107686" y="3763442"/>
                </a:moveTo>
                <a:lnTo>
                  <a:pt x="5228616" y="3693643"/>
                </a:lnTo>
                <a:lnTo>
                  <a:pt x="5352974" y="3765423"/>
                </a:lnTo>
                <a:lnTo>
                  <a:pt x="5232045" y="3835222"/>
                </a:lnTo>
                <a:lnTo>
                  <a:pt x="5107686" y="3763442"/>
                </a:lnTo>
                <a:close/>
                <a:moveTo>
                  <a:pt x="5117668" y="3621786"/>
                </a:moveTo>
                <a:lnTo>
                  <a:pt x="5232121" y="3555721"/>
                </a:lnTo>
                <a:lnTo>
                  <a:pt x="5343144" y="3619805"/>
                </a:lnTo>
                <a:lnTo>
                  <a:pt x="5228692" y="3685870"/>
                </a:lnTo>
                <a:lnTo>
                  <a:pt x="5117668" y="3621786"/>
                </a:lnTo>
                <a:close/>
                <a:moveTo>
                  <a:pt x="5107686" y="3476168"/>
                </a:moveTo>
                <a:lnTo>
                  <a:pt x="5228616" y="3406369"/>
                </a:lnTo>
                <a:lnTo>
                  <a:pt x="5352974" y="3478149"/>
                </a:lnTo>
                <a:lnTo>
                  <a:pt x="5232045" y="3547948"/>
                </a:lnTo>
                <a:lnTo>
                  <a:pt x="5107686" y="3476168"/>
                </a:lnTo>
                <a:close/>
                <a:moveTo>
                  <a:pt x="5117668" y="3334588"/>
                </a:moveTo>
                <a:lnTo>
                  <a:pt x="5232121" y="3268523"/>
                </a:lnTo>
                <a:lnTo>
                  <a:pt x="5343144" y="3332607"/>
                </a:lnTo>
                <a:lnTo>
                  <a:pt x="5228692" y="3398672"/>
                </a:lnTo>
                <a:lnTo>
                  <a:pt x="5117668" y="3334588"/>
                </a:lnTo>
                <a:close/>
                <a:moveTo>
                  <a:pt x="5107686" y="3188970"/>
                </a:moveTo>
                <a:lnTo>
                  <a:pt x="5228616" y="3119171"/>
                </a:lnTo>
                <a:lnTo>
                  <a:pt x="5352974" y="3190951"/>
                </a:lnTo>
                <a:lnTo>
                  <a:pt x="5232045" y="3260751"/>
                </a:lnTo>
                <a:lnTo>
                  <a:pt x="5107686" y="3188970"/>
                </a:lnTo>
                <a:close/>
                <a:moveTo>
                  <a:pt x="5117668" y="3047314"/>
                </a:moveTo>
                <a:lnTo>
                  <a:pt x="5232121" y="2981249"/>
                </a:lnTo>
                <a:lnTo>
                  <a:pt x="5343144" y="3045333"/>
                </a:lnTo>
                <a:lnTo>
                  <a:pt x="5228692" y="3111399"/>
                </a:lnTo>
                <a:lnTo>
                  <a:pt x="5117668" y="3047314"/>
                </a:lnTo>
                <a:close/>
                <a:moveTo>
                  <a:pt x="5107686" y="2901772"/>
                </a:moveTo>
                <a:lnTo>
                  <a:pt x="5228616" y="2831973"/>
                </a:lnTo>
                <a:lnTo>
                  <a:pt x="5352974" y="2903754"/>
                </a:lnTo>
                <a:lnTo>
                  <a:pt x="5232045" y="2973553"/>
                </a:lnTo>
                <a:lnTo>
                  <a:pt x="5107686" y="2901772"/>
                </a:lnTo>
                <a:close/>
                <a:moveTo>
                  <a:pt x="5117668" y="2760117"/>
                </a:moveTo>
                <a:lnTo>
                  <a:pt x="5232121" y="2694051"/>
                </a:lnTo>
                <a:lnTo>
                  <a:pt x="5343144" y="2758135"/>
                </a:lnTo>
                <a:lnTo>
                  <a:pt x="5228692" y="2824201"/>
                </a:lnTo>
                <a:lnTo>
                  <a:pt x="5117668" y="2760117"/>
                </a:lnTo>
                <a:close/>
                <a:moveTo>
                  <a:pt x="5107686" y="2614498"/>
                </a:moveTo>
                <a:lnTo>
                  <a:pt x="5228616" y="2544699"/>
                </a:lnTo>
                <a:lnTo>
                  <a:pt x="5352974" y="2616479"/>
                </a:lnTo>
                <a:lnTo>
                  <a:pt x="5232045" y="2686279"/>
                </a:lnTo>
                <a:lnTo>
                  <a:pt x="5107686" y="2614498"/>
                </a:lnTo>
                <a:close/>
                <a:moveTo>
                  <a:pt x="5117668" y="2472919"/>
                </a:moveTo>
                <a:lnTo>
                  <a:pt x="5232121" y="2406853"/>
                </a:lnTo>
                <a:lnTo>
                  <a:pt x="5343144" y="2470937"/>
                </a:lnTo>
                <a:lnTo>
                  <a:pt x="5228692" y="2537003"/>
                </a:lnTo>
                <a:lnTo>
                  <a:pt x="5117668" y="2472919"/>
                </a:lnTo>
                <a:close/>
                <a:moveTo>
                  <a:pt x="5107686" y="2327301"/>
                </a:moveTo>
                <a:lnTo>
                  <a:pt x="5228616" y="2257501"/>
                </a:lnTo>
                <a:lnTo>
                  <a:pt x="5352974" y="2329282"/>
                </a:lnTo>
                <a:lnTo>
                  <a:pt x="5232045" y="2399081"/>
                </a:lnTo>
                <a:lnTo>
                  <a:pt x="5107686" y="2327301"/>
                </a:lnTo>
                <a:close/>
                <a:moveTo>
                  <a:pt x="5117668" y="2185645"/>
                </a:moveTo>
                <a:lnTo>
                  <a:pt x="5232121" y="2119579"/>
                </a:lnTo>
                <a:lnTo>
                  <a:pt x="5343144" y="2183664"/>
                </a:lnTo>
                <a:lnTo>
                  <a:pt x="5228692" y="2249729"/>
                </a:lnTo>
                <a:lnTo>
                  <a:pt x="5117668" y="2185645"/>
                </a:lnTo>
                <a:close/>
                <a:moveTo>
                  <a:pt x="5107686" y="2040103"/>
                </a:moveTo>
                <a:lnTo>
                  <a:pt x="5228616" y="1970304"/>
                </a:lnTo>
                <a:lnTo>
                  <a:pt x="5352974" y="2042084"/>
                </a:lnTo>
                <a:lnTo>
                  <a:pt x="5232045" y="2111883"/>
                </a:lnTo>
                <a:lnTo>
                  <a:pt x="5107686" y="2040103"/>
                </a:lnTo>
                <a:close/>
                <a:moveTo>
                  <a:pt x="5117668" y="1898447"/>
                </a:moveTo>
                <a:lnTo>
                  <a:pt x="5232121" y="1832381"/>
                </a:lnTo>
                <a:lnTo>
                  <a:pt x="5343144" y="1896466"/>
                </a:lnTo>
                <a:lnTo>
                  <a:pt x="5228692" y="1962531"/>
                </a:lnTo>
                <a:lnTo>
                  <a:pt x="5117668" y="1898447"/>
                </a:lnTo>
                <a:close/>
                <a:moveTo>
                  <a:pt x="5107686" y="1752829"/>
                </a:moveTo>
                <a:lnTo>
                  <a:pt x="5228616" y="1683029"/>
                </a:lnTo>
                <a:lnTo>
                  <a:pt x="5352974" y="1754810"/>
                </a:lnTo>
                <a:lnTo>
                  <a:pt x="5232045" y="1824609"/>
                </a:lnTo>
                <a:lnTo>
                  <a:pt x="5107686" y="1752829"/>
                </a:lnTo>
                <a:close/>
                <a:moveTo>
                  <a:pt x="5101057" y="1749019"/>
                </a:moveTo>
                <a:lnTo>
                  <a:pt x="4990033" y="1684934"/>
                </a:lnTo>
                <a:lnTo>
                  <a:pt x="5110963" y="1615135"/>
                </a:lnTo>
                <a:lnTo>
                  <a:pt x="5221986" y="1679219"/>
                </a:lnTo>
                <a:lnTo>
                  <a:pt x="5101057" y="1749019"/>
                </a:lnTo>
                <a:close/>
                <a:moveTo>
                  <a:pt x="5094351" y="1752829"/>
                </a:moveTo>
                <a:lnTo>
                  <a:pt x="4979899" y="1818894"/>
                </a:lnTo>
                <a:lnTo>
                  <a:pt x="4868876" y="1754810"/>
                </a:lnTo>
                <a:lnTo>
                  <a:pt x="4983328" y="1688744"/>
                </a:lnTo>
                <a:lnTo>
                  <a:pt x="5094351" y="1752829"/>
                </a:lnTo>
                <a:close/>
                <a:moveTo>
                  <a:pt x="4862246" y="1751000"/>
                </a:moveTo>
                <a:lnTo>
                  <a:pt x="4737888" y="1679219"/>
                </a:lnTo>
                <a:lnTo>
                  <a:pt x="4852340" y="1613154"/>
                </a:lnTo>
                <a:lnTo>
                  <a:pt x="4976698" y="1684934"/>
                </a:lnTo>
                <a:lnTo>
                  <a:pt x="4862246" y="1751000"/>
                </a:lnTo>
                <a:close/>
                <a:moveTo>
                  <a:pt x="4855541" y="1754810"/>
                </a:moveTo>
                <a:lnTo>
                  <a:pt x="4734611" y="1824609"/>
                </a:lnTo>
                <a:lnTo>
                  <a:pt x="4610253" y="1752829"/>
                </a:lnTo>
                <a:lnTo>
                  <a:pt x="4731182" y="1683029"/>
                </a:lnTo>
                <a:lnTo>
                  <a:pt x="4855541" y="1754810"/>
                </a:lnTo>
                <a:close/>
                <a:moveTo>
                  <a:pt x="4603547" y="1749019"/>
                </a:moveTo>
                <a:lnTo>
                  <a:pt x="4492524" y="1684934"/>
                </a:lnTo>
                <a:lnTo>
                  <a:pt x="4613453" y="1615135"/>
                </a:lnTo>
                <a:lnTo>
                  <a:pt x="4724477" y="1679219"/>
                </a:lnTo>
                <a:lnTo>
                  <a:pt x="4603547" y="1749019"/>
                </a:lnTo>
                <a:close/>
                <a:moveTo>
                  <a:pt x="4596842" y="1752829"/>
                </a:moveTo>
                <a:lnTo>
                  <a:pt x="4482389" y="1818894"/>
                </a:lnTo>
                <a:lnTo>
                  <a:pt x="4371366" y="1754810"/>
                </a:lnTo>
                <a:lnTo>
                  <a:pt x="4485818" y="1688744"/>
                </a:lnTo>
                <a:lnTo>
                  <a:pt x="4596842" y="1752829"/>
                </a:lnTo>
                <a:close/>
                <a:moveTo>
                  <a:pt x="4364736" y="1751000"/>
                </a:moveTo>
                <a:lnTo>
                  <a:pt x="4240378" y="1679219"/>
                </a:lnTo>
                <a:lnTo>
                  <a:pt x="4354830" y="1613154"/>
                </a:lnTo>
                <a:lnTo>
                  <a:pt x="4479189" y="1684934"/>
                </a:lnTo>
                <a:lnTo>
                  <a:pt x="4364736" y="1751000"/>
                </a:lnTo>
                <a:close/>
                <a:moveTo>
                  <a:pt x="4358107" y="1754810"/>
                </a:moveTo>
                <a:lnTo>
                  <a:pt x="4237177" y="1824609"/>
                </a:lnTo>
                <a:lnTo>
                  <a:pt x="4112819" y="1752829"/>
                </a:lnTo>
                <a:lnTo>
                  <a:pt x="4233748" y="1683029"/>
                </a:lnTo>
                <a:lnTo>
                  <a:pt x="4358107" y="1754810"/>
                </a:lnTo>
                <a:close/>
                <a:moveTo>
                  <a:pt x="4106113" y="1749019"/>
                </a:moveTo>
                <a:lnTo>
                  <a:pt x="3995090" y="1684934"/>
                </a:lnTo>
                <a:lnTo>
                  <a:pt x="4116019" y="1615135"/>
                </a:lnTo>
                <a:lnTo>
                  <a:pt x="4227043" y="1679219"/>
                </a:lnTo>
                <a:lnTo>
                  <a:pt x="4106113" y="1749019"/>
                </a:lnTo>
                <a:close/>
                <a:moveTo>
                  <a:pt x="4099408" y="1752829"/>
                </a:moveTo>
                <a:lnTo>
                  <a:pt x="3984955" y="1818894"/>
                </a:lnTo>
                <a:lnTo>
                  <a:pt x="3873932" y="1754810"/>
                </a:lnTo>
                <a:lnTo>
                  <a:pt x="3988384" y="1688744"/>
                </a:lnTo>
                <a:lnTo>
                  <a:pt x="4099408" y="1752829"/>
                </a:lnTo>
                <a:close/>
                <a:moveTo>
                  <a:pt x="3867302" y="1751000"/>
                </a:moveTo>
                <a:lnTo>
                  <a:pt x="3742944" y="1679219"/>
                </a:lnTo>
                <a:lnTo>
                  <a:pt x="3857397" y="1613154"/>
                </a:lnTo>
                <a:lnTo>
                  <a:pt x="3981755" y="1684934"/>
                </a:lnTo>
                <a:lnTo>
                  <a:pt x="3867302" y="1751000"/>
                </a:lnTo>
                <a:close/>
                <a:moveTo>
                  <a:pt x="3860597" y="1754810"/>
                </a:moveTo>
                <a:lnTo>
                  <a:pt x="3739667" y="1824609"/>
                </a:lnTo>
                <a:lnTo>
                  <a:pt x="3615309" y="1752829"/>
                </a:lnTo>
                <a:lnTo>
                  <a:pt x="3736239" y="1683029"/>
                </a:lnTo>
                <a:lnTo>
                  <a:pt x="3860597" y="1754810"/>
                </a:lnTo>
                <a:close/>
                <a:moveTo>
                  <a:pt x="3608604" y="1749019"/>
                </a:moveTo>
                <a:lnTo>
                  <a:pt x="3497580" y="1684934"/>
                </a:lnTo>
                <a:lnTo>
                  <a:pt x="3618509" y="1615135"/>
                </a:lnTo>
                <a:lnTo>
                  <a:pt x="3729533" y="1679219"/>
                </a:lnTo>
                <a:lnTo>
                  <a:pt x="3608604" y="1749019"/>
                </a:lnTo>
                <a:close/>
                <a:moveTo>
                  <a:pt x="3601898" y="1752829"/>
                </a:moveTo>
                <a:lnTo>
                  <a:pt x="3487446" y="1818894"/>
                </a:lnTo>
                <a:lnTo>
                  <a:pt x="3376422" y="1754810"/>
                </a:lnTo>
                <a:lnTo>
                  <a:pt x="3490874" y="1688744"/>
                </a:lnTo>
                <a:lnTo>
                  <a:pt x="3601898" y="1752829"/>
                </a:lnTo>
                <a:close/>
                <a:moveTo>
                  <a:pt x="3369793" y="1751000"/>
                </a:moveTo>
                <a:lnTo>
                  <a:pt x="3245434" y="1679219"/>
                </a:lnTo>
                <a:lnTo>
                  <a:pt x="3359887" y="1613154"/>
                </a:lnTo>
                <a:lnTo>
                  <a:pt x="3484245" y="1684934"/>
                </a:lnTo>
                <a:lnTo>
                  <a:pt x="3369793" y="1751000"/>
                </a:lnTo>
                <a:close/>
                <a:moveTo>
                  <a:pt x="3363087" y="1754810"/>
                </a:moveTo>
                <a:lnTo>
                  <a:pt x="3242158" y="1824609"/>
                </a:lnTo>
                <a:lnTo>
                  <a:pt x="3117799" y="1752829"/>
                </a:lnTo>
                <a:lnTo>
                  <a:pt x="3238729" y="1683029"/>
                </a:lnTo>
                <a:lnTo>
                  <a:pt x="3363087" y="1754810"/>
                </a:lnTo>
                <a:close/>
                <a:moveTo>
                  <a:pt x="3111094" y="1749019"/>
                </a:moveTo>
                <a:lnTo>
                  <a:pt x="3000070" y="1684934"/>
                </a:lnTo>
                <a:lnTo>
                  <a:pt x="3121000" y="1615135"/>
                </a:lnTo>
                <a:lnTo>
                  <a:pt x="3232023" y="1679219"/>
                </a:lnTo>
                <a:lnTo>
                  <a:pt x="3111094" y="1749019"/>
                </a:lnTo>
                <a:close/>
                <a:moveTo>
                  <a:pt x="3104464" y="1752829"/>
                </a:moveTo>
                <a:lnTo>
                  <a:pt x="2990012" y="1818894"/>
                </a:lnTo>
                <a:lnTo>
                  <a:pt x="2878989" y="1754810"/>
                </a:lnTo>
                <a:lnTo>
                  <a:pt x="2993441" y="1688744"/>
                </a:lnTo>
                <a:lnTo>
                  <a:pt x="3104464" y="1752829"/>
                </a:lnTo>
                <a:close/>
                <a:moveTo>
                  <a:pt x="2872359" y="1751000"/>
                </a:moveTo>
                <a:lnTo>
                  <a:pt x="2748001" y="1679219"/>
                </a:lnTo>
                <a:lnTo>
                  <a:pt x="2862453" y="1613154"/>
                </a:lnTo>
                <a:lnTo>
                  <a:pt x="2986812" y="1684934"/>
                </a:lnTo>
                <a:lnTo>
                  <a:pt x="2872359" y="1751000"/>
                </a:lnTo>
                <a:close/>
                <a:moveTo>
                  <a:pt x="2865654" y="1754810"/>
                </a:moveTo>
                <a:lnTo>
                  <a:pt x="2744724" y="1824609"/>
                </a:lnTo>
                <a:lnTo>
                  <a:pt x="2620366" y="1752829"/>
                </a:lnTo>
                <a:lnTo>
                  <a:pt x="2741295" y="1683029"/>
                </a:lnTo>
                <a:lnTo>
                  <a:pt x="2865654" y="1754810"/>
                </a:lnTo>
                <a:close/>
                <a:moveTo>
                  <a:pt x="2613660" y="1749019"/>
                </a:moveTo>
                <a:lnTo>
                  <a:pt x="2502637" y="1684934"/>
                </a:lnTo>
                <a:lnTo>
                  <a:pt x="2623566" y="1615135"/>
                </a:lnTo>
                <a:lnTo>
                  <a:pt x="2734589" y="1679219"/>
                </a:lnTo>
                <a:lnTo>
                  <a:pt x="2613660" y="1749019"/>
                </a:lnTo>
                <a:close/>
                <a:moveTo>
                  <a:pt x="2606954" y="1752829"/>
                </a:moveTo>
                <a:lnTo>
                  <a:pt x="2492502" y="1818894"/>
                </a:lnTo>
                <a:lnTo>
                  <a:pt x="2381479" y="1754810"/>
                </a:lnTo>
                <a:lnTo>
                  <a:pt x="2495931" y="1688744"/>
                </a:lnTo>
                <a:lnTo>
                  <a:pt x="2606954" y="1752829"/>
                </a:lnTo>
                <a:close/>
                <a:moveTo>
                  <a:pt x="2374849" y="1751000"/>
                </a:moveTo>
                <a:lnTo>
                  <a:pt x="2250491" y="1679219"/>
                </a:lnTo>
                <a:lnTo>
                  <a:pt x="2364943" y="1613154"/>
                </a:lnTo>
                <a:lnTo>
                  <a:pt x="2489302" y="1684934"/>
                </a:lnTo>
                <a:lnTo>
                  <a:pt x="2374849" y="1751000"/>
                </a:lnTo>
                <a:close/>
                <a:moveTo>
                  <a:pt x="2368144" y="1754810"/>
                </a:moveTo>
                <a:lnTo>
                  <a:pt x="2247214" y="1824609"/>
                </a:lnTo>
                <a:lnTo>
                  <a:pt x="2122856" y="1752829"/>
                </a:lnTo>
                <a:lnTo>
                  <a:pt x="2243785" y="1683029"/>
                </a:lnTo>
                <a:lnTo>
                  <a:pt x="2368144" y="1754810"/>
                </a:lnTo>
                <a:close/>
                <a:moveTo>
                  <a:pt x="2116150" y="1749019"/>
                </a:moveTo>
                <a:lnTo>
                  <a:pt x="2005127" y="1684934"/>
                </a:lnTo>
                <a:lnTo>
                  <a:pt x="2126056" y="1615135"/>
                </a:lnTo>
                <a:lnTo>
                  <a:pt x="2237080" y="1679219"/>
                </a:lnTo>
                <a:lnTo>
                  <a:pt x="2116150" y="1749019"/>
                </a:lnTo>
                <a:close/>
                <a:moveTo>
                  <a:pt x="2109521" y="1752829"/>
                </a:moveTo>
                <a:lnTo>
                  <a:pt x="1995069" y="1818894"/>
                </a:lnTo>
                <a:lnTo>
                  <a:pt x="1884045" y="1754810"/>
                </a:lnTo>
                <a:lnTo>
                  <a:pt x="1998497" y="1688744"/>
                </a:lnTo>
                <a:lnTo>
                  <a:pt x="2109521" y="1752829"/>
                </a:lnTo>
                <a:close/>
                <a:moveTo>
                  <a:pt x="1877339" y="1751000"/>
                </a:moveTo>
                <a:lnTo>
                  <a:pt x="1752981" y="1679219"/>
                </a:lnTo>
                <a:lnTo>
                  <a:pt x="1867434" y="1613154"/>
                </a:lnTo>
                <a:lnTo>
                  <a:pt x="1991792" y="1684934"/>
                </a:lnTo>
                <a:lnTo>
                  <a:pt x="1877339" y="1751000"/>
                </a:lnTo>
                <a:close/>
                <a:moveTo>
                  <a:pt x="1870710" y="1754810"/>
                </a:moveTo>
                <a:lnTo>
                  <a:pt x="1749781" y="1824609"/>
                </a:lnTo>
                <a:lnTo>
                  <a:pt x="1625422" y="1752829"/>
                </a:lnTo>
                <a:lnTo>
                  <a:pt x="1746352" y="1683029"/>
                </a:lnTo>
                <a:lnTo>
                  <a:pt x="1870710" y="1754810"/>
                </a:lnTo>
                <a:close/>
                <a:moveTo>
                  <a:pt x="1618717" y="1749019"/>
                </a:moveTo>
                <a:lnTo>
                  <a:pt x="1507693" y="1684934"/>
                </a:lnTo>
                <a:lnTo>
                  <a:pt x="1628623" y="1615135"/>
                </a:lnTo>
                <a:lnTo>
                  <a:pt x="1739646" y="1679219"/>
                </a:lnTo>
                <a:lnTo>
                  <a:pt x="1618717" y="1749019"/>
                </a:lnTo>
                <a:close/>
                <a:moveTo>
                  <a:pt x="1612011" y="1752829"/>
                </a:moveTo>
                <a:lnTo>
                  <a:pt x="1497559" y="1818894"/>
                </a:lnTo>
                <a:lnTo>
                  <a:pt x="1386535" y="1754810"/>
                </a:lnTo>
                <a:lnTo>
                  <a:pt x="1500988" y="1688744"/>
                </a:lnTo>
                <a:lnTo>
                  <a:pt x="1612011" y="1752829"/>
                </a:lnTo>
                <a:close/>
                <a:moveTo>
                  <a:pt x="1621917" y="1898447"/>
                </a:moveTo>
                <a:lnTo>
                  <a:pt x="1500988" y="1968246"/>
                </a:lnTo>
                <a:lnTo>
                  <a:pt x="1376629" y="1896466"/>
                </a:lnTo>
                <a:lnTo>
                  <a:pt x="1497559" y="1826666"/>
                </a:lnTo>
                <a:lnTo>
                  <a:pt x="1621917" y="1898447"/>
                </a:lnTo>
                <a:close/>
                <a:moveTo>
                  <a:pt x="1612011" y="2040103"/>
                </a:moveTo>
                <a:lnTo>
                  <a:pt x="1497559" y="2106168"/>
                </a:lnTo>
                <a:lnTo>
                  <a:pt x="1386535" y="2042084"/>
                </a:lnTo>
                <a:lnTo>
                  <a:pt x="1500988" y="1976019"/>
                </a:lnTo>
                <a:lnTo>
                  <a:pt x="1612011" y="2040103"/>
                </a:lnTo>
                <a:close/>
                <a:moveTo>
                  <a:pt x="1621917" y="2185645"/>
                </a:moveTo>
                <a:lnTo>
                  <a:pt x="1500988" y="2255444"/>
                </a:lnTo>
                <a:lnTo>
                  <a:pt x="1376629" y="2183664"/>
                </a:lnTo>
                <a:lnTo>
                  <a:pt x="1497559" y="2113864"/>
                </a:lnTo>
                <a:lnTo>
                  <a:pt x="1621917" y="2185645"/>
                </a:lnTo>
                <a:close/>
                <a:moveTo>
                  <a:pt x="1612011" y="2327301"/>
                </a:moveTo>
                <a:lnTo>
                  <a:pt x="1497559" y="2393366"/>
                </a:lnTo>
                <a:lnTo>
                  <a:pt x="1386535" y="2329282"/>
                </a:lnTo>
                <a:lnTo>
                  <a:pt x="1500988" y="2263216"/>
                </a:lnTo>
                <a:lnTo>
                  <a:pt x="1612011" y="2327301"/>
                </a:lnTo>
                <a:close/>
                <a:moveTo>
                  <a:pt x="1621917" y="2472919"/>
                </a:moveTo>
                <a:lnTo>
                  <a:pt x="1500988" y="2542718"/>
                </a:lnTo>
                <a:lnTo>
                  <a:pt x="1376629" y="2470937"/>
                </a:lnTo>
                <a:lnTo>
                  <a:pt x="1497559" y="2401138"/>
                </a:lnTo>
                <a:lnTo>
                  <a:pt x="1621917" y="2472919"/>
                </a:lnTo>
                <a:close/>
                <a:moveTo>
                  <a:pt x="1612011" y="2614498"/>
                </a:moveTo>
                <a:lnTo>
                  <a:pt x="1497559" y="2680564"/>
                </a:lnTo>
                <a:lnTo>
                  <a:pt x="1386535" y="2616479"/>
                </a:lnTo>
                <a:lnTo>
                  <a:pt x="1500988" y="2550414"/>
                </a:lnTo>
                <a:lnTo>
                  <a:pt x="1612011" y="2614498"/>
                </a:lnTo>
                <a:close/>
                <a:moveTo>
                  <a:pt x="1621917" y="2760117"/>
                </a:moveTo>
                <a:lnTo>
                  <a:pt x="1500988" y="2829916"/>
                </a:lnTo>
                <a:lnTo>
                  <a:pt x="1376629" y="2758135"/>
                </a:lnTo>
                <a:lnTo>
                  <a:pt x="1497559" y="2688336"/>
                </a:lnTo>
                <a:lnTo>
                  <a:pt x="1621917" y="2760117"/>
                </a:lnTo>
                <a:close/>
                <a:moveTo>
                  <a:pt x="1612011" y="2901772"/>
                </a:moveTo>
                <a:lnTo>
                  <a:pt x="1497559" y="2967838"/>
                </a:lnTo>
                <a:lnTo>
                  <a:pt x="1386535" y="2903754"/>
                </a:lnTo>
                <a:lnTo>
                  <a:pt x="1500988" y="2837688"/>
                </a:lnTo>
                <a:lnTo>
                  <a:pt x="1612011" y="2901772"/>
                </a:lnTo>
                <a:close/>
                <a:moveTo>
                  <a:pt x="1621917" y="3047314"/>
                </a:moveTo>
                <a:lnTo>
                  <a:pt x="1500988" y="3117114"/>
                </a:lnTo>
                <a:lnTo>
                  <a:pt x="1376629" y="3045257"/>
                </a:lnTo>
                <a:lnTo>
                  <a:pt x="1497559" y="2975458"/>
                </a:lnTo>
                <a:lnTo>
                  <a:pt x="1621917" y="3047314"/>
                </a:lnTo>
                <a:close/>
                <a:moveTo>
                  <a:pt x="1612011" y="3188970"/>
                </a:moveTo>
                <a:lnTo>
                  <a:pt x="1497559" y="3255036"/>
                </a:lnTo>
                <a:lnTo>
                  <a:pt x="1386535" y="3190951"/>
                </a:lnTo>
                <a:lnTo>
                  <a:pt x="1500988" y="3124886"/>
                </a:lnTo>
                <a:lnTo>
                  <a:pt x="1612011" y="3188970"/>
                </a:lnTo>
                <a:close/>
                <a:moveTo>
                  <a:pt x="1621917" y="3334588"/>
                </a:moveTo>
                <a:lnTo>
                  <a:pt x="1500988" y="3404387"/>
                </a:lnTo>
                <a:lnTo>
                  <a:pt x="1376629" y="3332607"/>
                </a:lnTo>
                <a:lnTo>
                  <a:pt x="1497559" y="3262808"/>
                </a:lnTo>
                <a:lnTo>
                  <a:pt x="1621917" y="3334588"/>
                </a:lnTo>
                <a:close/>
                <a:moveTo>
                  <a:pt x="1612011" y="3476168"/>
                </a:moveTo>
                <a:lnTo>
                  <a:pt x="1497559" y="3542233"/>
                </a:lnTo>
                <a:lnTo>
                  <a:pt x="1386535" y="3478149"/>
                </a:lnTo>
                <a:lnTo>
                  <a:pt x="1500988" y="3412084"/>
                </a:lnTo>
                <a:lnTo>
                  <a:pt x="1612011" y="3476168"/>
                </a:lnTo>
                <a:close/>
                <a:moveTo>
                  <a:pt x="1621917" y="3621786"/>
                </a:moveTo>
                <a:lnTo>
                  <a:pt x="1500988" y="3691585"/>
                </a:lnTo>
                <a:lnTo>
                  <a:pt x="1376629" y="3619805"/>
                </a:lnTo>
                <a:lnTo>
                  <a:pt x="1497559" y="3550006"/>
                </a:lnTo>
                <a:lnTo>
                  <a:pt x="1621917" y="3621786"/>
                </a:lnTo>
                <a:close/>
                <a:moveTo>
                  <a:pt x="1612011" y="3763442"/>
                </a:moveTo>
                <a:lnTo>
                  <a:pt x="1497559" y="3829507"/>
                </a:lnTo>
                <a:lnTo>
                  <a:pt x="1386535" y="3765423"/>
                </a:lnTo>
                <a:lnTo>
                  <a:pt x="1500988" y="3699358"/>
                </a:lnTo>
                <a:lnTo>
                  <a:pt x="1612011" y="3763442"/>
                </a:lnTo>
                <a:close/>
                <a:moveTo>
                  <a:pt x="1621917" y="3908984"/>
                </a:moveTo>
                <a:lnTo>
                  <a:pt x="1500988" y="3978783"/>
                </a:lnTo>
                <a:lnTo>
                  <a:pt x="1376629" y="3907003"/>
                </a:lnTo>
                <a:lnTo>
                  <a:pt x="1497559" y="3837204"/>
                </a:lnTo>
                <a:lnTo>
                  <a:pt x="1621917" y="3908984"/>
                </a:lnTo>
                <a:close/>
                <a:moveTo>
                  <a:pt x="1612011" y="4050640"/>
                </a:moveTo>
                <a:lnTo>
                  <a:pt x="1497559" y="4116705"/>
                </a:lnTo>
                <a:lnTo>
                  <a:pt x="1386535" y="4052621"/>
                </a:lnTo>
                <a:lnTo>
                  <a:pt x="1500988" y="3986555"/>
                </a:lnTo>
                <a:lnTo>
                  <a:pt x="1612011" y="4050640"/>
                </a:lnTo>
                <a:close/>
                <a:moveTo>
                  <a:pt x="1621917" y="4196258"/>
                </a:moveTo>
                <a:lnTo>
                  <a:pt x="1500988" y="4266057"/>
                </a:lnTo>
                <a:lnTo>
                  <a:pt x="1376629" y="4194277"/>
                </a:lnTo>
                <a:lnTo>
                  <a:pt x="1497559" y="4124478"/>
                </a:lnTo>
                <a:lnTo>
                  <a:pt x="1621917" y="4196258"/>
                </a:lnTo>
                <a:close/>
                <a:moveTo>
                  <a:pt x="1612011" y="4337838"/>
                </a:moveTo>
                <a:lnTo>
                  <a:pt x="1497559" y="4403903"/>
                </a:lnTo>
                <a:lnTo>
                  <a:pt x="1386535" y="4339819"/>
                </a:lnTo>
                <a:lnTo>
                  <a:pt x="1500988" y="4273753"/>
                </a:lnTo>
                <a:lnTo>
                  <a:pt x="1612011" y="4337838"/>
                </a:lnTo>
                <a:close/>
                <a:moveTo>
                  <a:pt x="1621917" y="4483456"/>
                </a:moveTo>
                <a:lnTo>
                  <a:pt x="1500988" y="4553255"/>
                </a:lnTo>
                <a:lnTo>
                  <a:pt x="1376629" y="4481475"/>
                </a:lnTo>
                <a:lnTo>
                  <a:pt x="1497559" y="4411676"/>
                </a:lnTo>
                <a:lnTo>
                  <a:pt x="1621917" y="4483456"/>
                </a:lnTo>
                <a:close/>
                <a:moveTo>
                  <a:pt x="1612011" y="4625111"/>
                </a:moveTo>
                <a:lnTo>
                  <a:pt x="1497559" y="4691177"/>
                </a:lnTo>
                <a:lnTo>
                  <a:pt x="1386535" y="4627093"/>
                </a:lnTo>
                <a:lnTo>
                  <a:pt x="1500988" y="4561027"/>
                </a:lnTo>
                <a:lnTo>
                  <a:pt x="1612011" y="4625111"/>
                </a:lnTo>
                <a:close/>
                <a:moveTo>
                  <a:pt x="1621917" y="4770654"/>
                </a:moveTo>
                <a:lnTo>
                  <a:pt x="1500988" y="4840453"/>
                </a:lnTo>
                <a:lnTo>
                  <a:pt x="1376629" y="4768672"/>
                </a:lnTo>
                <a:lnTo>
                  <a:pt x="1497559" y="4698873"/>
                </a:lnTo>
                <a:lnTo>
                  <a:pt x="1621917" y="4770654"/>
                </a:lnTo>
                <a:close/>
                <a:moveTo>
                  <a:pt x="1612011" y="4912309"/>
                </a:moveTo>
                <a:lnTo>
                  <a:pt x="1497559" y="4978375"/>
                </a:lnTo>
                <a:lnTo>
                  <a:pt x="1386535" y="4914291"/>
                </a:lnTo>
                <a:lnTo>
                  <a:pt x="1500988" y="4848225"/>
                </a:lnTo>
                <a:lnTo>
                  <a:pt x="1612011" y="4912309"/>
                </a:lnTo>
                <a:close/>
                <a:moveTo>
                  <a:pt x="1621917" y="5057928"/>
                </a:moveTo>
                <a:lnTo>
                  <a:pt x="1500988" y="5127727"/>
                </a:lnTo>
                <a:lnTo>
                  <a:pt x="1376629" y="5055947"/>
                </a:lnTo>
                <a:lnTo>
                  <a:pt x="1497559" y="4986147"/>
                </a:lnTo>
                <a:lnTo>
                  <a:pt x="1621917" y="5057928"/>
                </a:lnTo>
                <a:close/>
                <a:moveTo>
                  <a:pt x="1612011" y="5199507"/>
                </a:moveTo>
                <a:lnTo>
                  <a:pt x="1497559" y="5265573"/>
                </a:lnTo>
                <a:lnTo>
                  <a:pt x="1386535" y="5201488"/>
                </a:lnTo>
                <a:lnTo>
                  <a:pt x="1500988" y="5135423"/>
                </a:lnTo>
                <a:lnTo>
                  <a:pt x="1612011" y="5199507"/>
                </a:lnTo>
                <a:close/>
                <a:moveTo>
                  <a:pt x="1507693" y="5131613"/>
                </a:moveTo>
                <a:lnTo>
                  <a:pt x="1628623" y="5061814"/>
                </a:lnTo>
                <a:lnTo>
                  <a:pt x="1739646" y="5125898"/>
                </a:lnTo>
                <a:lnTo>
                  <a:pt x="1618717" y="5195697"/>
                </a:lnTo>
                <a:lnTo>
                  <a:pt x="1507693" y="5131613"/>
                </a:lnTo>
                <a:close/>
                <a:moveTo>
                  <a:pt x="1746275" y="5129708"/>
                </a:moveTo>
                <a:lnTo>
                  <a:pt x="1870634" y="5201488"/>
                </a:lnTo>
                <a:lnTo>
                  <a:pt x="1749704" y="5271364"/>
                </a:lnTo>
                <a:lnTo>
                  <a:pt x="1625346" y="5199583"/>
                </a:lnTo>
                <a:lnTo>
                  <a:pt x="1746275" y="5129708"/>
                </a:lnTo>
                <a:close/>
                <a:moveTo>
                  <a:pt x="1752981" y="5125822"/>
                </a:moveTo>
                <a:lnTo>
                  <a:pt x="1867434" y="5059757"/>
                </a:lnTo>
                <a:lnTo>
                  <a:pt x="1991792" y="5131537"/>
                </a:lnTo>
                <a:lnTo>
                  <a:pt x="1877339" y="5197602"/>
                </a:lnTo>
                <a:lnTo>
                  <a:pt x="1752981" y="5125822"/>
                </a:lnTo>
                <a:close/>
                <a:moveTo>
                  <a:pt x="1998497" y="5135423"/>
                </a:moveTo>
                <a:lnTo>
                  <a:pt x="2109521" y="5199507"/>
                </a:lnTo>
                <a:lnTo>
                  <a:pt x="1995069" y="5265573"/>
                </a:lnTo>
                <a:lnTo>
                  <a:pt x="1884045" y="5201488"/>
                </a:lnTo>
                <a:lnTo>
                  <a:pt x="1998497" y="5135423"/>
                </a:lnTo>
                <a:close/>
                <a:moveTo>
                  <a:pt x="2005127" y="5131613"/>
                </a:moveTo>
                <a:lnTo>
                  <a:pt x="2126056" y="5061814"/>
                </a:lnTo>
                <a:lnTo>
                  <a:pt x="2237080" y="5125898"/>
                </a:lnTo>
                <a:lnTo>
                  <a:pt x="2116150" y="5195697"/>
                </a:lnTo>
                <a:lnTo>
                  <a:pt x="2005127" y="5131613"/>
                </a:lnTo>
                <a:close/>
                <a:moveTo>
                  <a:pt x="2243785" y="5129708"/>
                </a:moveTo>
                <a:lnTo>
                  <a:pt x="2368144" y="5201488"/>
                </a:lnTo>
                <a:lnTo>
                  <a:pt x="2247214" y="5271288"/>
                </a:lnTo>
                <a:lnTo>
                  <a:pt x="2122856" y="5199507"/>
                </a:lnTo>
                <a:lnTo>
                  <a:pt x="2243785" y="5129708"/>
                </a:lnTo>
                <a:close/>
                <a:moveTo>
                  <a:pt x="2250491" y="5125822"/>
                </a:moveTo>
                <a:lnTo>
                  <a:pt x="2364943" y="5059757"/>
                </a:lnTo>
                <a:lnTo>
                  <a:pt x="2489302" y="5131537"/>
                </a:lnTo>
                <a:lnTo>
                  <a:pt x="2374849" y="5197602"/>
                </a:lnTo>
                <a:lnTo>
                  <a:pt x="2250491" y="5125822"/>
                </a:lnTo>
                <a:close/>
                <a:moveTo>
                  <a:pt x="2495931" y="5135423"/>
                </a:moveTo>
                <a:lnTo>
                  <a:pt x="2606954" y="5199507"/>
                </a:lnTo>
                <a:lnTo>
                  <a:pt x="2492502" y="5265573"/>
                </a:lnTo>
                <a:lnTo>
                  <a:pt x="2381479" y="5201488"/>
                </a:lnTo>
                <a:lnTo>
                  <a:pt x="2495931" y="5135423"/>
                </a:lnTo>
                <a:close/>
                <a:moveTo>
                  <a:pt x="2502637" y="5131613"/>
                </a:moveTo>
                <a:lnTo>
                  <a:pt x="2623566" y="5061814"/>
                </a:lnTo>
                <a:lnTo>
                  <a:pt x="2734589" y="5125898"/>
                </a:lnTo>
                <a:lnTo>
                  <a:pt x="2613660" y="5195697"/>
                </a:lnTo>
                <a:lnTo>
                  <a:pt x="2502637" y="5131613"/>
                </a:lnTo>
                <a:close/>
                <a:moveTo>
                  <a:pt x="2741295" y="5129708"/>
                </a:moveTo>
                <a:lnTo>
                  <a:pt x="2865654" y="5201488"/>
                </a:lnTo>
                <a:lnTo>
                  <a:pt x="2744724" y="5271288"/>
                </a:lnTo>
                <a:lnTo>
                  <a:pt x="2620366" y="5199507"/>
                </a:lnTo>
                <a:lnTo>
                  <a:pt x="2741295" y="5129708"/>
                </a:lnTo>
                <a:close/>
                <a:moveTo>
                  <a:pt x="2747924" y="5125822"/>
                </a:moveTo>
                <a:lnTo>
                  <a:pt x="2862377" y="5059757"/>
                </a:lnTo>
                <a:lnTo>
                  <a:pt x="2986735" y="5131537"/>
                </a:lnTo>
                <a:lnTo>
                  <a:pt x="2872283" y="5197602"/>
                </a:lnTo>
                <a:lnTo>
                  <a:pt x="2747924" y="5125822"/>
                </a:lnTo>
                <a:close/>
                <a:moveTo>
                  <a:pt x="2993441" y="5135423"/>
                </a:moveTo>
                <a:lnTo>
                  <a:pt x="3104464" y="5199507"/>
                </a:lnTo>
                <a:lnTo>
                  <a:pt x="2990012" y="5265573"/>
                </a:lnTo>
                <a:lnTo>
                  <a:pt x="2878989" y="5201488"/>
                </a:lnTo>
                <a:lnTo>
                  <a:pt x="2993441" y="5135423"/>
                </a:lnTo>
                <a:close/>
                <a:moveTo>
                  <a:pt x="3000147" y="5131613"/>
                </a:moveTo>
                <a:lnTo>
                  <a:pt x="3121076" y="5061814"/>
                </a:lnTo>
                <a:lnTo>
                  <a:pt x="3232099" y="5125898"/>
                </a:lnTo>
                <a:lnTo>
                  <a:pt x="3111170" y="5195697"/>
                </a:lnTo>
                <a:lnTo>
                  <a:pt x="3000147" y="5131613"/>
                </a:lnTo>
                <a:close/>
                <a:moveTo>
                  <a:pt x="3238729" y="5129708"/>
                </a:moveTo>
                <a:lnTo>
                  <a:pt x="3363087" y="5201488"/>
                </a:lnTo>
                <a:lnTo>
                  <a:pt x="3242158" y="5271288"/>
                </a:lnTo>
                <a:lnTo>
                  <a:pt x="3117799" y="5199507"/>
                </a:lnTo>
                <a:lnTo>
                  <a:pt x="3238729" y="5129708"/>
                </a:lnTo>
                <a:close/>
                <a:moveTo>
                  <a:pt x="3245434" y="5125822"/>
                </a:moveTo>
                <a:lnTo>
                  <a:pt x="3359887" y="5059757"/>
                </a:lnTo>
                <a:lnTo>
                  <a:pt x="3484245" y="5131537"/>
                </a:lnTo>
                <a:lnTo>
                  <a:pt x="3369793" y="5197602"/>
                </a:lnTo>
                <a:lnTo>
                  <a:pt x="3245434" y="5125822"/>
                </a:lnTo>
                <a:close/>
                <a:moveTo>
                  <a:pt x="3490874" y="5135423"/>
                </a:moveTo>
                <a:lnTo>
                  <a:pt x="3601898" y="5199507"/>
                </a:lnTo>
                <a:lnTo>
                  <a:pt x="3487446" y="5265573"/>
                </a:lnTo>
                <a:lnTo>
                  <a:pt x="3376422" y="5201488"/>
                </a:lnTo>
                <a:lnTo>
                  <a:pt x="3490874" y="5135423"/>
                </a:lnTo>
                <a:close/>
                <a:moveTo>
                  <a:pt x="3497580" y="5131613"/>
                </a:moveTo>
                <a:lnTo>
                  <a:pt x="3618509" y="5061814"/>
                </a:lnTo>
                <a:lnTo>
                  <a:pt x="3729533" y="5125898"/>
                </a:lnTo>
                <a:lnTo>
                  <a:pt x="3608604" y="5195697"/>
                </a:lnTo>
                <a:lnTo>
                  <a:pt x="3497580" y="5131613"/>
                </a:lnTo>
                <a:close/>
                <a:moveTo>
                  <a:pt x="3736239" y="5129708"/>
                </a:moveTo>
                <a:lnTo>
                  <a:pt x="3860597" y="5201488"/>
                </a:lnTo>
                <a:lnTo>
                  <a:pt x="3739667" y="5271288"/>
                </a:lnTo>
                <a:lnTo>
                  <a:pt x="3615309" y="5199507"/>
                </a:lnTo>
                <a:lnTo>
                  <a:pt x="3736239" y="5129708"/>
                </a:lnTo>
                <a:close/>
                <a:moveTo>
                  <a:pt x="3742868" y="5125822"/>
                </a:moveTo>
                <a:lnTo>
                  <a:pt x="3857320" y="5059757"/>
                </a:lnTo>
                <a:lnTo>
                  <a:pt x="3981679" y="5131537"/>
                </a:lnTo>
                <a:lnTo>
                  <a:pt x="3867226" y="5197602"/>
                </a:lnTo>
                <a:lnTo>
                  <a:pt x="3742868" y="5125822"/>
                </a:lnTo>
                <a:close/>
                <a:moveTo>
                  <a:pt x="3988384" y="5135423"/>
                </a:moveTo>
                <a:lnTo>
                  <a:pt x="4099408" y="5199507"/>
                </a:lnTo>
                <a:lnTo>
                  <a:pt x="3984955" y="5265573"/>
                </a:lnTo>
                <a:lnTo>
                  <a:pt x="3873932" y="5201488"/>
                </a:lnTo>
                <a:lnTo>
                  <a:pt x="3988384" y="5135423"/>
                </a:lnTo>
                <a:close/>
                <a:moveTo>
                  <a:pt x="3995090" y="5131613"/>
                </a:moveTo>
                <a:lnTo>
                  <a:pt x="4116019" y="5061814"/>
                </a:lnTo>
                <a:lnTo>
                  <a:pt x="4227043" y="5125898"/>
                </a:lnTo>
                <a:lnTo>
                  <a:pt x="4106113" y="5195697"/>
                </a:lnTo>
                <a:lnTo>
                  <a:pt x="3995090" y="5131613"/>
                </a:lnTo>
                <a:close/>
                <a:moveTo>
                  <a:pt x="4233672" y="5129708"/>
                </a:moveTo>
                <a:lnTo>
                  <a:pt x="4358031" y="5201488"/>
                </a:lnTo>
                <a:lnTo>
                  <a:pt x="4237101" y="5271288"/>
                </a:lnTo>
                <a:lnTo>
                  <a:pt x="4112743" y="5199507"/>
                </a:lnTo>
                <a:lnTo>
                  <a:pt x="4233672" y="5129708"/>
                </a:lnTo>
                <a:close/>
                <a:moveTo>
                  <a:pt x="4240378" y="5125822"/>
                </a:moveTo>
                <a:lnTo>
                  <a:pt x="4354830" y="5059757"/>
                </a:lnTo>
                <a:lnTo>
                  <a:pt x="4479189" y="5131537"/>
                </a:lnTo>
                <a:lnTo>
                  <a:pt x="4364736" y="5197602"/>
                </a:lnTo>
                <a:lnTo>
                  <a:pt x="4240378" y="5125822"/>
                </a:lnTo>
                <a:close/>
                <a:moveTo>
                  <a:pt x="4485894" y="5135423"/>
                </a:moveTo>
                <a:lnTo>
                  <a:pt x="4596918" y="5199507"/>
                </a:lnTo>
                <a:lnTo>
                  <a:pt x="4482465" y="5265573"/>
                </a:lnTo>
                <a:lnTo>
                  <a:pt x="4371442" y="5201488"/>
                </a:lnTo>
                <a:lnTo>
                  <a:pt x="4485894" y="5135423"/>
                </a:lnTo>
                <a:close/>
                <a:moveTo>
                  <a:pt x="4492524" y="5131613"/>
                </a:moveTo>
                <a:lnTo>
                  <a:pt x="4613453" y="5061814"/>
                </a:lnTo>
                <a:lnTo>
                  <a:pt x="4724477" y="5125898"/>
                </a:lnTo>
                <a:lnTo>
                  <a:pt x="4603547" y="5195773"/>
                </a:lnTo>
                <a:lnTo>
                  <a:pt x="4492524" y="5131613"/>
                </a:lnTo>
                <a:close/>
                <a:moveTo>
                  <a:pt x="4731182" y="5129708"/>
                </a:moveTo>
                <a:lnTo>
                  <a:pt x="4855541" y="5201488"/>
                </a:lnTo>
                <a:lnTo>
                  <a:pt x="4734611" y="5271288"/>
                </a:lnTo>
                <a:lnTo>
                  <a:pt x="4610253" y="5199507"/>
                </a:lnTo>
                <a:lnTo>
                  <a:pt x="4731182" y="5129708"/>
                </a:lnTo>
                <a:close/>
                <a:moveTo>
                  <a:pt x="4737888" y="5125822"/>
                </a:moveTo>
                <a:lnTo>
                  <a:pt x="4852340" y="5059757"/>
                </a:lnTo>
                <a:lnTo>
                  <a:pt x="4976698" y="5131537"/>
                </a:lnTo>
                <a:lnTo>
                  <a:pt x="4862246" y="5197602"/>
                </a:lnTo>
                <a:lnTo>
                  <a:pt x="4737888" y="5125822"/>
                </a:lnTo>
                <a:close/>
                <a:moveTo>
                  <a:pt x="4983328" y="5135423"/>
                </a:moveTo>
                <a:lnTo>
                  <a:pt x="5094351" y="5199507"/>
                </a:lnTo>
                <a:lnTo>
                  <a:pt x="4979899" y="5265573"/>
                </a:lnTo>
                <a:lnTo>
                  <a:pt x="4868876" y="5201488"/>
                </a:lnTo>
                <a:lnTo>
                  <a:pt x="4983328" y="5135423"/>
                </a:lnTo>
                <a:close/>
                <a:moveTo>
                  <a:pt x="4990033" y="5131613"/>
                </a:moveTo>
                <a:lnTo>
                  <a:pt x="5110963" y="5061814"/>
                </a:lnTo>
                <a:lnTo>
                  <a:pt x="5221986" y="5125898"/>
                </a:lnTo>
                <a:lnTo>
                  <a:pt x="5101057" y="5195697"/>
                </a:lnTo>
                <a:lnTo>
                  <a:pt x="4990033" y="5131613"/>
                </a:lnTo>
                <a:close/>
                <a:moveTo>
                  <a:pt x="5228692" y="5129708"/>
                </a:moveTo>
                <a:lnTo>
                  <a:pt x="5353050" y="5201488"/>
                </a:lnTo>
                <a:lnTo>
                  <a:pt x="5232121" y="5271288"/>
                </a:lnTo>
                <a:lnTo>
                  <a:pt x="5107762" y="5199507"/>
                </a:lnTo>
                <a:lnTo>
                  <a:pt x="5228692" y="5129708"/>
                </a:lnTo>
                <a:close/>
                <a:moveTo>
                  <a:pt x="5235321" y="5125822"/>
                </a:moveTo>
                <a:lnTo>
                  <a:pt x="5349774" y="5059757"/>
                </a:lnTo>
                <a:lnTo>
                  <a:pt x="5474132" y="5131537"/>
                </a:lnTo>
                <a:lnTo>
                  <a:pt x="5359680" y="5197602"/>
                </a:lnTo>
                <a:lnTo>
                  <a:pt x="5235321" y="5125822"/>
                </a:lnTo>
                <a:close/>
                <a:moveTo>
                  <a:pt x="5238750" y="4987976"/>
                </a:moveTo>
                <a:lnTo>
                  <a:pt x="5359680" y="4918177"/>
                </a:lnTo>
                <a:lnTo>
                  <a:pt x="5470703" y="4982261"/>
                </a:lnTo>
                <a:lnTo>
                  <a:pt x="5349774" y="5052060"/>
                </a:lnTo>
                <a:lnTo>
                  <a:pt x="5238750" y="4987976"/>
                </a:lnTo>
                <a:close/>
                <a:moveTo>
                  <a:pt x="5235321" y="4838624"/>
                </a:moveTo>
                <a:lnTo>
                  <a:pt x="5349774" y="4772559"/>
                </a:lnTo>
                <a:lnTo>
                  <a:pt x="5474132" y="4844339"/>
                </a:lnTo>
                <a:lnTo>
                  <a:pt x="5359680" y="4910404"/>
                </a:lnTo>
                <a:lnTo>
                  <a:pt x="5235321" y="4838624"/>
                </a:lnTo>
                <a:close/>
                <a:moveTo>
                  <a:pt x="5238750" y="4700778"/>
                </a:moveTo>
                <a:lnTo>
                  <a:pt x="5359680" y="4630979"/>
                </a:lnTo>
                <a:lnTo>
                  <a:pt x="5470703" y="4695063"/>
                </a:lnTo>
                <a:lnTo>
                  <a:pt x="5349774" y="4764862"/>
                </a:lnTo>
                <a:lnTo>
                  <a:pt x="5238750" y="4700778"/>
                </a:lnTo>
                <a:close/>
                <a:moveTo>
                  <a:pt x="5235321" y="4551426"/>
                </a:moveTo>
                <a:lnTo>
                  <a:pt x="5349774" y="4485361"/>
                </a:lnTo>
                <a:lnTo>
                  <a:pt x="5474132" y="4557141"/>
                </a:lnTo>
                <a:lnTo>
                  <a:pt x="5359680" y="4623206"/>
                </a:lnTo>
                <a:lnTo>
                  <a:pt x="5235321" y="4551426"/>
                </a:lnTo>
                <a:close/>
                <a:moveTo>
                  <a:pt x="5238750" y="4413504"/>
                </a:moveTo>
                <a:lnTo>
                  <a:pt x="5359680" y="4343705"/>
                </a:lnTo>
                <a:lnTo>
                  <a:pt x="5470703" y="4407789"/>
                </a:lnTo>
                <a:lnTo>
                  <a:pt x="5349774" y="4477588"/>
                </a:lnTo>
                <a:lnTo>
                  <a:pt x="5238750" y="4413504"/>
                </a:lnTo>
                <a:close/>
                <a:moveTo>
                  <a:pt x="5235321" y="4264152"/>
                </a:moveTo>
                <a:lnTo>
                  <a:pt x="5349774" y="4198087"/>
                </a:lnTo>
                <a:lnTo>
                  <a:pt x="5474132" y="4269867"/>
                </a:lnTo>
                <a:lnTo>
                  <a:pt x="5359680" y="4335933"/>
                </a:lnTo>
                <a:lnTo>
                  <a:pt x="5235321" y="4264152"/>
                </a:lnTo>
                <a:close/>
                <a:moveTo>
                  <a:pt x="5238750" y="4126306"/>
                </a:moveTo>
                <a:lnTo>
                  <a:pt x="5359680" y="4056507"/>
                </a:lnTo>
                <a:lnTo>
                  <a:pt x="5470703" y="4120591"/>
                </a:lnTo>
                <a:lnTo>
                  <a:pt x="5349774" y="4190390"/>
                </a:lnTo>
                <a:lnTo>
                  <a:pt x="5238750" y="4126306"/>
                </a:lnTo>
                <a:close/>
                <a:moveTo>
                  <a:pt x="5235321" y="3976954"/>
                </a:moveTo>
                <a:lnTo>
                  <a:pt x="5349774" y="3910889"/>
                </a:lnTo>
                <a:lnTo>
                  <a:pt x="5474132" y="3982669"/>
                </a:lnTo>
                <a:lnTo>
                  <a:pt x="5359680" y="4048735"/>
                </a:lnTo>
                <a:lnTo>
                  <a:pt x="5235321" y="3976954"/>
                </a:lnTo>
                <a:close/>
                <a:moveTo>
                  <a:pt x="5238750" y="3839109"/>
                </a:moveTo>
                <a:lnTo>
                  <a:pt x="5359680" y="3769309"/>
                </a:lnTo>
                <a:lnTo>
                  <a:pt x="5470703" y="3833394"/>
                </a:lnTo>
                <a:lnTo>
                  <a:pt x="5349774" y="3903193"/>
                </a:lnTo>
                <a:lnTo>
                  <a:pt x="5238750" y="3839109"/>
                </a:lnTo>
                <a:close/>
                <a:moveTo>
                  <a:pt x="5235321" y="3689757"/>
                </a:moveTo>
                <a:lnTo>
                  <a:pt x="5349774" y="3623691"/>
                </a:lnTo>
                <a:lnTo>
                  <a:pt x="5474132" y="3695472"/>
                </a:lnTo>
                <a:lnTo>
                  <a:pt x="5359680" y="3761537"/>
                </a:lnTo>
                <a:lnTo>
                  <a:pt x="5235321" y="3689757"/>
                </a:lnTo>
                <a:close/>
                <a:moveTo>
                  <a:pt x="5238750" y="3551834"/>
                </a:moveTo>
                <a:lnTo>
                  <a:pt x="5359680" y="3482035"/>
                </a:lnTo>
                <a:lnTo>
                  <a:pt x="5470703" y="3546119"/>
                </a:lnTo>
                <a:lnTo>
                  <a:pt x="5349774" y="3615919"/>
                </a:lnTo>
                <a:lnTo>
                  <a:pt x="5238750" y="3551834"/>
                </a:lnTo>
                <a:close/>
                <a:moveTo>
                  <a:pt x="5235321" y="3402482"/>
                </a:moveTo>
                <a:lnTo>
                  <a:pt x="5349774" y="3336417"/>
                </a:lnTo>
                <a:lnTo>
                  <a:pt x="5474132" y="3408197"/>
                </a:lnTo>
                <a:lnTo>
                  <a:pt x="5359680" y="3474263"/>
                </a:lnTo>
                <a:lnTo>
                  <a:pt x="5235321" y="3402482"/>
                </a:lnTo>
                <a:close/>
                <a:moveTo>
                  <a:pt x="5238750" y="3264637"/>
                </a:moveTo>
                <a:lnTo>
                  <a:pt x="5359680" y="3194837"/>
                </a:lnTo>
                <a:lnTo>
                  <a:pt x="5470703" y="3258922"/>
                </a:lnTo>
                <a:lnTo>
                  <a:pt x="5349774" y="3328721"/>
                </a:lnTo>
                <a:lnTo>
                  <a:pt x="5238750" y="3264637"/>
                </a:lnTo>
                <a:close/>
                <a:moveTo>
                  <a:pt x="5235321" y="3115285"/>
                </a:moveTo>
                <a:lnTo>
                  <a:pt x="5349774" y="3049219"/>
                </a:lnTo>
                <a:lnTo>
                  <a:pt x="5474132" y="3121000"/>
                </a:lnTo>
                <a:lnTo>
                  <a:pt x="5359680" y="3187065"/>
                </a:lnTo>
                <a:lnTo>
                  <a:pt x="5235321" y="3115285"/>
                </a:lnTo>
                <a:close/>
                <a:moveTo>
                  <a:pt x="5238750" y="2977439"/>
                </a:moveTo>
                <a:lnTo>
                  <a:pt x="5359680" y="2907640"/>
                </a:lnTo>
                <a:lnTo>
                  <a:pt x="5470703" y="2971724"/>
                </a:lnTo>
                <a:lnTo>
                  <a:pt x="5349774" y="3041523"/>
                </a:lnTo>
                <a:lnTo>
                  <a:pt x="5238750" y="2977439"/>
                </a:lnTo>
                <a:close/>
                <a:moveTo>
                  <a:pt x="5235321" y="2828087"/>
                </a:moveTo>
                <a:lnTo>
                  <a:pt x="5349774" y="2762022"/>
                </a:lnTo>
                <a:lnTo>
                  <a:pt x="5474132" y="2833802"/>
                </a:lnTo>
                <a:lnTo>
                  <a:pt x="5359680" y="2899867"/>
                </a:lnTo>
                <a:lnTo>
                  <a:pt x="5235321" y="2828087"/>
                </a:lnTo>
                <a:close/>
                <a:moveTo>
                  <a:pt x="5238750" y="2690165"/>
                </a:moveTo>
                <a:lnTo>
                  <a:pt x="5359680" y="2620366"/>
                </a:lnTo>
                <a:lnTo>
                  <a:pt x="5470703" y="2684450"/>
                </a:lnTo>
                <a:lnTo>
                  <a:pt x="5349774" y="2754249"/>
                </a:lnTo>
                <a:lnTo>
                  <a:pt x="5238750" y="2690165"/>
                </a:lnTo>
                <a:close/>
                <a:moveTo>
                  <a:pt x="5235321" y="2540813"/>
                </a:moveTo>
                <a:lnTo>
                  <a:pt x="5349774" y="2474747"/>
                </a:lnTo>
                <a:lnTo>
                  <a:pt x="5474132" y="2546528"/>
                </a:lnTo>
                <a:lnTo>
                  <a:pt x="5359680" y="2612593"/>
                </a:lnTo>
                <a:lnTo>
                  <a:pt x="5235321" y="2540813"/>
                </a:lnTo>
                <a:close/>
                <a:moveTo>
                  <a:pt x="5238750" y="2402967"/>
                </a:moveTo>
                <a:lnTo>
                  <a:pt x="5359680" y="2333168"/>
                </a:lnTo>
                <a:lnTo>
                  <a:pt x="5470703" y="2397252"/>
                </a:lnTo>
                <a:lnTo>
                  <a:pt x="5349774" y="2467051"/>
                </a:lnTo>
                <a:lnTo>
                  <a:pt x="5238750" y="2402967"/>
                </a:lnTo>
                <a:close/>
                <a:moveTo>
                  <a:pt x="5235321" y="2253615"/>
                </a:moveTo>
                <a:lnTo>
                  <a:pt x="5349774" y="2187550"/>
                </a:lnTo>
                <a:lnTo>
                  <a:pt x="5474132" y="2259330"/>
                </a:lnTo>
                <a:lnTo>
                  <a:pt x="5359680" y="2325396"/>
                </a:lnTo>
                <a:lnTo>
                  <a:pt x="5235321" y="2253615"/>
                </a:lnTo>
                <a:close/>
                <a:moveTo>
                  <a:pt x="5238750" y="2115769"/>
                </a:moveTo>
                <a:lnTo>
                  <a:pt x="5359680" y="2045970"/>
                </a:lnTo>
                <a:lnTo>
                  <a:pt x="5470703" y="2110054"/>
                </a:lnTo>
                <a:lnTo>
                  <a:pt x="5349774" y="2179854"/>
                </a:lnTo>
                <a:lnTo>
                  <a:pt x="5238750" y="2115769"/>
                </a:lnTo>
                <a:close/>
                <a:moveTo>
                  <a:pt x="5235321" y="1966417"/>
                </a:moveTo>
                <a:lnTo>
                  <a:pt x="5349774" y="1900352"/>
                </a:lnTo>
                <a:lnTo>
                  <a:pt x="5474132" y="1972132"/>
                </a:lnTo>
                <a:lnTo>
                  <a:pt x="5359680" y="2038198"/>
                </a:lnTo>
                <a:lnTo>
                  <a:pt x="5235321" y="1966417"/>
                </a:lnTo>
                <a:close/>
                <a:moveTo>
                  <a:pt x="5238750" y="1828495"/>
                </a:moveTo>
                <a:lnTo>
                  <a:pt x="5359680" y="1758696"/>
                </a:lnTo>
                <a:lnTo>
                  <a:pt x="5470703" y="1822780"/>
                </a:lnTo>
                <a:lnTo>
                  <a:pt x="5349774" y="1892579"/>
                </a:lnTo>
                <a:lnTo>
                  <a:pt x="5238750" y="1828495"/>
                </a:lnTo>
                <a:close/>
                <a:moveTo>
                  <a:pt x="5235321" y="1679143"/>
                </a:moveTo>
                <a:lnTo>
                  <a:pt x="5349774" y="1613078"/>
                </a:lnTo>
                <a:lnTo>
                  <a:pt x="5474132" y="1684858"/>
                </a:lnTo>
                <a:lnTo>
                  <a:pt x="5359680" y="1750924"/>
                </a:lnTo>
                <a:lnTo>
                  <a:pt x="5235321" y="1679143"/>
                </a:lnTo>
                <a:close/>
                <a:moveTo>
                  <a:pt x="5238750" y="1541297"/>
                </a:moveTo>
                <a:lnTo>
                  <a:pt x="5359680" y="1471498"/>
                </a:lnTo>
                <a:lnTo>
                  <a:pt x="5470703" y="1535582"/>
                </a:lnTo>
                <a:lnTo>
                  <a:pt x="5349774" y="1605382"/>
                </a:lnTo>
                <a:lnTo>
                  <a:pt x="5238750" y="1541297"/>
                </a:lnTo>
                <a:close/>
                <a:moveTo>
                  <a:pt x="5343144" y="1609268"/>
                </a:moveTo>
                <a:lnTo>
                  <a:pt x="5228692" y="1675333"/>
                </a:lnTo>
                <a:lnTo>
                  <a:pt x="5117668" y="1611249"/>
                </a:lnTo>
                <a:lnTo>
                  <a:pt x="5232121" y="1545184"/>
                </a:lnTo>
                <a:lnTo>
                  <a:pt x="5343144" y="1609268"/>
                </a:lnTo>
                <a:close/>
                <a:moveTo>
                  <a:pt x="5110963" y="1607363"/>
                </a:moveTo>
                <a:lnTo>
                  <a:pt x="4986604" y="1535582"/>
                </a:lnTo>
                <a:lnTo>
                  <a:pt x="5101057" y="1469517"/>
                </a:lnTo>
                <a:lnTo>
                  <a:pt x="5225415" y="1541297"/>
                </a:lnTo>
                <a:lnTo>
                  <a:pt x="5110963" y="1607363"/>
                </a:lnTo>
                <a:close/>
                <a:moveTo>
                  <a:pt x="5104257" y="1611249"/>
                </a:moveTo>
                <a:lnTo>
                  <a:pt x="4983328" y="1681048"/>
                </a:lnTo>
                <a:lnTo>
                  <a:pt x="4858969" y="1609268"/>
                </a:lnTo>
                <a:lnTo>
                  <a:pt x="4979899" y="1539469"/>
                </a:lnTo>
                <a:lnTo>
                  <a:pt x="5104257" y="1611249"/>
                </a:lnTo>
                <a:close/>
                <a:moveTo>
                  <a:pt x="4852264" y="1605382"/>
                </a:moveTo>
                <a:lnTo>
                  <a:pt x="4741241" y="1541297"/>
                </a:lnTo>
                <a:lnTo>
                  <a:pt x="4862170" y="1471498"/>
                </a:lnTo>
                <a:lnTo>
                  <a:pt x="4973193" y="1535582"/>
                </a:lnTo>
                <a:lnTo>
                  <a:pt x="4852264" y="1605382"/>
                </a:lnTo>
                <a:close/>
                <a:moveTo>
                  <a:pt x="4845634" y="1609268"/>
                </a:moveTo>
                <a:lnTo>
                  <a:pt x="4731182" y="1675333"/>
                </a:lnTo>
                <a:lnTo>
                  <a:pt x="4620159" y="1611249"/>
                </a:lnTo>
                <a:lnTo>
                  <a:pt x="4734611" y="1545184"/>
                </a:lnTo>
                <a:lnTo>
                  <a:pt x="4845634" y="1609268"/>
                </a:lnTo>
                <a:close/>
                <a:moveTo>
                  <a:pt x="4613529" y="1607363"/>
                </a:moveTo>
                <a:lnTo>
                  <a:pt x="4489171" y="1535582"/>
                </a:lnTo>
                <a:lnTo>
                  <a:pt x="4603623" y="1469517"/>
                </a:lnTo>
                <a:lnTo>
                  <a:pt x="4727981" y="1541297"/>
                </a:lnTo>
                <a:lnTo>
                  <a:pt x="4613529" y="1607363"/>
                </a:lnTo>
                <a:close/>
                <a:moveTo>
                  <a:pt x="4606824" y="1611249"/>
                </a:moveTo>
                <a:lnTo>
                  <a:pt x="4485894" y="1681048"/>
                </a:lnTo>
                <a:lnTo>
                  <a:pt x="4361536" y="1609268"/>
                </a:lnTo>
                <a:lnTo>
                  <a:pt x="4482465" y="1539469"/>
                </a:lnTo>
                <a:lnTo>
                  <a:pt x="4606824" y="1611249"/>
                </a:lnTo>
                <a:close/>
                <a:moveTo>
                  <a:pt x="4354830" y="1605382"/>
                </a:moveTo>
                <a:lnTo>
                  <a:pt x="4243807" y="1541297"/>
                </a:lnTo>
                <a:lnTo>
                  <a:pt x="4364736" y="1471498"/>
                </a:lnTo>
                <a:lnTo>
                  <a:pt x="4475760" y="1535582"/>
                </a:lnTo>
                <a:lnTo>
                  <a:pt x="4354830" y="1605382"/>
                </a:lnTo>
                <a:close/>
                <a:moveTo>
                  <a:pt x="4348125" y="1609268"/>
                </a:moveTo>
                <a:lnTo>
                  <a:pt x="4233672" y="1675333"/>
                </a:lnTo>
                <a:lnTo>
                  <a:pt x="4122649" y="1611249"/>
                </a:lnTo>
                <a:lnTo>
                  <a:pt x="4237101" y="1545184"/>
                </a:lnTo>
                <a:lnTo>
                  <a:pt x="4348125" y="1609268"/>
                </a:lnTo>
                <a:close/>
                <a:moveTo>
                  <a:pt x="4116019" y="1607363"/>
                </a:moveTo>
                <a:lnTo>
                  <a:pt x="3991661" y="1535582"/>
                </a:lnTo>
                <a:lnTo>
                  <a:pt x="4106113" y="1469517"/>
                </a:lnTo>
                <a:lnTo>
                  <a:pt x="4230472" y="1541297"/>
                </a:lnTo>
                <a:lnTo>
                  <a:pt x="4116019" y="1607363"/>
                </a:lnTo>
                <a:close/>
                <a:moveTo>
                  <a:pt x="4109390" y="1611249"/>
                </a:moveTo>
                <a:lnTo>
                  <a:pt x="3988460" y="1681048"/>
                </a:lnTo>
                <a:lnTo>
                  <a:pt x="3864102" y="1609268"/>
                </a:lnTo>
                <a:lnTo>
                  <a:pt x="3985031" y="1539469"/>
                </a:lnTo>
                <a:lnTo>
                  <a:pt x="4109390" y="1611249"/>
                </a:lnTo>
                <a:close/>
                <a:moveTo>
                  <a:pt x="3857320" y="1605382"/>
                </a:moveTo>
                <a:lnTo>
                  <a:pt x="3746297" y="1541297"/>
                </a:lnTo>
                <a:lnTo>
                  <a:pt x="3867226" y="1471498"/>
                </a:lnTo>
                <a:lnTo>
                  <a:pt x="3978250" y="1535582"/>
                </a:lnTo>
                <a:lnTo>
                  <a:pt x="3857320" y="1605382"/>
                </a:lnTo>
                <a:close/>
                <a:moveTo>
                  <a:pt x="3850691" y="1609268"/>
                </a:moveTo>
                <a:lnTo>
                  <a:pt x="3736239" y="1675333"/>
                </a:lnTo>
                <a:lnTo>
                  <a:pt x="3625215" y="1611249"/>
                </a:lnTo>
                <a:lnTo>
                  <a:pt x="3739667" y="1545184"/>
                </a:lnTo>
                <a:lnTo>
                  <a:pt x="3850691" y="1609268"/>
                </a:lnTo>
                <a:close/>
                <a:moveTo>
                  <a:pt x="3618509" y="1607363"/>
                </a:moveTo>
                <a:lnTo>
                  <a:pt x="3494151" y="1535582"/>
                </a:lnTo>
                <a:lnTo>
                  <a:pt x="3608604" y="1469517"/>
                </a:lnTo>
                <a:lnTo>
                  <a:pt x="3732962" y="1541297"/>
                </a:lnTo>
                <a:lnTo>
                  <a:pt x="3618509" y="1607363"/>
                </a:lnTo>
                <a:close/>
                <a:moveTo>
                  <a:pt x="3611880" y="1611249"/>
                </a:moveTo>
                <a:lnTo>
                  <a:pt x="3490951" y="1681048"/>
                </a:lnTo>
                <a:lnTo>
                  <a:pt x="3366592" y="1609268"/>
                </a:lnTo>
                <a:lnTo>
                  <a:pt x="3487522" y="1539469"/>
                </a:lnTo>
                <a:lnTo>
                  <a:pt x="3611880" y="1611249"/>
                </a:lnTo>
                <a:close/>
                <a:moveTo>
                  <a:pt x="3359887" y="1605382"/>
                </a:moveTo>
                <a:lnTo>
                  <a:pt x="3248863" y="1541297"/>
                </a:lnTo>
                <a:lnTo>
                  <a:pt x="3369793" y="1471498"/>
                </a:lnTo>
                <a:lnTo>
                  <a:pt x="3480816" y="1535582"/>
                </a:lnTo>
                <a:lnTo>
                  <a:pt x="3359887" y="1605382"/>
                </a:lnTo>
                <a:close/>
                <a:moveTo>
                  <a:pt x="3353181" y="1609268"/>
                </a:moveTo>
                <a:lnTo>
                  <a:pt x="3238729" y="1675333"/>
                </a:lnTo>
                <a:lnTo>
                  <a:pt x="3127705" y="1611249"/>
                </a:lnTo>
                <a:lnTo>
                  <a:pt x="3242158" y="1545184"/>
                </a:lnTo>
                <a:lnTo>
                  <a:pt x="3353181" y="1609268"/>
                </a:lnTo>
                <a:close/>
                <a:moveTo>
                  <a:pt x="3121076" y="1607363"/>
                </a:moveTo>
                <a:lnTo>
                  <a:pt x="2996717" y="1535582"/>
                </a:lnTo>
                <a:lnTo>
                  <a:pt x="3111170" y="1469517"/>
                </a:lnTo>
                <a:lnTo>
                  <a:pt x="3235528" y="1541297"/>
                </a:lnTo>
                <a:lnTo>
                  <a:pt x="3121076" y="1607363"/>
                </a:lnTo>
                <a:close/>
                <a:moveTo>
                  <a:pt x="3114370" y="1611249"/>
                </a:moveTo>
                <a:lnTo>
                  <a:pt x="2993441" y="1681048"/>
                </a:lnTo>
                <a:lnTo>
                  <a:pt x="2869082" y="1609268"/>
                </a:lnTo>
                <a:lnTo>
                  <a:pt x="2990012" y="1539469"/>
                </a:lnTo>
                <a:lnTo>
                  <a:pt x="3114370" y="1611249"/>
                </a:lnTo>
                <a:close/>
                <a:moveTo>
                  <a:pt x="2862377" y="1605382"/>
                </a:moveTo>
                <a:lnTo>
                  <a:pt x="2751354" y="1541297"/>
                </a:lnTo>
                <a:lnTo>
                  <a:pt x="2872283" y="1471498"/>
                </a:lnTo>
                <a:lnTo>
                  <a:pt x="2983306" y="1535582"/>
                </a:lnTo>
                <a:lnTo>
                  <a:pt x="2862377" y="1605382"/>
                </a:lnTo>
                <a:close/>
                <a:moveTo>
                  <a:pt x="2855671" y="1609268"/>
                </a:moveTo>
                <a:lnTo>
                  <a:pt x="2741295" y="1675333"/>
                </a:lnTo>
                <a:lnTo>
                  <a:pt x="2630272" y="1611249"/>
                </a:lnTo>
                <a:lnTo>
                  <a:pt x="2744724" y="1545184"/>
                </a:lnTo>
                <a:lnTo>
                  <a:pt x="2855671" y="1609268"/>
                </a:lnTo>
                <a:close/>
                <a:moveTo>
                  <a:pt x="2623566" y="1607363"/>
                </a:moveTo>
                <a:lnTo>
                  <a:pt x="2499208" y="1535582"/>
                </a:lnTo>
                <a:lnTo>
                  <a:pt x="2613660" y="1469517"/>
                </a:lnTo>
                <a:lnTo>
                  <a:pt x="2738019" y="1541297"/>
                </a:lnTo>
                <a:lnTo>
                  <a:pt x="2623566" y="1607363"/>
                </a:lnTo>
                <a:close/>
                <a:moveTo>
                  <a:pt x="2616937" y="1611249"/>
                </a:moveTo>
                <a:lnTo>
                  <a:pt x="2496007" y="1681048"/>
                </a:lnTo>
                <a:lnTo>
                  <a:pt x="2371649" y="1609268"/>
                </a:lnTo>
                <a:lnTo>
                  <a:pt x="2492578" y="1539469"/>
                </a:lnTo>
                <a:lnTo>
                  <a:pt x="2616937" y="1611249"/>
                </a:lnTo>
                <a:close/>
                <a:moveTo>
                  <a:pt x="2364943" y="1605382"/>
                </a:moveTo>
                <a:lnTo>
                  <a:pt x="2253920" y="1541297"/>
                </a:lnTo>
                <a:lnTo>
                  <a:pt x="2374849" y="1471498"/>
                </a:lnTo>
                <a:lnTo>
                  <a:pt x="2485873" y="1535582"/>
                </a:lnTo>
                <a:lnTo>
                  <a:pt x="2364943" y="1605382"/>
                </a:lnTo>
                <a:close/>
                <a:moveTo>
                  <a:pt x="2358238" y="1609268"/>
                </a:moveTo>
                <a:lnTo>
                  <a:pt x="2243785" y="1675333"/>
                </a:lnTo>
                <a:lnTo>
                  <a:pt x="2132762" y="1611249"/>
                </a:lnTo>
                <a:lnTo>
                  <a:pt x="2247214" y="1545184"/>
                </a:lnTo>
                <a:lnTo>
                  <a:pt x="2358238" y="1609268"/>
                </a:lnTo>
                <a:close/>
                <a:moveTo>
                  <a:pt x="2126132" y="1607363"/>
                </a:moveTo>
                <a:lnTo>
                  <a:pt x="2001774" y="1535582"/>
                </a:lnTo>
                <a:lnTo>
                  <a:pt x="2116227" y="1469517"/>
                </a:lnTo>
                <a:lnTo>
                  <a:pt x="2240585" y="1541297"/>
                </a:lnTo>
                <a:lnTo>
                  <a:pt x="2126132" y="1607363"/>
                </a:lnTo>
                <a:close/>
                <a:moveTo>
                  <a:pt x="2119427" y="1611249"/>
                </a:moveTo>
                <a:lnTo>
                  <a:pt x="1998497" y="1681048"/>
                </a:lnTo>
                <a:lnTo>
                  <a:pt x="1874139" y="1609268"/>
                </a:lnTo>
                <a:lnTo>
                  <a:pt x="1995069" y="1539469"/>
                </a:lnTo>
                <a:lnTo>
                  <a:pt x="2119427" y="1611249"/>
                </a:lnTo>
                <a:close/>
                <a:moveTo>
                  <a:pt x="1867434" y="1605382"/>
                </a:moveTo>
                <a:lnTo>
                  <a:pt x="1756410" y="1541297"/>
                </a:lnTo>
                <a:lnTo>
                  <a:pt x="1877339" y="1471498"/>
                </a:lnTo>
                <a:lnTo>
                  <a:pt x="1988363" y="1535582"/>
                </a:lnTo>
                <a:lnTo>
                  <a:pt x="1867434" y="1605382"/>
                </a:lnTo>
                <a:close/>
                <a:moveTo>
                  <a:pt x="1860728" y="1609268"/>
                </a:moveTo>
                <a:lnTo>
                  <a:pt x="1746275" y="1675333"/>
                </a:lnTo>
                <a:lnTo>
                  <a:pt x="1635252" y="1611249"/>
                </a:lnTo>
                <a:lnTo>
                  <a:pt x="1749704" y="1545184"/>
                </a:lnTo>
                <a:lnTo>
                  <a:pt x="1860728" y="1609268"/>
                </a:lnTo>
                <a:close/>
                <a:moveTo>
                  <a:pt x="1628623" y="1607363"/>
                </a:moveTo>
                <a:lnTo>
                  <a:pt x="1504264" y="1535582"/>
                </a:lnTo>
                <a:lnTo>
                  <a:pt x="1618717" y="1469517"/>
                </a:lnTo>
                <a:lnTo>
                  <a:pt x="1743075" y="1541297"/>
                </a:lnTo>
                <a:lnTo>
                  <a:pt x="1628623" y="1607363"/>
                </a:lnTo>
                <a:close/>
                <a:moveTo>
                  <a:pt x="1621917" y="1611249"/>
                </a:moveTo>
                <a:lnTo>
                  <a:pt x="1500988" y="1681048"/>
                </a:lnTo>
                <a:lnTo>
                  <a:pt x="1376629" y="1609268"/>
                </a:lnTo>
                <a:lnTo>
                  <a:pt x="1497559" y="1539469"/>
                </a:lnTo>
                <a:lnTo>
                  <a:pt x="1621917" y="1611249"/>
                </a:lnTo>
                <a:close/>
                <a:moveTo>
                  <a:pt x="1369924" y="1605382"/>
                </a:moveTo>
                <a:lnTo>
                  <a:pt x="1258900" y="1541297"/>
                </a:lnTo>
                <a:lnTo>
                  <a:pt x="1379830" y="1471498"/>
                </a:lnTo>
                <a:lnTo>
                  <a:pt x="1490853" y="1535582"/>
                </a:lnTo>
                <a:lnTo>
                  <a:pt x="1369924" y="1605382"/>
                </a:lnTo>
                <a:close/>
                <a:moveTo>
                  <a:pt x="1494282" y="1684934"/>
                </a:moveTo>
                <a:lnTo>
                  <a:pt x="1379830" y="1751000"/>
                </a:lnTo>
                <a:lnTo>
                  <a:pt x="1255471" y="1679219"/>
                </a:lnTo>
                <a:lnTo>
                  <a:pt x="1369924" y="1613154"/>
                </a:lnTo>
                <a:lnTo>
                  <a:pt x="1494282" y="1684934"/>
                </a:lnTo>
                <a:close/>
                <a:moveTo>
                  <a:pt x="1490929" y="1822780"/>
                </a:moveTo>
                <a:lnTo>
                  <a:pt x="1370000" y="1892579"/>
                </a:lnTo>
                <a:lnTo>
                  <a:pt x="1258976" y="1828495"/>
                </a:lnTo>
                <a:lnTo>
                  <a:pt x="1379906" y="1758696"/>
                </a:lnTo>
                <a:lnTo>
                  <a:pt x="1490929" y="1822780"/>
                </a:lnTo>
                <a:close/>
                <a:moveTo>
                  <a:pt x="1494282" y="1972132"/>
                </a:moveTo>
                <a:lnTo>
                  <a:pt x="1379830" y="2038198"/>
                </a:lnTo>
                <a:lnTo>
                  <a:pt x="1255471" y="1966417"/>
                </a:lnTo>
                <a:lnTo>
                  <a:pt x="1369924" y="1900352"/>
                </a:lnTo>
                <a:lnTo>
                  <a:pt x="1494282" y="1972132"/>
                </a:lnTo>
                <a:close/>
                <a:moveTo>
                  <a:pt x="1490929" y="2109978"/>
                </a:moveTo>
                <a:lnTo>
                  <a:pt x="1370000" y="2179777"/>
                </a:lnTo>
                <a:lnTo>
                  <a:pt x="1258976" y="2115693"/>
                </a:lnTo>
                <a:lnTo>
                  <a:pt x="1379906" y="2045894"/>
                </a:lnTo>
                <a:lnTo>
                  <a:pt x="1490929" y="2109978"/>
                </a:lnTo>
                <a:close/>
                <a:moveTo>
                  <a:pt x="1494282" y="2259330"/>
                </a:moveTo>
                <a:lnTo>
                  <a:pt x="1379830" y="2325396"/>
                </a:lnTo>
                <a:lnTo>
                  <a:pt x="1255547" y="2253615"/>
                </a:lnTo>
                <a:lnTo>
                  <a:pt x="1370000" y="2187550"/>
                </a:lnTo>
                <a:lnTo>
                  <a:pt x="1494282" y="2259330"/>
                </a:lnTo>
                <a:close/>
                <a:moveTo>
                  <a:pt x="1490853" y="2397252"/>
                </a:moveTo>
                <a:lnTo>
                  <a:pt x="1369924" y="2467051"/>
                </a:lnTo>
                <a:lnTo>
                  <a:pt x="1258900" y="2402967"/>
                </a:lnTo>
                <a:lnTo>
                  <a:pt x="1379830" y="2333168"/>
                </a:lnTo>
                <a:lnTo>
                  <a:pt x="1490853" y="2397252"/>
                </a:lnTo>
                <a:close/>
                <a:moveTo>
                  <a:pt x="1494282" y="2546604"/>
                </a:moveTo>
                <a:lnTo>
                  <a:pt x="1379830" y="2612669"/>
                </a:lnTo>
                <a:lnTo>
                  <a:pt x="1255471" y="2540889"/>
                </a:lnTo>
                <a:lnTo>
                  <a:pt x="1369924" y="2474824"/>
                </a:lnTo>
                <a:lnTo>
                  <a:pt x="1494282" y="2546604"/>
                </a:lnTo>
                <a:close/>
                <a:moveTo>
                  <a:pt x="1490929" y="2684450"/>
                </a:moveTo>
                <a:lnTo>
                  <a:pt x="1370000" y="2754249"/>
                </a:lnTo>
                <a:lnTo>
                  <a:pt x="1258976" y="2690165"/>
                </a:lnTo>
                <a:lnTo>
                  <a:pt x="1379906" y="2620366"/>
                </a:lnTo>
                <a:lnTo>
                  <a:pt x="1490929" y="2684450"/>
                </a:lnTo>
                <a:close/>
                <a:moveTo>
                  <a:pt x="1494282" y="2833802"/>
                </a:moveTo>
                <a:lnTo>
                  <a:pt x="1379830" y="2899867"/>
                </a:lnTo>
                <a:lnTo>
                  <a:pt x="1255471" y="2828087"/>
                </a:lnTo>
                <a:lnTo>
                  <a:pt x="1369924" y="2762022"/>
                </a:lnTo>
                <a:lnTo>
                  <a:pt x="1494282" y="2833802"/>
                </a:lnTo>
                <a:close/>
                <a:moveTo>
                  <a:pt x="1490853" y="2971648"/>
                </a:moveTo>
                <a:lnTo>
                  <a:pt x="1369924" y="3041447"/>
                </a:lnTo>
                <a:lnTo>
                  <a:pt x="1258900" y="2977363"/>
                </a:lnTo>
                <a:lnTo>
                  <a:pt x="1379830" y="2907564"/>
                </a:lnTo>
                <a:lnTo>
                  <a:pt x="1490853" y="2971648"/>
                </a:lnTo>
                <a:close/>
                <a:moveTo>
                  <a:pt x="1494358" y="3121000"/>
                </a:moveTo>
                <a:lnTo>
                  <a:pt x="1379906" y="3187065"/>
                </a:lnTo>
                <a:lnTo>
                  <a:pt x="1255547" y="3115285"/>
                </a:lnTo>
                <a:lnTo>
                  <a:pt x="1370000" y="3049219"/>
                </a:lnTo>
                <a:lnTo>
                  <a:pt x="1494358" y="3121000"/>
                </a:lnTo>
                <a:close/>
                <a:moveTo>
                  <a:pt x="1490929" y="3258922"/>
                </a:moveTo>
                <a:lnTo>
                  <a:pt x="1370000" y="3328721"/>
                </a:lnTo>
                <a:lnTo>
                  <a:pt x="1258976" y="3264637"/>
                </a:lnTo>
                <a:lnTo>
                  <a:pt x="1379906" y="3194837"/>
                </a:lnTo>
                <a:lnTo>
                  <a:pt x="1490929" y="3258922"/>
                </a:lnTo>
                <a:close/>
                <a:moveTo>
                  <a:pt x="1494282" y="3408274"/>
                </a:moveTo>
                <a:lnTo>
                  <a:pt x="1379830" y="3474339"/>
                </a:lnTo>
                <a:lnTo>
                  <a:pt x="1255471" y="3402559"/>
                </a:lnTo>
                <a:lnTo>
                  <a:pt x="1369924" y="3336493"/>
                </a:lnTo>
                <a:lnTo>
                  <a:pt x="1494282" y="3408274"/>
                </a:lnTo>
                <a:close/>
                <a:moveTo>
                  <a:pt x="1490853" y="3546119"/>
                </a:moveTo>
                <a:lnTo>
                  <a:pt x="1369924" y="3615919"/>
                </a:lnTo>
                <a:lnTo>
                  <a:pt x="1258900" y="3551834"/>
                </a:lnTo>
                <a:lnTo>
                  <a:pt x="1379830" y="3482035"/>
                </a:lnTo>
                <a:lnTo>
                  <a:pt x="1490853" y="3546119"/>
                </a:lnTo>
                <a:close/>
                <a:moveTo>
                  <a:pt x="1494358" y="3695472"/>
                </a:moveTo>
                <a:lnTo>
                  <a:pt x="1379906" y="3761537"/>
                </a:lnTo>
                <a:lnTo>
                  <a:pt x="1255547" y="3689757"/>
                </a:lnTo>
                <a:lnTo>
                  <a:pt x="1370000" y="3623691"/>
                </a:lnTo>
                <a:lnTo>
                  <a:pt x="1494358" y="3695472"/>
                </a:lnTo>
                <a:close/>
                <a:moveTo>
                  <a:pt x="1490929" y="3833317"/>
                </a:moveTo>
                <a:lnTo>
                  <a:pt x="1370000" y="3903117"/>
                </a:lnTo>
                <a:lnTo>
                  <a:pt x="1258976" y="3839032"/>
                </a:lnTo>
                <a:lnTo>
                  <a:pt x="1379906" y="3769233"/>
                </a:lnTo>
                <a:lnTo>
                  <a:pt x="1490929" y="3833317"/>
                </a:lnTo>
                <a:close/>
                <a:moveTo>
                  <a:pt x="1494282" y="3982669"/>
                </a:moveTo>
                <a:lnTo>
                  <a:pt x="1379830" y="4048735"/>
                </a:lnTo>
                <a:lnTo>
                  <a:pt x="1255471" y="3976954"/>
                </a:lnTo>
                <a:lnTo>
                  <a:pt x="1369924" y="3910889"/>
                </a:lnTo>
                <a:lnTo>
                  <a:pt x="1494282" y="3982669"/>
                </a:lnTo>
                <a:close/>
                <a:moveTo>
                  <a:pt x="1490853" y="4120591"/>
                </a:moveTo>
                <a:lnTo>
                  <a:pt x="1369924" y="4190390"/>
                </a:lnTo>
                <a:lnTo>
                  <a:pt x="1258900" y="4126306"/>
                </a:lnTo>
                <a:lnTo>
                  <a:pt x="1379830" y="4056507"/>
                </a:lnTo>
                <a:lnTo>
                  <a:pt x="1490853" y="4120591"/>
                </a:lnTo>
                <a:close/>
                <a:moveTo>
                  <a:pt x="1494282" y="4269943"/>
                </a:moveTo>
                <a:lnTo>
                  <a:pt x="1379830" y="4336009"/>
                </a:lnTo>
                <a:lnTo>
                  <a:pt x="1255471" y="4264228"/>
                </a:lnTo>
                <a:lnTo>
                  <a:pt x="1369924" y="4198163"/>
                </a:lnTo>
                <a:lnTo>
                  <a:pt x="1494282" y="4269943"/>
                </a:lnTo>
                <a:close/>
                <a:moveTo>
                  <a:pt x="1490929" y="4407789"/>
                </a:moveTo>
                <a:lnTo>
                  <a:pt x="1370000" y="4477588"/>
                </a:lnTo>
                <a:lnTo>
                  <a:pt x="1258976" y="4413504"/>
                </a:lnTo>
                <a:lnTo>
                  <a:pt x="1379906" y="4343705"/>
                </a:lnTo>
                <a:lnTo>
                  <a:pt x="1490929" y="4407789"/>
                </a:lnTo>
                <a:close/>
                <a:moveTo>
                  <a:pt x="1494282" y="4557141"/>
                </a:moveTo>
                <a:lnTo>
                  <a:pt x="1379830" y="4623206"/>
                </a:lnTo>
                <a:lnTo>
                  <a:pt x="1255471" y="4551426"/>
                </a:lnTo>
                <a:lnTo>
                  <a:pt x="1369924" y="4485361"/>
                </a:lnTo>
                <a:lnTo>
                  <a:pt x="1494282" y="4557141"/>
                </a:lnTo>
                <a:close/>
                <a:moveTo>
                  <a:pt x="1490853" y="4694987"/>
                </a:moveTo>
                <a:lnTo>
                  <a:pt x="1369924" y="4764786"/>
                </a:lnTo>
                <a:lnTo>
                  <a:pt x="1258900" y="4700702"/>
                </a:lnTo>
                <a:lnTo>
                  <a:pt x="1379830" y="4630903"/>
                </a:lnTo>
                <a:lnTo>
                  <a:pt x="1490853" y="4694987"/>
                </a:lnTo>
                <a:close/>
                <a:moveTo>
                  <a:pt x="1494282" y="4844339"/>
                </a:moveTo>
                <a:lnTo>
                  <a:pt x="1379830" y="4910404"/>
                </a:lnTo>
                <a:lnTo>
                  <a:pt x="1255471" y="4838624"/>
                </a:lnTo>
                <a:lnTo>
                  <a:pt x="1369924" y="4772559"/>
                </a:lnTo>
                <a:lnTo>
                  <a:pt x="1494282" y="4844339"/>
                </a:lnTo>
                <a:close/>
                <a:moveTo>
                  <a:pt x="1490929" y="4982261"/>
                </a:moveTo>
                <a:lnTo>
                  <a:pt x="1370000" y="5052060"/>
                </a:lnTo>
                <a:lnTo>
                  <a:pt x="1258976" y="4987976"/>
                </a:lnTo>
                <a:lnTo>
                  <a:pt x="1379906" y="4918177"/>
                </a:lnTo>
                <a:lnTo>
                  <a:pt x="1490929" y="4982261"/>
                </a:lnTo>
                <a:close/>
                <a:moveTo>
                  <a:pt x="1494282" y="5131613"/>
                </a:moveTo>
                <a:lnTo>
                  <a:pt x="1379830" y="5197678"/>
                </a:lnTo>
                <a:lnTo>
                  <a:pt x="1255471" y="5125898"/>
                </a:lnTo>
                <a:lnTo>
                  <a:pt x="1369924" y="5059833"/>
                </a:lnTo>
                <a:lnTo>
                  <a:pt x="1494282" y="5131613"/>
                </a:lnTo>
                <a:close/>
                <a:moveTo>
                  <a:pt x="1490853" y="5269459"/>
                </a:moveTo>
                <a:lnTo>
                  <a:pt x="1369924" y="5339258"/>
                </a:lnTo>
                <a:lnTo>
                  <a:pt x="1258900" y="5275174"/>
                </a:lnTo>
                <a:lnTo>
                  <a:pt x="1379830" y="5205375"/>
                </a:lnTo>
                <a:lnTo>
                  <a:pt x="1490853" y="5269459"/>
                </a:lnTo>
                <a:close/>
                <a:moveTo>
                  <a:pt x="1497559" y="5273345"/>
                </a:moveTo>
                <a:lnTo>
                  <a:pt x="1621917" y="5345126"/>
                </a:lnTo>
                <a:lnTo>
                  <a:pt x="1500988" y="5414925"/>
                </a:lnTo>
                <a:lnTo>
                  <a:pt x="1376629" y="5343144"/>
                </a:lnTo>
                <a:lnTo>
                  <a:pt x="1497559" y="5273345"/>
                </a:lnTo>
                <a:close/>
                <a:moveTo>
                  <a:pt x="1504264" y="5269459"/>
                </a:moveTo>
                <a:lnTo>
                  <a:pt x="1618717" y="5203393"/>
                </a:lnTo>
                <a:lnTo>
                  <a:pt x="1743075" y="5275174"/>
                </a:lnTo>
                <a:lnTo>
                  <a:pt x="1628623" y="5341239"/>
                </a:lnTo>
                <a:lnTo>
                  <a:pt x="1504264" y="5269459"/>
                </a:lnTo>
                <a:close/>
                <a:moveTo>
                  <a:pt x="1749704" y="5279060"/>
                </a:moveTo>
                <a:lnTo>
                  <a:pt x="1860728" y="5343144"/>
                </a:lnTo>
                <a:lnTo>
                  <a:pt x="1746275" y="5409210"/>
                </a:lnTo>
                <a:lnTo>
                  <a:pt x="1635252" y="5345126"/>
                </a:lnTo>
                <a:lnTo>
                  <a:pt x="1749704" y="5279060"/>
                </a:lnTo>
                <a:close/>
                <a:moveTo>
                  <a:pt x="1756410" y="5275174"/>
                </a:moveTo>
                <a:lnTo>
                  <a:pt x="1877339" y="5205375"/>
                </a:lnTo>
                <a:lnTo>
                  <a:pt x="1988363" y="5269459"/>
                </a:lnTo>
                <a:lnTo>
                  <a:pt x="1867434" y="5339258"/>
                </a:lnTo>
                <a:lnTo>
                  <a:pt x="1756410" y="5275174"/>
                </a:lnTo>
                <a:close/>
                <a:moveTo>
                  <a:pt x="1995069" y="5273345"/>
                </a:moveTo>
                <a:lnTo>
                  <a:pt x="2119427" y="5345126"/>
                </a:lnTo>
                <a:lnTo>
                  <a:pt x="1998497" y="5414925"/>
                </a:lnTo>
                <a:lnTo>
                  <a:pt x="1874139" y="5343144"/>
                </a:lnTo>
                <a:lnTo>
                  <a:pt x="1995069" y="5273345"/>
                </a:lnTo>
                <a:close/>
                <a:moveTo>
                  <a:pt x="2001698" y="5269459"/>
                </a:moveTo>
                <a:lnTo>
                  <a:pt x="2116150" y="5203393"/>
                </a:lnTo>
                <a:lnTo>
                  <a:pt x="2240509" y="5275174"/>
                </a:lnTo>
                <a:lnTo>
                  <a:pt x="2126056" y="5341239"/>
                </a:lnTo>
                <a:lnTo>
                  <a:pt x="2001698" y="5269459"/>
                </a:lnTo>
                <a:close/>
                <a:moveTo>
                  <a:pt x="2247214" y="5279060"/>
                </a:moveTo>
                <a:lnTo>
                  <a:pt x="2358238" y="5343144"/>
                </a:lnTo>
                <a:lnTo>
                  <a:pt x="2243785" y="5409210"/>
                </a:lnTo>
                <a:lnTo>
                  <a:pt x="2132762" y="5345126"/>
                </a:lnTo>
                <a:lnTo>
                  <a:pt x="2247214" y="5279060"/>
                </a:lnTo>
                <a:close/>
                <a:moveTo>
                  <a:pt x="2253920" y="5275174"/>
                </a:moveTo>
                <a:lnTo>
                  <a:pt x="2374849" y="5205375"/>
                </a:lnTo>
                <a:lnTo>
                  <a:pt x="2485873" y="5269459"/>
                </a:lnTo>
                <a:lnTo>
                  <a:pt x="2364943" y="5339258"/>
                </a:lnTo>
                <a:lnTo>
                  <a:pt x="2253920" y="5275174"/>
                </a:lnTo>
                <a:close/>
                <a:moveTo>
                  <a:pt x="2492502" y="5273345"/>
                </a:moveTo>
                <a:lnTo>
                  <a:pt x="2616861" y="5345126"/>
                </a:lnTo>
                <a:lnTo>
                  <a:pt x="2495931" y="5414925"/>
                </a:lnTo>
                <a:lnTo>
                  <a:pt x="2371573" y="5343144"/>
                </a:lnTo>
                <a:lnTo>
                  <a:pt x="2492502" y="5273345"/>
                </a:lnTo>
                <a:close/>
                <a:moveTo>
                  <a:pt x="2499208" y="5269459"/>
                </a:moveTo>
                <a:lnTo>
                  <a:pt x="2613660" y="5203393"/>
                </a:lnTo>
                <a:lnTo>
                  <a:pt x="2738019" y="5275174"/>
                </a:lnTo>
                <a:lnTo>
                  <a:pt x="2623566" y="5341239"/>
                </a:lnTo>
                <a:lnTo>
                  <a:pt x="2499208" y="5269459"/>
                </a:lnTo>
                <a:close/>
                <a:moveTo>
                  <a:pt x="2744724" y="5279060"/>
                </a:moveTo>
                <a:lnTo>
                  <a:pt x="2855747" y="5343144"/>
                </a:lnTo>
                <a:lnTo>
                  <a:pt x="2741295" y="5409210"/>
                </a:lnTo>
                <a:lnTo>
                  <a:pt x="2630272" y="5345126"/>
                </a:lnTo>
                <a:lnTo>
                  <a:pt x="2744724" y="5279060"/>
                </a:lnTo>
                <a:close/>
                <a:moveTo>
                  <a:pt x="2751354" y="5275174"/>
                </a:moveTo>
                <a:lnTo>
                  <a:pt x="2872283" y="5205375"/>
                </a:lnTo>
                <a:lnTo>
                  <a:pt x="2983306" y="5269459"/>
                </a:lnTo>
                <a:lnTo>
                  <a:pt x="2862377" y="5339258"/>
                </a:lnTo>
                <a:lnTo>
                  <a:pt x="2751354" y="5275174"/>
                </a:lnTo>
                <a:close/>
                <a:moveTo>
                  <a:pt x="2990012" y="5273345"/>
                </a:moveTo>
                <a:lnTo>
                  <a:pt x="3114370" y="5345126"/>
                </a:lnTo>
                <a:lnTo>
                  <a:pt x="2993441" y="5414925"/>
                </a:lnTo>
                <a:lnTo>
                  <a:pt x="2869082" y="5343144"/>
                </a:lnTo>
                <a:lnTo>
                  <a:pt x="2990012" y="5273345"/>
                </a:lnTo>
                <a:close/>
                <a:moveTo>
                  <a:pt x="2996717" y="5269459"/>
                </a:moveTo>
                <a:lnTo>
                  <a:pt x="3111170" y="5203393"/>
                </a:lnTo>
                <a:lnTo>
                  <a:pt x="3235528" y="5275174"/>
                </a:lnTo>
                <a:lnTo>
                  <a:pt x="3121076" y="5341239"/>
                </a:lnTo>
                <a:lnTo>
                  <a:pt x="2996717" y="5269459"/>
                </a:lnTo>
                <a:close/>
                <a:moveTo>
                  <a:pt x="3242158" y="5279060"/>
                </a:moveTo>
                <a:lnTo>
                  <a:pt x="3353181" y="5343144"/>
                </a:lnTo>
                <a:lnTo>
                  <a:pt x="3238729" y="5409210"/>
                </a:lnTo>
                <a:lnTo>
                  <a:pt x="3127705" y="5345126"/>
                </a:lnTo>
                <a:lnTo>
                  <a:pt x="3242158" y="5279060"/>
                </a:lnTo>
                <a:close/>
                <a:moveTo>
                  <a:pt x="3248863" y="5275174"/>
                </a:moveTo>
                <a:lnTo>
                  <a:pt x="3369793" y="5205375"/>
                </a:lnTo>
                <a:lnTo>
                  <a:pt x="3480816" y="5269459"/>
                </a:lnTo>
                <a:lnTo>
                  <a:pt x="3359887" y="5339258"/>
                </a:lnTo>
                <a:lnTo>
                  <a:pt x="3248863" y="5275174"/>
                </a:lnTo>
                <a:close/>
                <a:moveTo>
                  <a:pt x="3487522" y="5273345"/>
                </a:moveTo>
                <a:lnTo>
                  <a:pt x="3611880" y="5345126"/>
                </a:lnTo>
                <a:lnTo>
                  <a:pt x="3490951" y="5414925"/>
                </a:lnTo>
                <a:lnTo>
                  <a:pt x="3366592" y="5343144"/>
                </a:lnTo>
                <a:lnTo>
                  <a:pt x="3487522" y="5273345"/>
                </a:lnTo>
                <a:close/>
                <a:moveTo>
                  <a:pt x="3494151" y="5269459"/>
                </a:moveTo>
                <a:lnTo>
                  <a:pt x="3608604" y="5203393"/>
                </a:lnTo>
                <a:lnTo>
                  <a:pt x="3732962" y="5275174"/>
                </a:lnTo>
                <a:lnTo>
                  <a:pt x="3618509" y="5341239"/>
                </a:lnTo>
                <a:lnTo>
                  <a:pt x="3494151" y="5269459"/>
                </a:lnTo>
                <a:close/>
                <a:moveTo>
                  <a:pt x="3739667" y="5279060"/>
                </a:moveTo>
                <a:lnTo>
                  <a:pt x="3850691" y="5343144"/>
                </a:lnTo>
                <a:lnTo>
                  <a:pt x="3736239" y="5409210"/>
                </a:lnTo>
                <a:lnTo>
                  <a:pt x="3625215" y="5345126"/>
                </a:lnTo>
                <a:lnTo>
                  <a:pt x="3739667" y="5279060"/>
                </a:lnTo>
                <a:close/>
                <a:moveTo>
                  <a:pt x="3746297" y="5275174"/>
                </a:moveTo>
                <a:lnTo>
                  <a:pt x="3867226" y="5205375"/>
                </a:lnTo>
                <a:lnTo>
                  <a:pt x="3978250" y="5269459"/>
                </a:lnTo>
                <a:lnTo>
                  <a:pt x="3857320" y="5339258"/>
                </a:lnTo>
                <a:lnTo>
                  <a:pt x="3746297" y="5275174"/>
                </a:lnTo>
                <a:close/>
                <a:moveTo>
                  <a:pt x="3984955" y="5273345"/>
                </a:moveTo>
                <a:lnTo>
                  <a:pt x="4109314" y="5345126"/>
                </a:lnTo>
                <a:lnTo>
                  <a:pt x="3988384" y="5414925"/>
                </a:lnTo>
                <a:lnTo>
                  <a:pt x="3864026" y="5343144"/>
                </a:lnTo>
                <a:lnTo>
                  <a:pt x="3984955" y="5273345"/>
                </a:lnTo>
                <a:close/>
                <a:moveTo>
                  <a:pt x="3991661" y="5269459"/>
                </a:moveTo>
                <a:lnTo>
                  <a:pt x="4106113" y="5203393"/>
                </a:lnTo>
                <a:lnTo>
                  <a:pt x="4230472" y="5275174"/>
                </a:lnTo>
                <a:lnTo>
                  <a:pt x="4116019" y="5341239"/>
                </a:lnTo>
                <a:lnTo>
                  <a:pt x="3991661" y="5269459"/>
                </a:lnTo>
                <a:close/>
                <a:moveTo>
                  <a:pt x="4237177" y="5279060"/>
                </a:moveTo>
                <a:lnTo>
                  <a:pt x="4348201" y="5343144"/>
                </a:lnTo>
                <a:lnTo>
                  <a:pt x="4233748" y="5409210"/>
                </a:lnTo>
                <a:lnTo>
                  <a:pt x="4122725" y="5345126"/>
                </a:lnTo>
                <a:lnTo>
                  <a:pt x="4237177" y="5279060"/>
                </a:lnTo>
                <a:close/>
                <a:moveTo>
                  <a:pt x="4243807" y="5275174"/>
                </a:moveTo>
                <a:lnTo>
                  <a:pt x="4364736" y="5205375"/>
                </a:lnTo>
                <a:lnTo>
                  <a:pt x="4475760" y="5269459"/>
                </a:lnTo>
                <a:lnTo>
                  <a:pt x="4354830" y="5339258"/>
                </a:lnTo>
                <a:lnTo>
                  <a:pt x="4243807" y="5275174"/>
                </a:lnTo>
                <a:close/>
                <a:moveTo>
                  <a:pt x="4482465" y="5273345"/>
                </a:moveTo>
                <a:lnTo>
                  <a:pt x="4606824" y="5345126"/>
                </a:lnTo>
                <a:lnTo>
                  <a:pt x="4485894" y="5414925"/>
                </a:lnTo>
                <a:lnTo>
                  <a:pt x="4361536" y="5343144"/>
                </a:lnTo>
                <a:lnTo>
                  <a:pt x="4482465" y="5273345"/>
                </a:lnTo>
                <a:close/>
                <a:moveTo>
                  <a:pt x="4489095" y="5269459"/>
                </a:moveTo>
                <a:lnTo>
                  <a:pt x="4603547" y="5203393"/>
                </a:lnTo>
                <a:lnTo>
                  <a:pt x="4727906" y="5275174"/>
                </a:lnTo>
                <a:lnTo>
                  <a:pt x="4613453" y="5341239"/>
                </a:lnTo>
                <a:lnTo>
                  <a:pt x="4489095" y="5269459"/>
                </a:lnTo>
                <a:close/>
                <a:moveTo>
                  <a:pt x="4734611" y="5279060"/>
                </a:moveTo>
                <a:lnTo>
                  <a:pt x="4845634" y="5343144"/>
                </a:lnTo>
                <a:lnTo>
                  <a:pt x="4731182" y="5409210"/>
                </a:lnTo>
                <a:lnTo>
                  <a:pt x="4620159" y="5345126"/>
                </a:lnTo>
                <a:lnTo>
                  <a:pt x="4734611" y="5279060"/>
                </a:lnTo>
                <a:close/>
                <a:moveTo>
                  <a:pt x="4741316" y="5275174"/>
                </a:moveTo>
                <a:lnTo>
                  <a:pt x="4862246" y="5205375"/>
                </a:lnTo>
                <a:lnTo>
                  <a:pt x="4973269" y="5269459"/>
                </a:lnTo>
                <a:lnTo>
                  <a:pt x="4852340" y="5339258"/>
                </a:lnTo>
                <a:lnTo>
                  <a:pt x="4741316" y="5275174"/>
                </a:lnTo>
                <a:close/>
                <a:moveTo>
                  <a:pt x="4979899" y="5273345"/>
                </a:moveTo>
                <a:lnTo>
                  <a:pt x="5104257" y="5345126"/>
                </a:lnTo>
                <a:lnTo>
                  <a:pt x="4983328" y="5414925"/>
                </a:lnTo>
                <a:lnTo>
                  <a:pt x="4858969" y="5343144"/>
                </a:lnTo>
                <a:lnTo>
                  <a:pt x="4979899" y="5273345"/>
                </a:lnTo>
                <a:close/>
                <a:moveTo>
                  <a:pt x="4986604" y="5269459"/>
                </a:moveTo>
                <a:lnTo>
                  <a:pt x="5101057" y="5203393"/>
                </a:lnTo>
                <a:lnTo>
                  <a:pt x="5225415" y="5275174"/>
                </a:lnTo>
                <a:lnTo>
                  <a:pt x="5110963" y="5341239"/>
                </a:lnTo>
                <a:lnTo>
                  <a:pt x="4986604" y="5269459"/>
                </a:lnTo>
                <a:close/>
                <a:moveTo>
                  <a:pt x="5232121" y="5279060"/>
                </a:moveTo>
                <a:lnTo>
                  <a:pt x="5343144" y="5343144"/>
                </a:lnTo>
                <a:lnTo>
                  <a:pt x="5228692" y="5409210"/>
                </a:lnTo>
                <a:lnTo>
                  <a:pt x="5117668" y="5345126"/>
                </a:lnTo>
                <a:lnTo>
                  <a:pt x="5232121" y="5279060"/>
                </a:lnTo>
                <a:close/>
                <a:moveTo>
                  <a:pt x="5238750" y="5275174"/>
                </a:moveTo>
                <a:lnTo>
                  <a:pt x="5359680" y="5205375"/>
                </a:lnTo>
                <a:lnTo>
                  <a:pt x="5470703" y="5269459"/>
                </a:lnTo>
                <a:lnTo>
                  <a:pt x="5349774" y="5339258"/>
                </a:lnTo>
                <a:lnTo>
                  <a:pt x="5238750" y="5275174"/>
                </a:lnTo>
                <a:close/>
                <a:moveTo>
                  <a:pt x="5477409" y="5273345"/>
                </a:moveTo>
                <a:lnTo>
                  <a:pt x="5601767" y="5345126"/>
                </a:lnTo>
                <a:lnTo>
                  <a:pt x="5480838" y="5414925"/>
                </a:lnTo>
                <a:lnTo>
                  <a:pt x="5356479" y="5343144"/>
                </a:lnTo>
                <a:lnTo>
                  <a:pt x="5477409" y="5273345"/>
                </a:lnTo>
                <a:close/>
                <a:moveTo>
                  <a:pt x="5366385" y="5201488"/>
                </a:moveTo>
                <a:lnTo>
                  <a:pt x="5480838" y="5135423"/>
                </a:lnTo>
                <a:lnTo>
                  <a:pt x="5591861" y="5199507"/>
                </a:lnTo>
                <a:lnTo>
                  <a:pt x="5477409" y="5265573"/>
                </a:lnTo>
                <a:lnTo>
                  <a:pt x="5366385" y="5201488"/>
                </a:lnTo>
                <a:close/>
                <a:moveTo>
                  <a:pt x="5356479" y="5055947"/>
                </a:moveTo>
                <a:lnTo>
                  <a:pt x="5477409" y="4986147"/>
                </a:lnTo>
                <a:lnTo>
                  <a:pt x="5601767" y="5057928"/>
                </a:lnTo>
                <a:lnTo>
                  <a:pt x="5480838" y="5127727"/>
                </a:lnTo>
                <a:lnTo>
                  <a:pt x="5356479" y="5055947"/>
                </a:lnTo>
                <a:close/>
                <a:moveTo>
                  <a:pt x="5366385" y="4914291"/>
                </a:moveTo>
                <a:lnTo>
                  <a:pt x="5480838" y="4848225"/>
                </a:lnTo>
                <a:lnTo>
                  <a:pt x="5591861" y="4912309"/>
                </a:lnTo>
                <a:lnTo>
                  <a:pt x="5477409" y="4978375"/>
                </a:lnTo>
                <a:lnTo>
                  <a:pt x="5366385" y="4914291"/>
                </a:lnTo>
                <a:close/>
                <a:moveTo>
                  <a:pt x="5356479" y="4768672"/>
                </a:moveTo>
                <a:lnTo>
                  <a:pt x="5477409" y="4698873"/>
                </a:lnTo>
                <a:lnTo>
                  <a:pt x="5601767" y="4770654"/>
                </a:lnTo>
                <a:lnTo>
                  <a:pt x="5480838" y="4840453"/>
                </a:lnTo>
                <a:lnTo>
                  <a:pt x="5356479" y="4768672"/>
                </a:lnTo>
                <a:close/>
                <a:moveTo>
                  <a:pt x="5366385" y="4627093"/>
                </a:moveTo>
                <a:lnTo>
                  <a:pt x="5480838" y="4561027"/>
                </a:lnTo>
                <a:lnTo>
                  <a:pt x="5591861" y="4625111"/>
                </a:lnTo>
                <a:lnTo>
                  <a:pt x="5477409" y="4691177"/>
                </a:lnTo>
                <a:lnTo>
                  <a:pt x="5366385" y="4627093"/>
                </a:lnTo>
                <a:close/>
                <a:moveTo>
                  <a:pt x="5356479" y="4481475"/>
                </a:moveTo>
                <a:lnTo>
                  <a:pt x="5477409" y="4411676"/>
                </a:lnTo>
                <a:lnTo>
                  <a:pt x="5601767" y="4483456"/>
                </a:lnTo>
                <a:lnTo>
                  <a:pt x="5480838" y="4553255"/>
                </a:lnTo>
                <a:lnTo>
                  <a:pt x="5356479" y="4481475"/>
                </a:lnTo>
                <a:close/>
                <a:moveTo>
                  <a:pt x="5366385" y="4339819"/>
                </a:moveTo>
                <a:lnTo>
                  <a:pt x="5480838" y="4273753"/>
                </a:lnTo>
                <a:lnTo>
                  <a:pt x="5591861" y="4337838"/>
                </a:lnTo>
                <a:lnTo>
                  <a:pt x="5477409" y="4403903"/>
                </a:lnTo>
                <a:lnTo>
                  <a:pt x="5366385" y="4339819"/>
                </a:lnTo>
                <a:close/>
                <a:moveTo>
                  <a:pt x="5356479" y="4194277"/>
                </a:moveTo>
                <a:lnTo>
                  <a:pt x="5477409" y="4124478"/>
                </a:lnTo>
                <a:lnTo>
                  <a:pt x="5601767" y="4196258"/>
                </a:lnTo>
                <a:lnTo>
                  <a:pt x="5480838" y="4266057"/>
                </a:lnTo>
                <a:lnTo>
                  <a:pt x="5356479" y="4194277"/>
                </a:lnTo>
                <a:close/>
                <a:moveTo>
                  <a:pt x="5366385" y="4052621"/>
                </a:moveTo>
                <a:lnTo>
                  <a:pt x="5480838" y="3986555"/>
                </a:lnTo>
                <a:lnTo>
                  <a:pt x="5591861" y="4050640"/>
                </a:lnTo>
                <a:lnTo>
                  <a:pt x="5477409" y="4116705"/>
                </a:lnTo>
                <a:lnTo>
                  <a:pt x="5366385" y="4052621"/>
                </a:lnTo>
                <a:close/>
                <a:moveTo>
                  <a:pt x="5356479" y="3907003"/>
                </a:moveTo>
                <a:lnTo>
                  <a:pt x="5477409" y="3837204"/>
                </a:lnTo>
                <a:lnTo>
                  <a:pt x="5601767" y="3908984"/>
                </a:lnTo>
                <a:lnTo>
                  <a:pt x="5480838" y="3978783"/>
                </a:lnTo>
                <a:lnTo>
                  <a:pt x="5356479" y="3907003"/>
                </a:lnTo>
                <a:close/>
                <a:moveTo>
                  <a:pt x="5366385" y="3765423"/>
                </a:moveTo>
                <a:lnTo>
                  <a:pt x="5480838" y="3699358"/>
                </a:lnTo>
                <a:lnTo>
                  <a:pt x="5591861" y="3763442"/>
                </a:lnTo>
                <a:lnTo>
                  <a:pt x="5477409" y="3829507"/>
                </a:lnTo>
                <a:lnTo>
                  <a:pt x="5366385" y="3765423"/>
                </a:lnTo>
                <a:close/>
                <a:moveTo>
                  <a:pt x="5356479" y="3619805"/>
                </a:moveTo>
                <a:lnTo>
                  <a:pt x="5477409" y="3550006"/>
                </a:lnTo>
                <a:lnTo>
                  <a:pt x="5601767" y="3621786"/>
                </a:lnTo>
                <a:lnTo>
                  <a:pt x="5480838" y="3691585"/>
                </a:lnTo>
                <a:lnTo>
                  <a:pt x="5356479" y="3619805"/>
                </a:lnTo>
                <a:close/>
                <a:moveTo>
                  <a:pt x="5366385" y="3478149"/>
                </a:moveTo>
                <a:lnTo>
                  <a:pt x="5480838" y="3412084"/>
                </a:lnTo>
                <a:lnTo>
                  <a:pt x="5591861" y="3476168"/>
                </a:lnTo>
                <a:lnTo>
                  <a:pt x="5477409" y="3542233"/>
                </a:lnTo>
                <a:lnTo>
                  <a:pt x="5366385" y="3478149"/>
                </a:lnTo>
                <a:close/>
                <a:moveTo>
                  <a:pt x="5356479" y="3332607"/>
                </a:moveTo>
                <a:lnTo>
                  <a:pt x="5477409" y="3262808"/>
                </a:lnTo>
                <a:lnTo>
                  <a:pt x="5601767" y="3334588"/>
                </a:lnTo>
                <a:lnTo>
                  <a:pt x="5480838" y="3404387"/>
                </a:lnTo>
                <a:lnTo>
                  <a:pt x="5356479" y="3332607"/>
                </a:lnTo>
                <a:close/>
                <a:moveTo>
                  <a:pt x="5366385" y="3190951"/>
                </a:moveTo>
                <a:lnTo>
                  <a:pt x="5480838" y="3124886"/>
                </a:lnTo>
                <a:lnTo>
                  <a:pt x="5591861" y="3188970"/>
                </a:lnTo>
                <a:lnTo>
                  <a:pt x="5477409" y="3255036"/>
                </a:lnTo>
                <a:lnTo>
                  <a:pt x="5366385" y="3190951"/>
                </a:lnTo>
                <a:close/>
                <a:moveTo>
                  <a:pt x="5356479" y="3045333"/>
                </a:moveTo>
                <a:lnTo>
                  <a:pt x="5477409" y="2975534"/>
                </a:lnTo>
                <a:lnTo>
                  <a:pt x="5601767" y="3047314"/>
                </a:lnTo>
                <a:lnTo>
                  <a:pt x="5480838" y="3117114"/>
                </a:lnTo>
                <a:lnTo>
                  <a:pt x="5356479" y="3045333"/>
                </a:lnTo>
                <a:close/>
                <a:moveTo>
                  <a:pt x="5366385" y="2903754"/>
                </a:moveTo>
                <a:lnTo>
                  <a:pt x="5480838" y="2837688"/>
                </a:lnTo>
                <a:lnTo>
                  <a:pt x="5591861" y="2901772"/>
                </a:lnTo>
                <a:lnTo>
                  <a:pt x="5477409" y="2967838"/>
                </a:lnTo>
                <a:lnTo>
                  <a:pt x="5366385" y="2903754"/>
                </a:lnTo>
                <a:close/>
                <a:moveTo>
                  <a:pt x="5356479" y="2758135"/>
                </a:moveTo>
                <a:lnTo>
                  <a:pt x="5477409" y="2688336"/>
                </a:lnTo>
                <a:lnTo>
                  <a:pt x="5601767" y="2760117"/>
                </a:lnTo>
                <a:lnTo>
                  <a:pt x="5480838" y="2829916"/>
                </a:lnTo>
                <a:lnTo>
                  <a:pt x="5356479" y="2758135"/>
                </a:lnTo>
                <a:close/>
                <a:moveTo>
                  <a:pt x="5366385" y="2616479"/>
                </a:moveTo>
                <a:lnTo>
                  <a:pt x="5480838" y="2550414"/>
                </a:lnTo>
                <a:lnTo>
                  <a:pt x="5591861" y="2614498"/>
                </a:lnTo>
                <a:lnTo>
                  <a:pt x="5477409" y="2680564"/>
                </a:lnTo>
                <a:lnTo>
                  <a:pt x="5366385" y="2616479"/>
                </a:lnTo>
                <a:close/>
                <a:moveTo>
                  <a:pt x="5356479" y="2470937"/>
                </a:moveTo>
                <a:lnTo>
                  <a:pt x="5477409" y="2401138"/>
                </a:lnTo>
                <a:lnTo>
                  <a:pt x="5601767" y="2472919"/>
                </a:lnTo>
                <a:lnTo>
                  <a:pt x="5480838" y="2542718"/>
                </a:lnTo>
                <a:lnTo>
                  <a:pt x="5356479" y="2470937"/>
                </a:lnTo>
                <a:close/>
                <a:moveTo>
                  <a:pt x="5366385" y="2329282"/>
                </a:moveTo>
                <a:lnTo>
                  <a:pt x="5480838" y="2263216"/>
                </a:lnTo>
                <a:lnTo>
                  <a:pt x="5591861" y="2327301"/>
                </a:lnTo>
                <a:lnTo>
                  <a:pt x="5477409" y="2393366"/>
                </a:lnTo>
                <a:lnTo>
                  <a:pt x="5366385" y="2329282"/>
                </a:lnTo>
                <a:close/>
                <a:moveTo>
                  <a:pt x="5356479" y="2183664"/>
                </a:moveTo>
                <a:lnTo>
                  <a:pt x="5477409" y="2113864"/>
                </a:lnTo>
                <a:lnTo>
                  <a:pt x="5601767" y="2185645"/>
                </a:lnTo>
                <a:lnTo>
                  <a:pt x="5480838" y="2255444"/>
                </a:lnTo>
                <a:lnTo>
                  <a:pt x="5356479" y="2183664"/>
                </a:lnTo>
                <a:close/>
                <a:moveTo>
                  <a:pt x="5366385" y="2042084"/>
                </a:moveTo>
                <a:lnTo>
                  <a:pt x="5480838" y="1976019"/>
                </a:lnTo>
                <a:lnTo>
                  <a:pt x="5591861" y="2040103"/>
                </a:lnTo>
                <a:lnTo>
                  <a:pt x="5477409" y="2106168"/>
                </a:lnTo>
                <a:lnTo>
                  <a:pt x="5366385" y="2042084"/>
                </a:lnTo>
                <a:close/>
                <a:moveTo>
                  <a:pt x="5356479" y="1896466"/>
                </a:moveTo>
                <a:lnTo>
                  <a:pt x="5477409" y="1826666"/>
                </a:lnTo>
                <a:lnTo>
                  <a:pt x="5601767" y="1898447"/>
                </a:lnTo>
                <a:lnTo>
                  <a:pt x="5480838" y="1968246"/>
                </a:lnTo>
                <a:lnTo>
                  <a:pt x="5356479" y="1896466"/>
                </a:lnTo>
                <a:close/>
                <a:moveTo>
                  <a:pt x="5366385" y="1754810"/>
                </a:moveTo>
                <a:lnTo>
                  <a:pt x="5480838" y="1688744"/>
                </a:lnTo>
                <a:lnTo>
                  <a:pt x="5591861" y="1752829"/>
                </a:lnTo>
                <a:lnTo>
                  <a:pt x="5477409" y="1818894"/>
                </a:lnTo>
                <a:lnTo>
                  <a:pt x="5366385" y="1754810"/>
                </a:lnTo>
                <a:close/>
                <a:moveTo>
                  <a:pt x="5356479" y="1609268"/>
                </a:moveTo>
                <a:lnTo>
                  <a:pt x="5477409" y="1539469"/>
                </a:lnTo>
                <a:lnTo>
                  <a:pt x="5601767" y="1611249"/>
                </a:lnTo>
                <a:lnTo>
                  <a:pt x="5480838" y="1681048"/>
                </a:lnTo>
                <a:lnTo>
                  <a:pt x="5356479" y="1609268"/>
                </a:lnTo>
                <a:close/>
                <a:moveTo>
                  <a:pt x="5366385" y="1467612"/>
                </a:moveTo>
                <a:lnTo>
                  <a:pt x="5480838" y="1401547"/>
                </a:lnTo>
                <a:lnTo>
                  <a:pt x="5591861" y="1465631"/>
                </a:lnTo>
                <a:lnTo>
                  <a:pt x="5477409" y="1531696"/>
                </a:lnTo>
                <a:lnTo>
                  <a:pt x="5366385" y="1467612"/>
                </a:lnTo>
                <a:close/>
                <a:moveTo>
                  <a:pt x="5359756" y="1463726"/>
                </a:moveTo>
                <a:lnTo>
                  <a:pt x="5235397" y="1391945"/>
                </a:lnTo>
                <a:lnTo>
                  <a:pt x="5349850" y="1325880"/>
                </a:lnTo>
                <a:lnTo>
                  <a:pt x="5474208" y="1397660"/>
                </a:lnTo>
                <a:lnTo>
                  <a:pt x="5359756" y="1463726"/>
                </a:lnTo>
                <a:close/>
                <a:moveTo>
                  <a:pt x="5353050" y="1467612"/>
                </a:moveTo>
                <a:lnTo>
                  <a:pt x="5232121" y="1537411"/>
                </a:lnTo>
                <a:lnTo>
                  <a:pt x="5107762" y="1465631"/>
                </a:lnTo>
                <a:lnTo>
                  <a:pt x="5228692" y="1395832"/>
                </a:lnTo>
                <a:lnTo>
                  <a:pt x="5353050" y="1467612"/>
                </a:lnTo>
                <a:close/>
                <a:moveTo>
                  <a:pt x="5101057" y="1461745"/>
                </a:moveTo>
                <a:lnTo>
                  <a:pt x="4990033" y="1397660"/>
                </a:lnTo>
                <a:lnTo>
                  <a:pt x="5110963" y="1327861"/>
                </a:lnTo>
                <a:lnTo>
                  <a:pt x="5221986" y="1391945"/>
                </a:lnTo>
                <a:lnTo>
                  <a:pt x="5101057" y="1461745"/>
                </a:lnTo>
                <a:close/>
                <a:moveTo>
                  <a:pt x="5094351" y="1465631"/>
                </a:moveTo>
                <a:lnTo>
                  <a:pt x="4979899" y="1531696"/>
                </a:lnTo>
                <a:lnTo>
                  <a:pt x="4868876" y="1467612"/>
                </a:lnTo>
                <a:lnTo>
                  <a:pt x="4983328" y="1401547"/>
                </a:lnTo>
                <a:lnTo>
                  <a:pt x="5094351" y="1465631"/>
                </a:lnTo>
                <a:close/>
                <a:moveTo>
                  <a:pt x="4862246" y="1463726"/>
                </a:moveTo>
                <a:lnTo>
                  <a:pt x="4737888" y="1391945"/>
                </a:lnTo>
                <a:lnTo>
                  <a:pt x="4852340" y="1325880"/>
                </a:lnTo>
                <a:lnTo>
                  <a:pt x="4976698" y="1397660"/>
                </a:lnTo>
                <a:lnTo>
                  <a:pt x="4862246" y="1463726"/>
                </a:lnTo>
                <a:close/>
                <a:moveTo>
                  <a:pt x="4855541" y="1467612"/>
                </a:moveTo>
                <a:lnTo>
                  <a:pt x="4734611" y="1537411"/>
                </a:lnTo>
                <a:lnTo>
                  <a:pt x="4610253" y="1465631"/>
                </a:lnTo>
                <a:lnTo>
                  <a:pt x="4731182" y="1395832"/>
                </a:lnTo>
                <a:lnTo>
                  <a:pt x="4855541" y="1467612"/>
                </a:lnTo>
                <a:close/>
                <a:moveTo>
                  <a:pt x="4603547" y="1461745"/>
                </a:moveTo>
                <a:lnTo>
                  <a:pt x="4492524" y="1397660"/>
                </a:lnTo>
                <a:lnTo>
                  <a:pt x="4613453" y="1327861"/>
                </a:lnTo>
                <a:lnTo>
                  <a:pt x="4724477" y="1391945"/>
                </a:lnTo>
                <a:lnTo>
                  <a:pt x="4603547" y="1461745"/>
                </a:lnTo>
                <a:close/>
                <a:moveTo>
                  <a:pt x="4596842" y="1465631"/>
                </a:moveTo>
                <a:lnTo>
                  <a:pt x="4482389" y="1531696"/>
                </a:lnTo>
                <a:lnTo>
                  <a:pt x="4371366" y="1467612"/>
                </a:lnTo>
                <a:lnTo>
                  <a:pt x="4485818" y="1401547"/>
                </a:lnTo>
                <a:lnTo>
                  <a:pt x="4596842" y="1465631"/>
                </a:lnTo>
                <a:close/>
                <a:moveTo>
                  <a:pt x="4364736" y="1463726"/>
                </a:moveTo>
                <a:lnTo>
                  <a:pt x="4240378" y="1391945"/>
                </a:lnTo>
                <a:lnTo>
                  <a:pt x="4354830" y="1325880"/>
                </a:lnTo>
                <a:lnTo>
                  <a:pt x="4479189" y="1397660"/>
                </a:lnTo>
                <a:lnTo>
                  <a:pt x="4364736" y="1463726"/>
                </a:lnTo>
                <a:close/>
                <a:moveTo>
                  <a:pt x="4358107" y="1467612"/>
                </a:moveTo>
                <a:lnTo>
                  <a:pt x="4237177" y="1537411"/>
                </a:lnTo>
                <a:lnTo>
                  <a:pt x="4112819" y="1465631"/>
                </a:lnTo>
                <a:lnTo>
                  <a:pt x="4233748" y="1395832"/>
                </a:lnTo>
                <a:lnTo>
                  <a:pt x="4358107" y="1467612"/>
                </a:lnTo>
                <a:close/>
                <a:moveTo>
                  <a:pt x="4106113" y="1461745"/>
                </a:moveTo>
                <a:lnTo>
                  <a:pt x="3995090" y="1397660"/>
                </a:lnTo>
                <a:lnTo>
                  <a:pt x="4116019" y="1327861"/>
                </a:lnTo>
                <a:lnTo>
                  <a:pt x="4227043" y="1391945"/>
                </a:lnTo>
                <a:lnTo>
                  <a:pt x="4106113" y="1461745"/>
                </a:lnTo>
                <a:close/>
                <a:moveTo>
                  <a:pt x="4099408" y="1465631"/>
                </a:moveTo>
                <a:lnTo>
                  <a:pt x="3984955" y="1531696"/>
                </a:lnTo>
                <a:lnTo>
                  <a:pt x="3873932" y="1467612"/>
                </a:lnTo>
                <a:lnTo>
                  <a:pt x="3988384" y="1401547"/>
                </a:lnTo>
                <a:lnTo>
                  <a:pt x="4099408" y="1465631"/>
                </a:lnTo>
                <a:close/>
                <a:moveTo>
                  <a:pt x="3867302" y="1463726"/>
                </a:moveTo>
                <a:lnTo>
                  <a:pt x="3742944" y="1391945"/>
                </a:lnTo>
                <a:lnTo>
                  <a:pt x="3857397" y="1325880"/>
                </a:lnTo>
                <a:lnTo>
                  <a:pt x="3981755" y="1397660"/>
                </a:lnTo>
                <a:lnTo>
                  <a:pt x="3867302" y="1463726"/>
                </a:lnTo>
                <a:close/>
                <a:moveTo>
                  <a:pt x="3860597" y="1467612"/>
                </a:moveTo>
                <a:lnTo>
                  <a:pt x="3739667" y="1537411"/>
                </a:lnTo>
                <a:lnTo>
                  <a:pt x="3615309" y="1465631"/>
                </a:lnTo>
                <a:lnTo>
                  <a:pt x="3736239" y="1395832"/>
                </a:lnTo>
                <a:lnTo>
                  <a:pt x="3860597" y="1467612"/>
                </a:lnTo>
                <a:close/>
                <a:moveTo>
                  <a:pt x="3608604" y="1461745"/>
                </a:moveTo>
                <a:lnTo>
                  <a:pt x="3497580" y="1397660"/>
                </a:lnTo>
                <a:lnTo>
                  <a:pt x="3618509" y="1327861"/>
                </a:lnTo>
                <a:lnTo>
                  <a:pt x="3729533" y="1391945"/>
                </a:lnTo>
                <a:lnTo>
                  <a:pt x="3608604" y="1461745"/>
                </a:lnTo>
                <a:close/>
                <a:moveTo>
                  <a:pt x="3601898" y="1465631"/>
                </a:moveTo>
                <a:lnTo>
                  <a:pt x="3487446" y="1531696"/>
                </a:lnTo>
                <a:lnTo>
                  <a:pt x="3376422" y="1467612"/>
                </a:lnTo>
                <a:lnTo>
                  <a:pt x="3490874" y="1401547"/>
                </a:lnTo>
                <a:lnTo>
                  <a:pt x="3601898" y="1465631"/>
                </a:lnTo>
                <a:close/>
                <a:moveTo>
                  <a:pt x="3369793" y="1463726"/>
                </a:moveTo>
                <a:lnTo>
                  <a:pt x="3245434" y="1391945"/>
                </a:lnTo>
                <a:lnTo>
                  <a:pt x="3359887" y="1325880"/>
                </a:lnTo>
                <a:lnTo>
                  <a:pt x="3484245" y="1397660"/>
                </a:lnTo>
                <a:lnTo>
                  <a:pt x="3369793" y="1463726"/>
                </a:lnTo>
                <a:close/>
                <a:moveTo>
                  <a:pt x="3363163" y="1467612"/>
                </a:moveTo>
                <a:lnTo>
                  <a:pt x="3242234" y="1537411"/>
                </a:lnTo>
                <a:lnTo>
                  <a:pt x="3117876" y="1465631"/>
                </a:lnTo>
                <a:lnTo>
                  <a:pt x="3238805" y="1395832"/>
                </a:lnTo>
                <a:lnTo>
                  <a:pt x="3363163" y="1467612"/>
                </a:lnTo>
                <a:close/>
                <a:moveTo>
                  <a:pt x="3111094" y="1461745"/>
                </a:moveTo>
                <a:lnTo>
                  <a:pt x="3000070" y="1397660"/>
                </a:lnTo>
                <a:lnTo>
                  <a:pt x="3121000" y="1327861"/>
                </a:lnTo>
                <a:lnTo>
                  <a:pt x="3232023" y="1391945"/>
                </a:lnTo>
                <a:lnTo>
                  <a:pt x="3111094" y="1461745"/>
                </a:lnTo>
                <a:close/>
                <a:moveTo>
                  <a:pt x="3104464" y="1465631"/>
                </a:moveTo>
                <a:lnTo>
                  <a:pt x="2990012" y="1531696"/>
                </a:lnTo>
                <a:lnTo>
                  <a:pt x="2878989" y="1467612"/>
                </a:lnTo>
                <a:lnTo>
                  <a:pt x="2993441" y="1401547"/>
                </a:lnTo>
                <a:lnTo>
                  <a:pt x="3104464" y="1465631"/>
                </a:lnTo>
                <a:close/>
                <a:moveTo>
                  <a:pt x="2872359" y="1463726"/>
                </a:moveTo>
                <a:lnTo>
                  <a:pt x="2748001" y="1391945"/>
                </a:lnTo>
                <a:lnTo>
                  <a:pt x="2862453" y="1325880"/>
                </a:lnTo>
                <a:lnTo>
                  <a:pt x="2986812" y="1397660"/>
                </a:lnTo>
                <a:lnTo>
                  <a:pt x="2872359" y="1463726"/>
                </a:lnTo>
                <a:close/>
                <a:moveTo>
                  <a:pt x="2865654" y="1467612"/>
                </a:moveTo>
                <a:lnTo>
                  <a:pt x="2744724" y="1537411"/>
                </a:lnTo>
                <a:lnTo>
                  <a:pt x="2620366" y="1465631"/>
                </a:lnTo>
                <a:lnTo>
                  <a:pt x="2741295" y="1395832"/>
                </a:lnTo>
                <a:lnTo>
                  <a:pt x="2865654" y="1467612"/>
                </a:lnTo>
                <a:close/>
                <a:moveTo>
                  <a:pt x="2613660" y="1461745"/>
                </a:moveTo>
                <a:lnTo>
                  <a:pt x="2502637" y="1397660"/>
                </a:lnTo>
                <a:lnTo>
                  <a:pt x="2623566" y="1327861"/>
                </a:lnTo>
                <a:lnTo>
                  <a:pt x="2734589" y="1391945"/>
                </a:lnTo>
                <a:lnTo>
                  <a:pt x="2613660" y="1461745"/>
                </a:lnTo>
                <a:close/>
                <a:moveTo>
                  <a:pt x="2606954" y="1465631"/>
                </a:moveTo>
                <a:lnTo>
                  <a:pt x="2492502" y="1531696"/>
                </a:lnTo>
                <a:lnTo>
                  <a:pt x="2381479" y="1467612"/>
                </a:lnTo>
                <a:lnTo>
                  <a:pt x="2495931" y="1401547"/>
                </a:lnTo>
                <a:lnTo>
                  <a:pt x="2606954" y="1465631"/>
                </a:lnTo>
                <a:close/>
                <a:moveTo>
                  <a:pt x="2374849" y="1463726"/>
                </a:moveTo>
                <a:lnTo>
                  <a:pt x="2250491" y="1391945"/>
                </a:lnTo>
                <a:lnTo>
                  <a:pt x="2364943" y="1325880"/>
                </a:lnTo>
                <a:lnTo>
                  <a:pt x="2489302" y="1397660"/>
                </a:lnTo>
                <a:lnTo>
                  <a:pt x="2374849" y="1463726"/>
                </a:lnTo>
                <a:close/>
                <a:moveTo>
                  <a:pt x="2368144" y="1467612"/>
                </a:moveTo>
                <a:lnTo>
                  <a:pt x="2247214" y="1537411"/>
                </a:lnTo>
                <a:lnTo>
                  <a:pt x="2122856" y="1465631"/>
                </a:lnTo>
                <a:lnTo>
                  <a:pt x="2243785" y="1395832"/>
                </a:lnTo>
                <a:lnTo>
                  <a:pt x="2368144" y="1467612"/>
                </a:lnTo>
                <a:close/>
                <a:moveTo>
                  <a:pt x="2116150" y="1461745"/>
                </a:moveTo>
                <a:lnTo>
                  <a:pt x="2005127" y="1397660"/>
                </a:lnTo>
                <a:lnTo>
                  <a:pt x="2126056" y="1327861"/>
                </a:lnTo>
                <a:lnTo>
                  <a:pt x="2237080" y="1391945"/>
                </a:lnTo>
                <a:lnTo>
                  <a:pt x="2116150" y="1461745"/>
                </a:lnTo>
                <a:close/>
                <a:moveTo>
                  <a:pt x="2109521" y="1465631"/>
                </a:moveTo>
                <a:lnTo>
                  <a:pt x="1995069" y="1531696"/>
                </a:lnTo>
                <a:lnTo>
                  <a:pt x="1884045" y="1467612"/>
                </a:lnTo>
                <a:lnTo>
                  <a:pt x="1998497" y="1401547"/>
                </a:lnTo>
                <a:lnTo>
                  <a:pt x="2109521" y="1465631"/>
                </a:lnTo>
                <a:close/>
                <a:moveTo>
                  <a:pt x="1877339" y="1463726"/>
                </a:moveTo>
                <a:lnTo>
                  <a:pt x="1752981" y="1391945"/>
                </a:lnTo>
                <a:lnTo>
                  <a:pt x="1867434" y="1325880"/>
                </a:lnTo>
                <a:lnTo>
                  <a:pt x="1991792" y="1397660"/>
                </a:lnTo>
                <a:lnTo>
                  <a:pt x="1877339" y="1463726"/>
                </a:lnTo>
                <a:close/>
                <a:moveTo>
                  <a:pt x="1870710" y="1467612"/>
                </a:moveTo>
                <a:lnTo>
                  <a:pt x="1749781" y="1537411"/>
                </a:lnTo>
                <a:lnTo>
                  <a:pt x="1625422" y="1465631"/>
                </a:lnTo>
                <a:lnTo>
                  <a:pt x="1746352" y="1395832"/>
                </a:lnTo>
                <a:lnTo>
                  <a:pt x="1870710" y="1467612"/>
                </a:lnTo>
                <a:close/>
                <a:moveTo>
                  <a:pt x="1618640" y="1461745"/>
                </a:moveTo>
                <a:lnTo>
                  <a:pt x="1507617" y="1397660"/>
                </a:lnTo>
                <a:lnTo>
                  <a:pt x="1628546" y="1327861"/>
                </a:lnTo>
                <a:lnTo>
                  <a:pt x="1739570" y="1391945"/>
                </a:lnTo>
                <a:lnTo>
                  <a:pt x="1618640" y="1461745"/>
                </a:lnTo>
                <a:close/>
                <a:moveTo>
                  <a:pt x="1612011" y="1465631"/>
                </a:moveTo>
                <a:lnTo>
                  <a:pt x="1497559" y="1531696"/>
                </a:lnTo>
                <a:lnTo>
                  <a:pt x="1386535" y="1467612"/>
                </a:lnTo>
                <a:lnTo>
                  <a:pt x="1500988" y="1401547"/>
                </a:lnTo>
                <a:lnTo>
                  <a:pt x="1612011" y="1465631"/>
                </a:lnTo>
                <a:close/>
                <a:moveTo>
                  <a:pt x="1379906" y="1463726"/>
                </a:moveTo>
                <a:lnTo>
                  <a:pt x="1255547" y="1391945"/>
                </a:lnTo>
                <a:lnTo>
                  <a:pt x="1370000" y="1325880"/>
                </a:lnTo>
                <a:lnTo>
                  <a:pt x="1494358" y="1397660"/>
                </a:lnTo>
                <a:lnTo>
                  <a:pt x="1379906" y="1463726"/>
                </a:lnTo>
                <a:close/>
                <a:moveTo>
                  <a:pt x="1373200" y="1467612"/>
                </a:moveTo>
                <a:lnTo>
                  <a:pt x="1252271" y="1537411"/>
                </a:lnTo>
                <a:lnTo>
                  <a:pt x="1127912" y="1465631"/>
                </a:lnTo>
                <a:lnTo>
                  <a:pt x="1248842" y="1395832"/>
                </a:lnTo>
                <a:lnTo>
                  <a:pt x="1373200" y="1467612"/>
                </a:lnTo>
                <a:close/>
                <a:moveTo>
                  <a:pt x="1363294" y="1609268"/>
                </a:moveTo>
                <a:lnTo>
                  <a:pt x="1248842" y="1675333"/>
                </a:lnTo>
                <a:lnTo>
                  <a:pt x="1137819" y="1611249"/>
                </a:lnTo>
                <a:lnTo>
                  <a:pt x="1252271" y="1545184"/>
                </a:lnTo>
                <a:lnTo>
                  <a:pt x="1363294" y="1609268"/>
                </a:lnTo>
                <a:close/>
                <a:moveTo>
                  <a:pt x="1373200" y="1754810"/>
                </a:moveTo>
                <a:lnTo>
                  <a:pt x="1252271" y="1824609"/>
                </a:lnTo>
                <a:lnTo>
                  <a:pt x="1127912" y="1752829"/>
                </a:lnTo>
                <a:lnTo>
                  <a:pt x="1248842" y="1683029"/>
                </a:lnTo>
                <a:lnTo>
                  <a:pt x="1373200" y="1754810"/>
                </a:lnTo>
                <a:close/>
                <a:moveTo>
                  <a:pt x="1363294" y="1896466"/>
                </a:moveTo>
                <a:lnTo>
                  <a:pt x="1248842" y="1962531"/>
                </a:lnTo>
                <a:lnTo>
                  <a:pt x="1137819" y="1898447"/>
                </a:lnTo>
                <a:lnTo>
                  <a:pt x="1252271" y="1832381"/>
                </a:lnTo>
                <a:lnTo>
                  <a:pt x="1363294" y="1896466"/>
                </a:lnTo>
                <a:close/>
                <a:moveTo>
                  <a:pt x="1373200" y="2042084"/>
                </a:moveTo>
                <a:lnTo>
                  <a:pt x="1252271" y="2111883"/>
                </a:lnTo>
                <a:lnTo>
                  <a:pt x="1127912" y="2040103"/>
                </a:lnTo>
                <a:lnTo>
                  <a:pt x="1248842" y="1970304"/>
                </a:lnTo>
                <a:lnTo>
                  <a:pt x="1373200" y="2042084"/>
                </a:lnTo>
                <a:close/>
                <a:moveTo>
                  <a:pt x="1363294" y="2183664"/>
                </a:moveTo>
                <a:lnTo>
                  <a:pt x="1248842" y="2249729"/>
                </a:lnTo>
                <a:lnTo>
                  <a:pt x="1137819" y="2185645"/>
                </a:lnTo>
                <a:lnTo>
                  <a:pt x="1252271" y="2119579"/>
                </a:lnTo>
                <a:lnTo>
                  <a:pt x="1363294" y="2183664"/>
                </a:lnTo>
                <a:close/>
                <a:moveTo>
                  <a:pt x="1373200" y="2329282"/>
                </a:moveTo>
                <a:lnTo>
                  <a:pt x="1252271" y="2399081"/>
                </a:lnTo>
                <a:lnTo>
                  <a:pt x="1127912" y="2327301"/>
                </a:lnTo>
                <a:lnTo>
                  <a:pt x="1248842" y="2257501"/>
                </a:lnTo>
                <a:lnTo>
                  <a:pt x="1373200" y="2329282"/>
                </a:lnTo>
                <a:close/>
                <a:moveTo>
                  <a:pt x="1363218" y="2470937"/>
                </a:moveTo>
                <a:lnTo>
                  <a:pt x="1248766" y="2537003"/>
                </a:lnTo>
                <a:lnTo>
                  <a:pt x="1137742" y="2472919"/>
                </a:lnTo>
                <a:lnTo>
                  <a:pt x="1252195" y="2406853"/>
                </a:lnTo>
                <a:lnTo>
                  <a:pt x="1363218" y="2470937"/>
                </a:lnTo>
                <a:close/>
                <a:moveTo>
                  <a:pt x="1373200" y="2616479"/>
                </a:moveTo>
                <a:lnTo>
                  <a:pt x="1252271" y="2686279"/>
                </a:lnTo>
                <a:lnTo>
                  <a:pt x="1127912" y="2614498"/>
                </a:lnTo>
                <a:lnTo>
                  <a:pt x="1248842" y="2544699"/>
                </a:lnTo>
                <a:lnTo>
                  <a:pt x="1373200" y="2616479"/>
                </a:lnTo>
                <a:close/>
                <a:moveTo>
                  <a:pt x="1363294" y="2758135"/>
                </a:moveTo>
                <a:lnTo>
                  <a:pt x="1248842" y="2824201"/>
                </a:lnTo>
                <a:lnTo>
                  <a:pt x="1137819" y="2760117"/>
                </a:lnTo>
                <a:lnTo>
                  <a:pt x="1252271" y="2694051"/>
                </a:lnTo>
                <a:lnTo>
                  <a:pt x="1363294" y="2758135"/>
                </a:lnTo>
                <a:close/>
                <a:moveTo>
                  <a:pt x="1373200" y="2903754"/>
                </a:moveTo>
                <a:lnTo>
                  <a:pt x="1252271" y="2973553"/>
                </a:lnTo>
                <a:lnTo>
                  <a:pt x="1127912" y="2901772"/>
                </a:lnTo>
                <a:lnTo>
                  <a:pt x="1248842" y="2831973"/>
                </a:lnTo>
                <a:lnTo>
                  <a:pt x="1373200" y="2903754"/>
                </a:lnTo>
                <a:close/>
                <a:moveTo>
                  <a:pt x="1363218" y="3045333"/>
                </a:moveTo>
                <a:lnTo>
                  <a:pt x="1248766" y="3111399"/>
                </a:lnTo>
                <a:lnTo>
                  <a:pt x="1137742" y="3047314"/>
                </a:lnTo>
                <a:lnTo>
                  <a:pt x="1252195" y="2981249"/>
                </a:lnTo>
                <a:lnTo>
                  <a:pt x="1363218" y="3045333"/>
                </a:lnTo>
                <a:close/>
                <a:moveTo>
                  <a:pt x="1373200" y="3190951"/>
                </a:moveTo>
                <a:lnTo>
                  <a:pt x="1252271" y="3260751"/>
                </a:lnTo>
                <a:lnTo>
                  <a:pt x="1127912" y="3188970"/>
                </a:lnTo>
                <a:lnTo>
                  <a:pt x="1248842" y="3119171"/>
                </a:lnTo>
                <a:lnTo>
                  <a:pt x="1373200" y="3190951"/>
                </a:lnTo>
                <a:close/>
                <a:moveTo>
                  <a:pt x="1363218" y="3332607"/>
                </a:moveTo>
                <a:lnTo>
                  <a:pt x="1248766" y="3398672"/>
                </a:lnTo>
                <a:lnTo>
                  <a:pt x="1137742" y="3334588"/>
                </a:lnTo>
                <a:lnTo>
                  <a:pt x="1252195" y="3268523"/>
                </a:lnTo>
                <a:lnTo>
                  <a:pt x="1363218" y="3332607"/>
                </a:lnTo>
                <a:close/>
                <a:moveTo>
                  <a:pt x="1373200" y="3478149"/>
                </a:moveTo>
                <a:lnTo>
                  <a:pt x="1252271" y="3547948"/>
                </a:lnTo>
                <a:lnTo>
                  <a:pt x="1127912" y="3476168"/>
                </a:lnTo>
                <a:lnTo>
                  <a:pt x="1248842" y="3406369"/>
                </a:lnTo>
                <a:lnTo>
                  <a:pt x="1373200" y="3478149"/>
                </a:lnTo>
                <a:close/>
                <a:moveTo>
                  <a:pt x="1363294" y="3619805"/>
                </a:moveTo>
                <a:lnTo>
                  <a:pt x="1248842" y="3685870"/>
                </a:lnTo>
                <a:lnTo>
                  <a:pt x="1137819" y="3621786"/>
                </a:lnTo>
                <a:lnTo>
                  <a:pt x="1252271" y="3555721"/>
                </a:lnTo>
                <a:lnTo>
                  <a:pt x="1363294" y="3619805"/>
                </a:lnTo>
                <a:close/>
                <a:moveTo>
                  <a:pt x="1373200" y="3765423"/>
                </a:moveTo>
                <a:lnTo>
                  <a:pt x="1252271" y="3835222"/>
                </a:lnTo>
                <a:lnTo>
                  <a:pt x="1127912" y="3763442"/>
                </a:lnTo>
                <a:lnTo>
                  <a:pt x="1248842" y="3693643"/>
                </a:lnTo>
                <a:lnTo>
                  <a:pt x="1373200" y="3765423"/>
                </a:lnTo>
                <a:close/>
                <a:moveTo>
                  <a:pt x="1363294" y="3907003"/>
                </a:moveTo>
                <a:lnTo>
                  <a:pt x="1248842" y="3973068"/>
                </a:lnTo>
                <a:lnTo>
                  <a:pt x="1137819" y="3908984"/>
                </a:lnTo>
                <a:lnTo>
                  <a:pt x="1252271" y="3842919"/>
                </a:lnTo>
                <a:lnTo>
                  <a:pt x="1363294" y="3907003"/>
                </a:lnTo>
                <a:close/>
                <a:moveTo>
                  <a:pt x="1373200" y="4052621"/>
                </a:moveTo>
                <a:lnTo>
                  <a:pt x="1252271" y="4122420"/>
                </a:lnTo>
                <a:lnTo>
                  <a:pt x="1127912" y="4050640"/>
                </a:lnTo>
                <a:lnTo>
                  <a:pt x="1248842" y="3980840"/>
                </a:lnTo>
                <a:lnTo>
                  <a:pt x="1373200" y="4052621"/>
                </a:lnTo>
                <a:close/>
                <a:moveTo>
                  <a:pt x="1363218" y="4194277"/>
                </a:moveTo>
                <a:lnTo>
                  <a:pt x="1248766" y="4260342"/>
                </a:lnTo>
                <a:lnTo>
                  <a:pt x="1137742" y="4196258"/>
                </a:lnTo>
                <a:lnTo>
                  <a:pt x="1252195" y="4130193"/>
                </a:lnTo>
                <a:lnTo>
                  <a:pt x="1363218" y="4194277"/>
                </a:lnTo>
                <a:close/>
                <a:moveTo>
                  <a:pt x="1373200" y="4339819"/>
                </a:moveTo>
                <a:lnTo>
                  <a:pt x="1252271" y="4409618"/>
                </a:lnTo>
                <a:lnTo>
                  <a:pt x="1127912" y="4337838"/>
                </a:lnTo>
                <a:lnTo>
                  <a:pt x="1248842" y="4268038"/>
                </a:lnTo>
                <a:lnTo>
                  <a:pt x="1373200" y="4339819"/>
                </a:lnTo>
                <a:close/>
                <a:moveTo>
                  <a:pt x="1363294" y="4481475"/>
                </a:moveTo>
                <a:lnTo>
                  <a:pt x="1248842" y="4547540"/>
                </a:lnTo>
                <a:lnTo>
                  <a:pt x="1137819" y="4483456"/>
                </a:lnTo>
                <a:lnTo>
                  <a:pt x="1252271" y="4417391"/>
                </a:lnTo>
                <a:lnTo>
                  <a:pt x="1363294" y="4481475"/>
                </a:lnTo>
                <a:close/>
                <a:moveTo>
                  <a:pt x="1373200" y="4627093"/>
                </a:moveTo>
                <a:lnTo>
                  <a:pt x="1252271" y="4696892"/>
                </a:lnTo>
                <a:lnTo>
                  <a:pt x="1127912" y="4625111"/>
                </a:lnTo>
                <a:lnTo>
                  <a:pt x="1248842" y="4555312"/>
                </a:lnTo>
                <a:lnTo>
                  <a:pt x="1373200" y="4627093"/>
                </a:lnTo>
                <a:close/>
                <a:moveTo>
                  <a:pt x="1363294" y="4768672"/>
                </a:moveTo>
                <a:lnTo>
                  <a:pt x="1248842" y="4834738"/>
                </a:lnTo>
                <a:lnTo>
                  <a:pt x="1137819" y="4770654"/>
                </a:lnTo>
                <a:lnTo>
                  <a:pt x="1252271" y="4704588"/>
                </a:lnTo>
                <a:lnTo>
                  <a:pt x="1363294" y="4768672"/>
                </a:lnTo>
                <a:close/>
                <a:moveTo>
                  <a:pt x="1373200" y="4914291"/>
                </a:moveTo>
                <a:lnTo>
                  <a:pt x="1252271" y="4984090"/>
                </a:lnTo>
                <a:lnTo>
                  <a:pt x="1127912" y="4912309"/>
                </a:lnTo>
                <a:lnTo>
                  <a:pt x="1248842" y="4842510"/>
                </a:lnTo>
                <a:lnTo>
                  <a:pt x="1373200" y="4914291"/>
                </a:lnTo>
                <a:close/>
                <a:moveTo>
                  <a:pt x="1363294" y="5055947"/>
                </a:moveTo>
                <a:lnTo>
                  <a:pt x="1248842" y="5122012"/>
                </a:lnTo>
                <a:lnTo>
                  <a:pt x="1137819" y="5057928"/>
                </a:lnTo>
                <a:lnTo>
                  <a:pt x="1252271" y="4991862"/>
                </a:lnTo>
                <a:lnTo>
                  <a:pt x="1363294" y="5055947"/>
                </a:lnTo>
                <a:close/>
                <a:moveTo>
                  <a:pt x="1373200" y="5201488"/>
                </a:moveTo>
                <a:lnTo>
                  <a:pt x="1252271" y="5271288"/>
                </a:lnTo>
                <a:lnTo>
                  <a:pt x="1127912" y="5199507"/>
                </a:lnTo>
                <a:lnTo>
                  <a:pt x="1248842" y="5129708"/>
                </a:lnTo>
                <a:lnTo>
                  <a:pt x="1373200" y="5201488"/>
                </a:lnTo>
                <a:close/>
                <a:moveTo>
                  <a:pt x="1363294" y="5343144"/>
                </a:moveTo>
                <a:lnTo>
                  <a:pt x="1248842" y="5409210"/>
                </a:lnTo>
                <a:lnTo>
                  <a:pt x="1137819" y="5345126"/>
                </a:lnTo>
                <a:lnTo>
                  <a:pt x="1252271" y="5279060"/>
                </a:lnTo>
                <a:lnTo>
                  <a:pt x="1363294" y="5343144"/>
                </a:lnTo>
                <a:close/>
                <a:moveTo>
                  <a:pt x="1373200" y="5488762"/>
                </a:moveTo>
                <a:lnTo>
                  <a:pt x="1252271" y="5558561"/>
                </a:lnTo>
                <a:lnTo>
                  <a:pt x="1127912" y="5486781"/>
                </a:lnTo>
                <a:lnTo>
                  <a:pt x="1248842" y="5416982"/>
                </a:lnTo>
                <a:lnTo>
                  <a:pt x="1373200" y="5488762"/>
                </a:lnTo>
                <a:close/>
                <a:moveTo>
                  <a:pt x="1255471" y="5413096"/>
                </a:moveTo>
                <a:lnTo>
                  <a:pt x="1369924" y="5347031"/>
                </a:lnTo>
                <a:lnTo>
                  <a:pt x="1494282" y="5418811"/>
                </a:lnTo>
                <a:lnTo>
                  <a:pt x="1379830" y="5484876"/>
                </a:lnTo>
                <a:lnTo>
                  <a:pt x="1255471" y="5413096"/>
                </a:lnTo>
                <a:close/>
                <a:moveTo>
                  <a:pt x="1500988" y="5422697"/>
                </a:moveTo>
                <a:lnTo>
                  <a:pt x="1612011" y="5486781"/>
                </a:lnTo>
                <a:lnTo>
                  <a:pt x="1497559" y="5552846"/>
                </a:lnTo>
                <a:lnTo>
                  <a:pt x="1386535" y="5488762"/>
                </a:lnTo>
                <a:lnTo>
                  <a:pt x="1500988" y="5422697"/>
                </a:lnTo>
                <a:close/>
                <a:moveTo>
                  <a:pt x="1507693" y="5418811"/>
                </a:moveTo>
                <a:lnTo>
                  <a:pt x="1628623" y="5349011"/>
                </a:lnTo>
                <a:lnTo>
                  <a:pt x="1739646" y="5413096"/>
                </a:lnTo>
                <a:lnTo>
                  <a:pt x="1618717" y="5482895"/>
                </a:lnTo>
                <a:lnTo>
                  <a:pt x="1507693" y="5418811"/>
                </a:lnTo>
                <a:close/>
                <a:moveTo>
                  <a:pt x="1746275" y="5416906"/>
                </a:moveTo>
                <a:lnTo>
                  <a:pt x="1870634" y="5488686"/>
                </a:lnTo>
                <a:lnTo>
                  <a:pt x="1749704" y="5558486"/>
                </a:lnTo>
                <a:lnTo>
                  <a:pt x="1625346" y="5486705"/>
                </a:lnTo>
                <a:lnTo>
                  <a:pt x="1746275" y="5416906"/>
                </a:lnTo>
                <a:close/>
                <a:moveTo>
                  <a:pt x="1752981" y="5413096"/>
                </a:moveTo>
                <a:lnTo>
                  <a:pt x="1867434" y="5347031"/>
                </a:lnTo>
                <a:lnTo>
                  <a:pt x="1991792" y="5418811"/>
                </a:lnTo>
                <a:lnTo>
                  <a:pt x="1877339" y="5484876"/>
                </a:lnTo>
                <a:lnTo>
                  <a:pt x="1752981" y="5413096"/>
                </a:lnTo>
                <a:close/>
                <a:moveTo>
                  <a:pt x="1998497" y="5422697"/>
                </a:moveTo>
                <a:lnTo>
                  <a:pt x="2109521" y="5486781"/>
                </a:lnTo>
                <a:lnTo>
                  <a:pt x="1995069" y="5552846"/>
                </a:lnTo>
                <a:lnTo>
                  <a:pt x="1884045" y="5488762"/>
                </a:lnTo>
                <a:lnTo>
                  <a:pt x="1998497" y="5422697"/>
                </a:lnTo>
                <a:close/>
                <a:moveTo>
                  <a:pt x="2005203" y="5418811"/>
                </a:moveTo>
                <a:lnTo>
                  <a:pt x="2126132" y="5349011"/>
                </a:lnTo>
                <a:lnTo>
                  <a:pt x="2237156" y="5413096"/>
                </a:lnTo>
                <a:lnTo>
                  <a:pt x="2116227" y="5482895"/>
                </a:lnTo>
                <a:lnTo>
                  <a:pt x="2005203" y="5418811"/>
                </a:lnTo>
                <a:close/>
                <a:moveTo>
                  <a:pt x="2243785" y="5416906"/>
                </a:moveTo>
                <a:lnTo>
                  <a:pt x="2368144" y="5488686"/>
                </a:lnTo>
                <a:lnTo>
                  <a:pt x="2247214" y="5558486"/>
                </a:lnTo>
                <a:lnTo>
                  <a:pt x="2122856" y="5486705"/>
                </a:lnTo>
                <a:lnTo>
                  <a:pt x="2243785" y="5416906"/>
                </a:lnTo>
                <a:close/>
                <a:moveTo>
                  <a:pt x="2250491" y="5413096"/>
                </a:moveTo>
                <a:lnTo>
                  <a:pt x="2364943" y="5347031"/>
                </a:lnTo>
                <a:lnTo>
                  <a:pt x="2489302" y="5418811"/>
                </a:lnTo>
                <a:lnTo>
                  <a:pt x="2374849" y="5484876"/>
                </a:lnTo>
                <a:lnTo>
                  <a:pt x="2250491" y="5413096"/>
                </a:lnTo>
                <a:close/>
                <a:moveTo>
                  <a:pt x="2495931" y="5422697"/>
                </a:moveTo>
                <a:lnTo>
                  <a:pt x="2606954" y="5486781"/>
                </a:lnTo>
                <a:lnTo>
                  <a:pt x="2492502" y="5552846"/>
                </a:lnTo>
                <a:lnTo>
                  <a:pt x="2381479" y="5488762"/>
                </a:lnTo>
                <a:lnTo>
                  <a:pt x="2495931" y="5422697"/>
                </a:lnTo>
                <a:close/>
                <a:moveTo>
                  <a:pt x="2502637" y="5418811"/>
                </a:moveTo>
                <a:lnTo>
                  <a:pt x="2623566" y="5349011"/>
                </a:lnTo>
                <a:lnTo>
                  <a:pt x="2734589" y="5413096"/>
                </a:lnTo>
                <a:lnTo>
                  <a:pt x="2613660" y="5482895"/>
                </a:lnTo>
                <a:lnTo>
                  <a:pt x="2502637" y="5418811"/>
                </a:lnTo>
                <a:close/>
                <a:moveTo>
                  <a:pt x="2741295" y="5416906"/>
                </a:moveTo>
                <a:lnTo>
                  <a:pt x="2865654" y="5488686"/>
                </a:lnTo>
                <a:lnTo>
                  <a:pt x="2744724" y="5558486"/>
                </a:lnTo>
                <a:lnTo>
                  <a:pt x="2620366" y="5486705"/>
                </a:lnTo>
                <a:lnTo>
                  <a:pt x="2741295" y="5416906"/>
                </a:lnTo>
                <a:close/>
                <a:moveTo>
                  <a:pt x="2747924" y="5413096"/>
                </a:moveTo>
                <a:lnTo>
                  <a:pt x="2862377" y="5347031"/>
                </a:lnTo>
                <a:lnTo>
                  <a:pt x="2986735" y="5418811"/>
                </a:lnTo>
                <a:lnTo>
                  <a:pt x="2872283" y="5484876"/>
                </a:lnTo>
                <a:lnTo>
                  <a:pt x="2747924" y="5413096"/>
                </a:lnTo>
                <a:close/>
                <a:moveTo>
                  <a:pt x="2993441" y="5422697"/>
                </a:moveTo>
                <a:lnTo>
                  <a:pt x="3104464" y="5486781"/>
                </a:lnTo>
                <a:lnTo>
                  <a:pt x="2990012" y="5552846"/>
                </a:lnTo>
                <a:lnTo>
                  <a:pt x="2878989" y="5488762"/>
                </a:lnTo>
                <a:lnTo>
                  <a:pt x="2993441" y="5422697"/>
                </a:lnTo>
                <a:close/>
                <a:moveTo>
                  <a:pt x="3000147" y="5418811"/>
                </a:moveTo>
                <a:lnTo>
                  <a:pt x="3121076" y="5349011"/>
                </a:lnTo>
                <a:lnTo>
                  <a:pt x="3232099" y="5413096"/>
                </a:lnTo>
                <a:lnTo>
                  <a:pt x="3111170" y="5482895"/>
                </a:lnTo>
                <a:lnTo>
                  <a:pt x="3000147" y="5418811"/>
                </a:lnTo>
                <a:close/>
                <a:moveTo>
                  <a:pt x="3238729" y="5416906"/>
                </a:moveTo>
                <a:lnTo>
                  <a:pt x="3363087" y="5488686"/>
                </a:lnTo>
                <a:lnTo>
                  <a:pt x="3242158" y="5558486"/>
                </a:lnTo>
                <a:lnTo>
                  <a:pt x="3117799" y="5486705"/>
                </a:lnTo>
                <a:lnTo>
                  <a:pt x="3238729" y="5416906"/>
                </a:lnTo>
                <a:close/>
                <a:moveTo>
                  <a:pt x="3245434" y="5413096"/>
                </a:moveTo>
                <a:lnTo>
                  <a:pt x="3359887" y="5347031"/>
                </a:lnTo>
                <a:lnTo>
                  <a:pt x="3484245" y="5418811"/>
                </a:lnTo>
                <a:lnTo>
                  <a:pt x="3369793" y="5484876"/>
                </a:lnTo>
                <a:lnTo>
                  <a:pt x="3245434" y="5413096"/>
                </a:lnTo>
                <a:close/>
                <a:moveTo>
                  <a:pt x="3490951" y="5422697"/>
                </a:moveTo>
                <a:lnTo>
                  <a:pt x="3601974" y="5486781"/>
                </a:lnTo>
                <a:lnTo>
                  <a:pt x="3487522" y="5552846"/>
                </a:lnTo>
                <a:lnTo>
                  <a:pt x="3376498" y="5488762"/>
                </a:lnTo>
                <a:lnTo>
                  <a:pt x="3490951" y="5422697"/>
                </a:lnTo>
                <a:close/>
                <a:moveTo>
                  <a:pt x="3497580" y="5418811"/>
                </a:moveTo>
                <a:lnTo>
                  <a:pt x="3618509" y="5349011"/>
                </a:lnTo>
                <a:lnTo>
                  <a:pt x="3729533" y="5413096"/>
                </a:lnTo>
                <a:lnTo>
                  <a:pt x="3608604" y="5482895"/>
                </a:lnTo>
                <a:lnTo>
                  <a:pt x="3497580" y="5418811"/>
                </a:lnTo>
                <a:close/>
                <a:moveTo>
                  <a:pt x="3736239" y="5416906"/>
                </a:moveTo>
                <a:lnTo>
                  <a:pt x="3860597" y="5488686"/>
                </a:lnTo>
                <a:lnTo>
                  <a:pt x="3739667" y="5558486"/>
                </a:lnTo>
                <a:lnTo>
                  <a:pt x="3615309" y="5486705"/>
                </a:lnTo>
                <a:lnTo>
                  <a:pt x="3736239" y="5416906"/>
                </a:lnTo>
                <a:close/>
                <a:moveTo>
                  <a:pt x="3742944" y="5413096"/>
                </a:moveTo>
                <a:lnTo>
                  <a:pt x="3857397" y="5347031"/>
                </a:lnTo>
                <a:lnTo>
                  <a:pt x="3981755" y="5418811"/>
                </a:lnTo>
                <a:lnTo>
                  <a:pt x="3867302" y="5484876"/>
                </a:lnTo>
                <a:lnTo>
                  <a:pt x="3742944" y="5413096"/>
                </a:lnTo>
                <a:close/>
                <a:moveTo>
                  <a:pt x="3988384" y="5422697"/>
                </a:moveTo>
                <a:lnTo>
                  <a:pt x="4099408" y="5486781"/>
                </a:lnTo>
                <a:lnTo>
                  <a:pt x="3984955" y="5552846"/>
                </a:lnTo>
                <a:lnTo>
                  <a:pt x="3873932" y="5488762"/>
                </a:lnTo>
                <a:lnTo>
                  <a:pt x="3988384" y="5422697"/>
                </a:lnTo>
                <a:close/>
                <a:moveTo>
                  <a:pt x="3995090" y="5418811"/>
                </a:moveTo>
                <a:lnTo>
                  <a:pt x="4116019" y="5349011"/>
                </a:lnTo>
                <a:lnTo>
                  <a:pt x="4227043" y="5413096"/>
                </a:lnTo>
                <a:lnTo>
                  <a:pt x="4106113" y="5482895"/>
                </a:lnTo>
                <a:lnTo>
                  <a:pt x="3995090" y="5418811"/>
                </a:lnTo>
                <a:close/>
                <a:moveTo>
                  <a:pt x="4233672" y="5416906"/>
                </a:moveTo>
                <a:lnTo>
                  <a:pt x="4358031" y="5488686"/>
                </a:lnTo>
                <a:lnTo>
                  <a:pt x="4237101" y="5558486"/>
                </a:lnTo>
                <a:lnTo>
                  <a:pt x="4112743" y="5486705"/>
                </a:lnTo>
                <a:lnTo>
                  <a:pt x="4233672" y="5416906"/>
                </a:lnTo>
                <a:close/>
                <a:moveTo>
                  <a:pt x="4240378" y="5413096"/>
                </a:moveTo>
                <a:lnTo>
                  <a:pt x="4354830" y="5347031"/>
                </a:lnTo>
                <a:lnTo>
                  <a:pt x="4479189" y="5418811"/>
                </a:lnTo>
                <a:lnTo>
                  <a:pt x="4364736" y="5484876"/>
                </a:lnTo>
                <a:lnTo>
                  <a:pt x="4240378" y="5413096"/>
                </a:lnTo>
                <a:close/>
                <a:moveTo>
                  <a:pt x="4485894" y="5422697"/>
                </a:moveTo>
                <a:lnTo>
                  <a:pt x="4596918" y="5486781"/>
                </a:lnTo>
                <a:lnTo>
                  <a:pt x="4482465" y="5552846"/>
                </a:lnTo>
                <a:lnTo>
                  <a:pt x="4371442" y="5488762"/>
                </a:lnTo>
                <a:lnTo>
                  <a:pt x="4485894" y="5422697"/>
                </a:lnTo>
                <a:close/>
                <a:moveTo>
                  <a:pt x="4492524" y="5418811"/>
                </a:moveTo>
                <a:lnTo>
                  <a:pt x="4613453" y="5349011"/>
                </a:lnTo>
                <a:lnTo>
                  <a:pt x="4724477" y="5413096"/>
                </a:lnTo>
                <a:lnTo>
                  <a:pt x="4603547" y="5482895"/>
                </a:lnTo>
                <a:lnTo>
                  <a:pt x="4492524" y="5418811"/>
                </a:lnTo>
                <a:close/>
                <a:moveTo>
                  <a:pt x="4731182" y="5416906"/>
                </a:moveTo>
                <a:lnTo>
                  <a:pt x="4855541" y="5488686"/>
                </a:lnTo>
                <a:lnTo>
                  <a:pt x="4734611" y="5558486"/>
                </a:lnTo>
                <a:lnTo>
                  <a:pt x="4610253" y="5486705"/>
                </a:lnTo>
                <a:lnTo>
                  <a:pt x="4731182" y="5416906"/>
                </a:lnTo>
                <a:close/>
                <a:moveTo>
                  <a:pt x="4737888" y="5413096"/>
                </a:moveTo>
                <a:lnTo>
                  <a:pt x="4852340" y="5347031"/>
                </a:lnTo>
                <a:lnTo>
                  <a:pt x="4976698" y="5418811"/>
                </a:lnTo>
                <a:lnTo>
                  <a:pt x="4862246" y="5484876"/>
                </a:lnTo>
                <a:lnTo>
                  <a:pt x="4737888" y="5413096"/>
                </a:lnTo>
                <a:close/>
                <a:moveTo>
                  <a:pt x="4983328" y="5422697"/>
                </a:moveTo>
                <a:lnTo>
                  <a:pt x="5094351" y="5486781"/>
                </a:lnTo>
                <a:lnTo>
                  <a:pt x="4979899" y="5552846"/>
                </a:lnTo>
                <a:lnTo>
                  <a:pt x="4868876" y="5488762"/>
                </a:lnTo>
                <a:lnTo>
                  <a:pt x="4983328" y="5422697"/>
                </a:lnTo>
                <a:close/>
                <a:moveTo>
                  <a:pt x="4990033" y="5418811"/>
                </a:moveTo>
                <a:lnTo>
                  <a:pt x="5110963" y="5349011"/>
                </a:lnTo>
                <a:lnTo>
                  <a:pt x="5221986" y="5413096"/>
                </a:lnTo>
                <a:lnTo>
                  <a:pt x="5101057" y="5482971"/>
                </a:lnTo>
                <a:lnTo>
                  <a:pt x="4990033" y="5418811"/>
                </a:lnTo>
                <a:close/>
                <a:moveTo>
                  <a:pt x="5228692" y="5416906"/>
                </a:moveTo>
                <a:lnTo>
                  <a:pt x="5353050" y="5488686"/>
                </a:lnTo>
                <a:lnTo>
                  <a:pt x="5232121" y="5558486"/>
                </a:lnTo>
                <a:lnTo>
                  <a:pt x="5107762" y="5486705"/>
                </a:lnTo>
                <a:lnTo>
                  <a:pt x="5228692" y="5416906"/>
                </a:lnTo>
                <a:close/>
                <a:moveTo>
                  <a:pt x="5235321" y="5413096"/>
                </a:moveTo>
                <a:lnTo>
                  <a:pt x="5349774" y="5347031"/>
                </a:lnTo>
                <a:lnTo>
                  <a:pt x="5474132" y="5418811"/>
                </a:lnTo>
                <a:lnTo>
                  <a:pt x="5359680" y="5484876"/>
                </a:lnTo>
                <a:lnTo>
                  <a:pt x="5235321" y="5413096"/>
                </a:lnTo>
                <a:close/>
                <a:moveTo>
                  <a:pt x="5480838" y="5422697"/>
                </a:moveTo>
                <a:lnTo>
                  <a:pt x="5591861" y="5486781"/>
                </a:lnTo>
                <a:lnTo>
                  <a:pt x="5477409" y="5552846"/>
                </a:lnTo>
                <a:lnTo>
                  <a:pt x="5366385" y="5488762"/>
                </a:lnTo>
                <a:lnTo>
                  <a:pt x="5480838" y="5422697"/>
                </a:lnTo>
                <a:close/>
                <a:moveTo>
                  <a:pt x="5487543" y="5418811"/>
                </a:moveTo>
                <a:lnTo>
                  <a:pt x="5608473" y="5349011"/>
                </a:lnTo>
                <a:lnTo>
                  <a:pt x="5719496" y="5413096"/>
                </a:lnTo>
                <a:lnTo>
                  <a:pt x="5598566" y="5482895"/>
                </a:lnTo>
                <a:lnTo>
                  <a:pt x="5487543" y="5418811"/>
                </a:lnTo>
                <a:close/>
                <a:moveTo>
                  <a:pt x="5484114" y="5269459"/>
                </a:moveTo>
                <a:lnTo>
                  <a:pt x="5598566" y="5203393"/>
                </a:lnTo>
                <a:lnTo>
                  <a:pt x="5722925" y="5275174"/>
                </a:lnTo>
                <a:lnTo>
                  <a:pt x="5608473" y="5341239"/>
                </a:lnTo>
                <a:lnTo>
                  <a:pt x="5484114" y="5269459"/>
                </a:lnTo>
                <a:close/>
                <a:moveTo>
                  <a:pt x="5487543" y="5131613"/>
                </a:moveTo>
                <a:lnTo>
                  <a:pt x="5608473" y="5061814"/>
                </a:lnTo>
                <a:lnTo>
                  <a:pt x="5719496" y="5125898"/>
                </a:lnTo>
                <a:lnTo>
                  <a:pt x="5598566" y="5195697"/>
                </a:lnTo>
                <a:lnTo>
                  <a:pt x="5487543" y="5131613"/>
                </a:lnTo>
                <a:close/>
                <a:moveTo>
                  <a:pt x="5484114" y="4982261"/>
                </a:moveTo>
                <a:lnTo>
                  <a:pt x="5598566" y="4916196"/>
                </a:lnTo>
                <a:lnTo>
                  <a:pt x="5722925" y="4987976"/>
                </a:lnTo>
                <a:lnTo>
                  <a:pt x="5608473" y="5054042"/>
                </a:lnTo>
                <a:lnTo>
                  <a:pt x="5484114" y="4982261"/>
                </a:lnTo>
                <a:close/>
                <a:moveTo>
                  <a:pt x="5487543" y="4844339"/>
                </a:moveTo>
                <a:lnTo>
                  <a:pt x="5608473" y="4774540"/>
                </a:lnTo>
                <a:lnTo>
                  <a:pt x="5719496" y="4838624"/>
                </a:lnTo>
                <a:lnTo>
                  <a:pt x="5598566" y="4908423"/>
                </a:lnTo>
                <a:lnTo>
                  <a:pt x="5487543" y="4844339"/>
                </a:lnTo>
                <a:close/>
                <a:moveTo>
                  <a:pt x="5484114" y="4694987"/>
                </a:moveTo>
                <a:lnTo>
                  <a:pt x="5598566" y="4628921"/>
                </a:lnTo>
                <a:lnTo>
                  <a:pt x="5722925" y="4700702"/>
                </a:lnTo>
                <a:lnTo>
                  <a:pt x="5608473" y="4766767"/>
                </a:lnTo>
                <a:lnTo>
                  <a:pt x="5484114" y="4694987"/>
                </a:lnTo>
                <a:close/>
                <a:moveTo>
                  <a:pt x="5487543" y="4557141"/>
                </a:moveTo>
                <a:lnTo>
                  <a:pt x="5608473" y="4487342"/>
                </a:lnTo>
                <a:lnTo>
                  <a:pt x="5719496" y="4551426"/>
                </a:lnTo>
                <a:lnTo>
                  <a:pt x="5598566" y="4621226"/>
                </a:lnTo>
                <a:lnTo>
                  <a:pt x="5487543" y="4557141"/>
                </a:lnTo>
                <a:close/>
                <a:moveTo>
                  <a:pt x="5484114" y="4407789"/>
                </a:moveTo>
                <a:lnTo>
                  <a:pt x="5598566" y="4341724"/>
                </a:lnTo>
                <a:lnTo>
                  <a:pt x="5722925" y="4413504"/>
                </a:lnTo>
                <a:lnTo>
                  <a:pt x="5608473" y="4479570"/>
                </a:lnTo>
                <a:lnTo>
                  <a:pt x="5484114" y="4407789"/>
                </a:lnTo>
                <a:close/>
                <a:moveTo>
                  <a:pt x="5487543" y="4269943"/>
                </a:moveTo>
                <a:lnTo>
                  <a:pt x="5608473" y="4200144"/>
                </a:lnTo>
                <a:lnTo>
                  <a:pt x="5719496" y="4264228"/>
                </a:lnTo>
                <a:lnTo>
                  <a:pt x="5598566" y="4334028"/>
                </a:lnTo>
                <a:lnTo>
                  <a:pt x="5487543" y="4269943"/>
                </a:lnTo>
                <a:close/>
                <a:moveTo>
                  <a:pt x="5484114" y="4120591"/>
                </a:moveTo>
                <a:lnTo>
                  <a:pt x="5598566" y="4054526"/>
                </a:lnTo>
                <a:lnTo>
                  <a:pt x="5722925" y="4126306"/>
                </a:lnTo>
                <a:lnTo>
                  <a:pt x="5608473" y="4192372"/>
                </a:lnTo>
                <a:lnTo>
                  <a:pt x="5484114" y="4120591"/>
                </a:lnTo>
                <a:close/>
                <a:moveTo>
                  <a:pt x="5487543" y="3982669"/>
                </a:moveTo>
                <a:lnTo>
                  <a:pt x="5608473" y="3912870"/>
                </a:lnTo>
                <a:lnTo>
                  <a:pt x="5719496" y="3976954"/>
                </a:lnTo>
                <a:lnTo>
                  <a:pt x="5598566" y="4046754"/>
                </a:lnTo>
                <a:lnTo>
                  <a:pt x="5487543" y="3982669"/>
                </a:lnTo>
                <a:close/>
                <a:moveTo>
                  <a:pt x="5484114" y="3833317"/>
                </a:moveTo>
                <a:lnTo>
                  <a:pt x="5598566" y="3767252"/>
                </a:lnTo>
                <a:lnTo>
                  <a:pt x="5722925" y="3839032"/>
                </a:lnTo>
                <a:lnTo>
                  <a:pt x="5608473" y="3905098"/>
                </a:lnTo>
                <a:lnTo>
                  <a:pt x="5484114" y="3833317"/>
                </a:lnTo>
                <a:close/>
                <a:moveTo>
                  <a:pt x="5487543" y="3695472"/>
                </a:moveTo>
                <a:lnTo>
                  <a:pt x="5608473" y="3625672"/>
                </a:lnTo>
                <a:lnTo>
                  <a:pt x="5719496" y="3689757"/>
                </a:lnTo>
                <a:lnTo>
                  <a:pt x="5598566" y="3759556"/>
                </a:lnTo>
                <a:lnTo>
                  <a:pt x="5487543" y="3695472"/>
                </a:lnTo>
                <a:close/>
                <a:moveTo>
                  <a:pt x="5484114" y="3546119"/>
                </a:moveTo>
                <a:lnTo>
                  <a:pt x="5598566" y="3480054"/>
                </a:lnTo>
                <a:lnTo>
                  <a:pt x="5722925" y="3551834"/>
                </a:lnTo>
                <a:lnTo>
                  <a:pt x="5608473" y="3617900"/>
                </a:lnTo>
                <a:lnTo>
                  <a:pt x="5484114" y="3546119"/>
                </a:lnTo>
                <a:close/>
                <a:moveTo>
                  <a:pt x="5487543" y="3408274"/>
                </a:moveTo>
                <a:lnTo>
                  <a:pt x="5608473" y="3338474"/>
                </a:lnTo>
                <a:lnTo>
                  <a:pt x="5719496" y="3402559"/>
                </a:lnTo>
                <a:lnTo>
                  <a:pt x="5598566" y="3472358"/>
                </a:lnTo>
                <a:lnTo>
                  <a:pt x="5487543" y="3408274"/>
                </a:lnTo>
                <a:close/>
                <a:moveTo>
                  <a:pt x="5484114" y="3258922"/>
                </a:moveTo>
                <a:lnTo>
                  <a:pt x="5598566" y="3192856"/>
                </a:lnTo>
                <a:lnTo>
                  <a:pt x="5722925" y="3264637"/>
                </a:lnTo>
                <a:lnTo>
                  <a:pt x="5608473" y="3330702"/>
                </a:lnTo>
                <a:lnTo>
                  <a:pt x="5484114" y="3258922"/>
                </a:lnTo>
                <a:close/>
                <a:moveTo>
                  <a:pt x="5487543" y="3121000"/>
                </a:moveTo>
                <a:lnTo>
                  <a:pt x="5608473" y="3051201"/>
                </a:lnTo>
                <a:lnTo>
                  <a:pt x="5719496" y="3115285"/>
                </a:lnTo>
                <a:lnTo>
                  <a:pt x="5598566" y="3185084"/>
                </a:lnTo>
                <a:lnTo>
                  <a:pt x="5487543" y="3121000"/>
                </a:lnTo>
                <a:close/>
                <a:moveTo>
                  <a:pt x="5484114" y="2971648"/>
                </a:moveTo>
                <a:lnTo>
                  <a:pt x="5598566" y="2905582"/>
                </a:lnTo>
                <a:lnTo>
                  <a:pt x="5722925" y="2977363"/>
                </a:lnTo>
                <a:lnTo>
                  <a:pt x="5608473" y="3043428"/>
                </a:lnTo>
                <a:lnTo>
                  <a:pt x="5484114" y="2971648"/>
                </a:lnTo>
                <a:close/>
                <a:moveTo>
                  <a:pt x="5487543" y="2833802"/>
                </a:moveTo>
                <a:lnTo>
                  <a:pt x="5608473" y="2764003"/>
                </a:lnTo>
                <a:lnTo>
                  <a:pt x="5719496" y="2828087"/>
                </a:lnTo>
                <a:lnTo>
                  <a:pt x="5598566" y="2897886"/>
                </a:lnTo>
                <a:lnTo>
                  <a:pt x="5487543" y="2833802"/>
                </a:lnTo>
                <a:close/>
                <a:moveTo>
                  <a:pt x="5484114" y="2684450"/>
                </a:moveTo>
                <a:lnTo>
                  <a:pt x="5598566" y="2618384"/>
                </a:lnTo>
                <a:lnTo>
                  <a:pt x="5722925" y="2690165"/>
                </a:lnTo>
                <a:lnTo>
                  <a:pt x="5608473" y="2756230"/>
                </a:lnTo>
                <a:lnTo>
                  <a:pt x="5484114" y="2684450"/>
                </a:lnTo>
                <a:close/>
                <a:moveTo>
                  <a:pt x="5487543" y="2546604"/>
                </a:moveTo>
                <a:lnTo>
                  <a:pt x="5608473" y="2476805"/>
                </a:lnTo>
                <a:lnTo>
                  <a:pt x="5719496" y="2540889"/>
                </a:lnTo>
                <a:lnTo>
                  <a:pt x="5598566" y="2610688"/>
                </a:lnTo>
                <a:lnTo>
                  <a:pt x="5487543" y="2546604"/>
                </a:lnTo>
                <a:close/>
                <a:moveTo>
                  <a:pt x="5484114" y="2397252"/>
                </a:moveTo>
                <a:lnTo>
                  <a:pt x="5598566" y="2331187"/>
                </a:lnTo>
                <a:lnTo>
                  <a:pt x="5722925" y="2402967"/>
                </a:lnTo>
                <a:lnTo>
                  <a:pt x="5608473" y="2469032"/>
                </a:lnTo>
                <a:lnTo>
                  <a:pt x="5484114" y="2397252"/>
                </a:lnTo>
                <a:close/>
                <a:moveTo>
                  <a:pt x="5487543" y="2259330"/>
                </a:moveTo>
                <a:lnTo>
                  <a:pt x="5608473" y="2189531"/>
                </a:lnTo>
                <a:lnTo>
                  <a:pt x="5719496" y="2253615"/>
                </a:lnTo>
                <a:lnTo>
                  <a:pt x="5598566" y="2323414"/>
                </a:lnTo>
                <a:lnTo>
                  <a:pt x="5487543" y="2259330"/>
                </a:lnTo>
                <a:close/>
                <a:moveTo>
                  <a:pt x="5484114" y="2109978"/>
                </a:moveTo>
                <a:lnTo>
                  <a:pt x="5598566" y="2043913"/>
                </a:lnTo>
                <a:lnTo>
                  <a:pt x="5722925" y="2115693"/>
                </a:lnTo>
                <a:lnTo>
                  <a:pt x="5608473" y="2181759"/>
                </a:lnTo>
                <a:lnTo>
                  <a:pt x="5484114" y="2109978"/>
                </a:lnTo>
                <a:close/>
                <a:moveTo>
                  <a:pt x="5487543" y="1972132"/>
                </a:moveTo>
                <a:lnTo>
                  <a:pt x="5608473" y="1902333"/>
                </a:lnTo>
                <a:lnTo>
                  <a:pt x="5719496" y="1966417"/>
                </a:lnTo>
                <a:lnTo>
                  <a:pt x="5598566" y="2036216"/>
                </a:lnTo>
                <a:lnTo>
                  <a:pt x="5487543" y="1972132"/>
                </a:lnTo>
                <a:close/>
                <a:moveTo>
                  <a:pt x="5484038" y="1822780"/>
                </a:moveTo>
                <a:lnTo>
                  <a:pt x="5598491" y="1756715"/>
                </a:lnTo>
                <a:lnTo>
                  <a:pt x="5722849" y="1828495"/>
                </a:lnTo>
                <a:lnTo>
                  <a:pt x="5608397" y="1894561"/>
                </a:lnTo>
                <a:lnTo>
                  <a:pt x="5484038" y="1822780"/>
                </a:lnTo>
                <a:close/>
                <a:moveTo>
                  <a:pt x="5487543" y="1684934"/>
                </a:moveTo>
                <a:lnTo>
                  <a:pt x="5608473" y="1615135"/>
                </a:lnTo>
                <a:lnTo>
                  <a:pt x="5719496" y="1679219"/>
                </a:lnTo>
                <a:lnTo>
                  <a:pt x="5598566" y="1749019"/>
                </a:lnTo>
                <a:lnTo>
                  <a:pt x="5487543" y="1684934"/>
                </a:lnTo>
                <a:close/>
                <a:moveTo>
                  <a:pt x="5484114" y="1535582"/>
                </a:moveTo>
                <a:lnTo>
                  <a:pt x="5598566" y="1469517"/>
                </a:lnTo>
                <a:lnTo>
                  <a:pt x="5722925" y="1541297"/>
                </a:lnTo>
                <a:lnTo>
                  <a:pt x="5608473" y="1607363"/>
                </a:lnTo>
                <a:lnTo>
                  <a:pt x="5484114" y="1535582"/>
                </a:lnTo>
                <a:close/>
                <a:moveTo>
                  <a:pt x="5487543" y="1397660"/>
                </a:moveTo>
                <a:lnTo>
                  <a:pt x="5608473" y="1327861"/>
                </a:lnTo>
                <a:lnTo>
                  <a:pt x="5719496" y="1391945"/>
                </a:lnTo>
                <a:lnTo>
                  <a:pt x="5598566" y="1461745"/>
                </a:lnTo>
                <a:lnTo>
                  <a:pt x="5487543" y="1397660"/>
                </a:lnTo>
                <a:close/>
                <a:moveTo>
                  <a:pt x="5484114" y="1248309"/>
                </a:moveTo>
                <a:lnTo>
                  <a:pt x="5598566" y="1182243"/>
                </a:lnTo>
                <a:lnTo>
                  <a:pt x="5722925" y="1254024"/>
                </a:lnTo>
                <a:lnTo>
                  <a:pt x="5608473" y="1320089"/>
                </a:lnTo>
                <a:lnTo>
                  <a:pt x="5484114" y="1248309"/>
                </a:lnTo>
                <a:close/>
                <a:moveTo>
                  <a:pt x="5601767" y="1323975"/>
                </a:moveTo>
                <a:lnTo>
                  <a:pt x="5480838" y="1393774"/>
                </a:lnTo>
                <a:lnTo>
                  <a:pt x="5356479" y="1321994"/>
                </a:lnTo>
                <a:lnTo>
                  <a:pt x="5477409" y="1252195"/>
                </a:lnTo>
                <a:lnTo>
                  <a:pt x="5601767" y="1323975"/>
                </a:lnTo>
                <a:close/>
                <a:moveTo>
                  <a:pt x="5349774" y="1318184"/>
                </a:moveTo>
                <a:lnTo>
                  <a:pt x="5238750" y="1254100"/>
                </a:lnTo>
                <a:lnTo>
                  <a:pt x="5359680" y="1184300"/>
                </a:lnTo>
                <a:lnTo>
                  <a:pt x="5470703" y="1248385"/>
                </a:lnTo>
                <a:lnTo>
                  <a:pt x="5349774" y="1318184"/>
                </a:lnTo>
                <a:close/>
                <a:moveTo>
                  <a:pt x="5343068" y="1321994"/>
                </a:moveTo>
                <a:lnTo>
                  <a:pt x="5228616" y="1388059"/>
                </a:lnTo>
                <a:lnTo>
                  <a:pt x="5117668" y="1323975"/>
                </a:lnTo>
                <a:lnTo>
                  <a:pt x="5232121" y="1257910"/>
                </a:lnTo>
                <a:lnTo>
                  <a:pt x="5343068" y="1321994"/>
                </a:lnTo>
                <a:close/>
                <a:moveTo>
                  <a:pt x="5110963" y="1320165"/>
                </a:moveTo>
                <a:lnTo>
                  <a:pt x="4986604" y="1248385"/>
                </a:lnTo>
                <a:lnTo>
                  <a:pt x="5101057" y="1182319"/>
                </a:lnTo>
                <a:lnTo>
                  <a:pt x="5225415" y="1254100"/>
                </a:lnTo>
                <a:lnTo>
                  <a:pt x="5110963" y="1320165"/>
                </a:lnTo>
                <a:close/>
                <a:moveTo>
                  <a:pt x="5104333" y="1323975"/>
                </a:moveTo>
                <a:lnTo>
                  <a:pt x="4983404" y="1393774"/>
                </a:lnTo>
                <a:lnTo>
                  <a:pt x="4859046" y="1321994"/>
                </a:lnTo>
                <a:lnTo>
                  <a:pt x="4979975" y="1252195"/>
                </a:lnTo>
                <a:lnTo>
                  <a:pt x="5104333" y="1323975"/>
                </a:lnTo>
                <a:close/>
                <a:moveTo>
                  <a:pt x="4852264" y="1318184"/>
                </a:moveTo>
                <a:lnTo>
                  <a:pt x="4741241" y="1254100"/>
                </a:lnTo>
                <a:lnTo>
                  <a:pt x="4862170" y="1184300"/>
                </a:lnTo>
                <a:lnTo>
                  <a:pt x="4973193" y="1248385"/>
                </a:lnTo>
                <a:lnTo>
                  <a:pt x="4852264" y="1318184"/>
                </a:lnTo>
                <a:close/>
                <a:moveTo>
                  <a:pt x="4845634" y="1321994"/>
                </a:moveTo>
                <a:lnTo>
                  <a:pt x="4731182" y="1388059"/>
                </a:lnTo>
                <a:lnTo>
                  <a:pt x="4620159" y="1323975"/>
                </a:lnTo>
                <a:lnTo>
                  <a:pt x="4734611" y="1257910"/>
                </a:lnTo>
                <a:lnTo>
                  <a:pt x="4845634" y="1321994"/>
                </a:lnTo>
                <a:close/>
                <a:moveTo>
                  <a:pt x="4613529" y="1320165"/>
                </a:moveTo>
                <a:lnTo>
                  <a:pt x="4489171" y="1248385"/>
                </a:lnTo>
                <a:lnTo>
                  <a:pt x="4603623" y="1182319"/>
                </a:lnTo>
                <a:lnTo>
                  <a:pt x="4727981" y="1254100"/>
                </a:lnTo>
                <a:lnTo>
                  <a:pt x="4613529" y="1320165"/>
                </a:lnTo>
                <a:close/>
                <a:moveTo>
                  <a:pt x="4606824" y="1323975"/>
                </a:moveTo>
                <a:lnTo>
                  <a:pt x="4485894" y="1393774"/>
                </a:lnTo>
                <a:lnTo>
                  <a:pt x="4361536" y="1321994"/>
                </a:lnTo>
                <a:lnTo>
                  <a:pt x="4482465" y="1252195"/>
                </a:lnTo>
                <a:lnTo>
                  <a:pt x="4606824" y="1323975"/>
                </a:lnTo>
                <a:close/>
                <a:moveTo>
                  <a:pt x="4354830" y="1318184"/>
                </a:moveTo>
                <a:lnTo>
                  <a:pt x="4243807" y="1254100"/>
                </a:lnTo>
                <a:lnTo>
                  <a:pt x="4364736" y="1184300"/>
                </a:lnTo>
                <a:lnTo>
                  <a:pt x="4475760" y="1248385"/>
                </a:lnTo>
                <a:lnTo>
                  <a:pt x="4354830" y="1318184"/>
                </a:lnTo>
                <a:close/>
                <a:moveTo>
                  <a:pt x="4348125" y="1321994"/>
                </a:moveTo>
                <a:lnTo>
                  <a:pt x="4233672" y="1388059"/>
                </a:lnTo>
                <a:lnTo>
                  <a:pt x="4122725" y="1323975"/>
                </a:lnTo>
                <a:lnTo>
                  <a:pt x="4237177" y="1257910"/>
                </a:lnTo>
                <a:lnTo>
                  <a:pt x="4348125" y="1321994"/>
                </a:lnTo>
                <a:close/>
                <a:moveTo>
                  <a:pt x="4116019" y="1320165"/>
                </a:moveTo>
                <a:lnTo>
                  <a:pt x="3991661" y="1248385"/>
                </a:lnTo>
                <a:lnTo>
                  <a:pt x="4106113" y="1182319"/>
                </a:lnTo>
                <a:lnTo>
                  <a:pt x="4230472" y="1254100"/>
                </a:lnTo>
                <a:lnTo>
                  <a:pt x="4116019" y="1320165"/>
                </a:lnTo>
                <a:close/>
                <a:moveTo>
                  <a:pt x="4109314" y="1323975"/>
                </a:moveTo>
                <a:lnTo>
                  <a:pt x="3988384" y="1393774"/>
                </a:lnTo>
                <a:lnTo>
                  <a:pt x="3864026" y="1321994"/>
                </a:lnTo>
                <a:lnTo>
                  <a:pt x="3984955" y="1252195"/>
                </a:lnTo>
                <a:lnTo>
                  <a:pt x="4109314" y="1323975"/>
                </a:lnTo>
                <a:close/>
                <a:moveTo>
                  <a:pt x="3857320" y="1318184"/>
                </a:moveTo>
                <a:lnTo>
                  <a:pt x="3746297" y="1254100"/>
                </a:lnTo>
                <a:lnTo>
                  <a:pt x="3867226" y="1184300"/>
                </a:lnTo>
                <a:lnTo>
                  <a:pt x="3978250" y="1248385"/>
                </a:lnTo>
                <a:lnTo>
                  <a:pt x="3857320" y="1318184"/>
                </a:lnTo>
                <a:close/>
                <a:moveTo>
                  <a:pt x="3850691" y="1321994"/>
                </a:moveTo>
                <a:lnTo>
                  <a:pt x="3736239" y="1388059"/>
                </a:lnTo>
                <a:lnTo>
                  <a:pt x="3625215" y="1323975"/>
                </a:lnTo>
                <a:lnTo>
                  <a:pt x="3739667" y="1257910"/>
                </a:lnTo>
                <a:lnTo>
                  <a:pt x="3850691" y="1321994"/>
                </a:lnTo>
                <a:close/>
                <a:moveTo>
                  <a:pt x="3618586" y="1320165"/>
                </a:moveTo>
                <a:lnTo>
                  <a:pt x="3494227" y="1248385"/>
                </a:lnTo>
                <a:lnTo>
                  <a:pt x="3608680" y="1182319"/>
                </a:lnTo>
                <a:lnTo>
                  <a:pt x="3733038" y="1254100"/>
                </a:lnTo>
                <a:lnTo>
                  <a:pt x="3618586" y="1320165"/>
                </a:lnTo>
                <a:close/>
                <a:moveTo>
                  <a:pt x="3611880" y="1323975"/>
                </a:moveTo>
                <a:lnTo>
                  <a:pt x="3490951" y="1393774"/>
                </a:lnTo>
                <a:lnTo>
                  <a:pt x="3366592" y="1321994"/>
                </a:lnTo>
                <a:lnTo>
                  <a:pt x="3487522" y="1252195"/>
                </a:lnTo>
                <a:lnTo>
                  <a:pt x="3611880" y="1323975"/>
                </a:lnTo>
                <a:close/>
                <a:moveTo>
                  <a:pt x="3359887" y="1318184"/>
                </a:moveTo>
                <a:lnTo>
                  <a:pt x="3248863" y="1254100"/>
                </a:lnTo>
                <a:lnTo>
                  <a:pt x="3369793" y="1184300"/>
                </a:lnTo>
                <a:lnTo>
                  <a:pt x="3480816" y="1248385"/>
                </a:lnTo>
                <a:lnTo>
                  <a:pt x="3359887" y="1318184"/>
                </a:lnTo>
                <a:close/>
                <a:moveTo>
                  <a:pt x="3353181" y="1321994"/>
                </a:moveTo>
                <a:lnTo>
                  <a:pt x="3238729" y="1388059"/>
                </a:lnTo>
                <a:lnTo>
                  <a:pt x="3127782" y="1323975"/>
                </a:lnTo>
                <a:lnTo>
                  <a:pt x="3242234" y="1257910"/>
                </a:lnTo>
                <a:lnTo>
                  <a:pt x="3353181" y="1321994"/>
                </a:lnTo>
                <a:close/>
                <a:moveTo>
                  <a:pt x="3121076" y="1320165"/>
                </a:moveTo>
                <a:lnTo>
                  <a:pt x="2996717" y="1248385"/>
                </a:lnTo>
                <a:lnTo>
                  <a:pt x="3111170" y="1182319"/>
                </a:lnTo>
                <a:lnTo>
                  <a:pt x="3235528" y="1254100"/>
                </a:lnTo>
                <a:lnTo>
                  <a:pt x="3121076" y="1320165"/>
                </a:lnTo>
                <a:close/>
                <a:moveTo>
                  <a:pt x="3114370" y="1323975"/>
                </a:moveTo>
                <a:lnTo>
                  <a:pt x="2993441" y="1393774"/>
                </a:lnTo>
                <a:lnTo>
                  <a:pt x="2869082" y="1321994"/>
                </a:lnTo>
                <a:lnTo>
                  <a:pt x="2990012" y="1252195"/>
                </a:lnTo>
                <a:lnTo>
                  <a:pt x="3114370" y="1323975"/>
                </a:lnTo>
                <a:close/>
                <a:moveTo>
                  <a:pt x="2862377" y="1318184"/>
                </a:moveTo>
                <a:lnTo>
                  <a:pt x="2751354" y="1254100"/>
                </a:lnTo>
                <a:lnTo>
                  <a:pt x="2872283" y="1184300"/>
                </a:lnTo>
                <a:lnTo>
                  <a:pt x="2983306" y="1248385"/>
                </a:lnTo>
                <a:lnTo>
                  <a:pt x="2862377" y="1318184"/>
                </a:lnTo>
                <a:close/>
                <a:moveTo>
                  <a:pt x="2855671" y="1321994"/>
                </a:moveTo>
                <a:lnTo>
                  <a:pt x="2741295" y="1388059"/>
                </a:lnTo>
                <a:lnTo>
                  <a:pt x="2630272" y="1323975"/>
                </a:lnTo>
                <a:lnTo>
                  <a:pt x="2744724" y="1257910"/>
                </a:lnTo>
                <a:lnTo>
                  <a:pt x="2855671" y="1321994"/>
                </a:lnTo>
                <a:close/>
                <a:moveTo>
                  <a:pt x="2623566" y="1320165"/>
                </a:moveTo>
                <a:lnTo>
                  <a:pt x="2499208" y="1248385"/>
                </a:lnTo>
                <a:lnTo>
                  <a:pt x="2613660" y="1182319"/>
                </a:lnTo>
                <a:lnTo>
                  <a:pt x="2738019" y="1254100"/>
                </a:lnTo>
                <a:lnTo>
                  <a:pt x="2623566" y="1320165"/>
                </a:lnTo>
                <a:close/>
                <a:moveTo>
                  <a:pt x="2616937" y="1323975"/>
                </a:moveTo>
                <a:lnTo>
                  <a:pt x="2496007" y="1393774"/>
                </a:lnTo>
                <a:lnTo>
                  <a:pt x="2371649" y="1321994"/>
                </a:lnTo>
                <a:lnTo>
                  <a:pt x="2492578" y="1252195"/>
                </a:lnTo>
                <a:lnTo>
                  <a:pt x="2616937" y="1323975"/>
                </a:lnTo>
                <a:close/>
                <a:moveTo>
                  <a:pt x="2364943" y="1318184"/>
                </a:moveTo>
                <a:lnTo>
                  <a:pt x="2253920" y="1254100"/>
                </a:lnTo>
                <a:lnTo>
                  <a:pt x="2374849" y="1184300"/>
                </a:lnTo>
                <a:lnTo>
                  <a:pt x="2485873" y="1248385"/>
                </a:lnTo>
                <a:lnTo>
                  <a:pt x="2364943" y="1318184"/>
                </a:lnTo>
                <a:close/>
                <a:moveTo>
                  <a:pt x="2358238" y="1321994"/>
                </a:moveTo>
                <a:lnTo>
                  <a:pt x="2243785" y="1388059"/>
                </a:lnTo>
                <a:lnTo>
                  <a:pt x="2132762" y="1323975"/>
                </a:lnTo>
                <a:lnTo>
                  <a:pt x="2247214" y="1257910"/>
                </a:lnTo>
                <a:lnTo>
                  <a:pt x="2358238" y="1321994"/>
                </a:lnTo>
                <a:close/>
                <a:moveTo>
                  <a:pt x="2126132" y="1320165"/>
                </a:moveTo>
                <a:lnTo>
                  <a:pt x="2001774" y="1248385"/>
                </a:lnTo>
                <a:lnTo>
                  <a:pt x="2116227" y="1182319"/>
                </a:lnTo>
                <a:lnTo>
                  <a:pt x="2240585" y="1254100"/>
                </a:lnTo>
                <a:lnTo>
                  <a:pt x="2126132" y="1320165"/>
                </a:lnTo>
                <a:close/>
                <a:moveTo>
                  <a:pt x="2119427" y="1323975"/>
                </a:moveTo>
                <a:lnTo>
                  <a:pt x="1998497" y="1393774"/>
                </a:lnTo>
                <a:lnTo>
                  <a:pt x="1874139" y="1321994"/>
                </a:lnTo>
                <a:lnTo>
                  <a:pt x="1995069" y="1252195"/>
                </a:lnTo>
                <a:lnTo>
                  <a:pt x="2119427" y="1323975"/>
                </a:lnTo>
                <a:close/>
                <a:moveTo>
                  <a:pt x="1867434" y="1318184"/>
                </a:moveTo>
                <a:lnTo>
                  <a:pt x="1756410" y="1254100"/>
                </a:lnTo>
                <a:lnTo>
                  <a:pt x="1877339" y="1184300"/>
                </a:lnTo>
                <a:lnTo>
                  <a:pt x="1988363" y="1248385"/>
                </a:lnTo>
                <a:lnTo>
                  <a:pt x="1867434" y="1318184"/>
                </a:lnTo>
                <a:close/>
                <a:moveTo>
                  <a:pt x="1860728" y="1321994"/>
                </a:moveTo>
                <a:lnTo>
                  <a:pt x="1746275" y="1388059"/>
                </a:lnTo>
                <a:lnTo>
                  <a:pt x="1635328" y="1323975"/>
                </a:lnTo>
                <a:lnTo>
                  <a:pt x="1749781" y="1257910"/>
                </a:lnTo>
                <a:lnTo>
                  <a:pt x="1860728" y="1321994"/>
                </a:lnTo>
                <a:close/>
                <a:moveTo>
                  <a:pt x="1628623" y="1320165"/>
                </a:moveTo>
                <a:lnTo>
                  <a:pt x="1504264" y="1248385"/>
                </a:lnTo>
                <a:lnTo>
                  <a:pt x="1618717" y="1182319"/>
                </a:lnTo>
                <a:lnTo>
                  <a:pt x="1743075" y="1254100"/>
                </a:lnTo>
                <a:lnTo>
                  <a:pt x="1628623" y="1320165"/>
                </a:lnTo>
                <a:close/>
                <a:moveTo>
                  <a:pt x="1621917" y="1323975"/>
                </a:moveTo>
                <a:lnTo>
                  <a:pt x="1500988" y="1393774"/>
                </a:lnTo>
                <a:lnTo>
                  <a:pt x="1376629" y="1321994"/>
                </a:lnTo>
                <a:lnTo>
                  <a:pt x="1497559" y="1252195"/>
                </a:lnTo>
                <a:lnTo>
                  <a:pt x="1621917" y="1323975"/>
                </a:lnTo>
                <a:close/>
                <a:moveTo>
                  <a:pt x="1369924" y="1318184"/>
                </a:moveTo>
                <a:lnTo>
                  <a:pt x="1258900" y="1254100"/>
                </a:lnTo>
                <a:lnTo>
                  <a:pt x="1379830" y="1184300"/>
                </a:lnTo>
                <a:lnTo>
                  <a:pt x="1490853" y="1248385"/>
                </a:lnTo>
                <a:lnTo>
                  <a:pt x="1369924" y="1318184"/>
                </a:lnTo>
                <a:close/>
                <a:moveTo>
                  <a:pt x="1363218" y="1321994"/>
                </a:moveTo>
                <a:lnTo>
                  <a:pt x="1248766" y="1388059"/>
                </a:lnTo>
                <a:lnTo>
                  <a:pt x="1137819" y="1323975"/>
                </a:lnTo>
                <a:lnTo>
                  <a:pt x="1252271" y="1257910"/>
                </a:lnTo>
                <a:lnTo>
                  <a:pt x="1363218" y="1321994"/>
                </a:lnTo>
                <a:close/>
                <a:moveTo>
                  <a:pt x="1131113" y="1320165"/>
                </a:moveTo>
                <a:lnTo>
                  <a:pt x="1006754" y="1248385"/>
                </a:lnTo>
                <a:lnTo>
                  <a:pt x="1121207" y="1182319"/>
                </a:lnTo>
                <a:lnTo>
                  <a:pt x="1245565" y="1254100"/>
                </a:lnTo>
                <a:lnTo>
                  <a:pt x="1131113" y="1320165"/>
                </a:lnTo>
                <a:close/>
                <a:moveTo>
                  <a:pt x="1242136" y="1391945"/>
                </a:moveTo>
                <a:lnTo>
                  <a:pt x="1121207" y="1461745"/>
                </a:lnTo>
                <a:lnTo>
                  <a:pt x="1010183" y="1397660"/>
                </a:lnTo>
                <a:lnTo>
                  <a:pt x="1131113" y="1327861"/>
                </a:lnTo>
                <a:lnTo>
                  <a:pt x="1242136" y="1391945"/>
                </a:lnTo>
                <a:close/>
                <a:moveTo>
                  <a:pt x="1245565" y="1541297"/>
                </a:moveTo>
                <a:lnTo>
                  <a:pt x="1131113" y="1607363"/>
                </a:lnTo>
                <a:lnTo>
                  <a:pt x="1006754" y="1535582"/>
                </a:lnTo>
                <a:lnTo>
                  <a:pt x="1121207" y="1469517"/>
                </a:lnTo>
                <a:lnTo>
                  <a:pt x="1245565" y="1541297"/>
                </a:lnTo>
                <a:close/>
                <a:moveTo>
                  <a:pt x="1242136" y="1679143"/>
                </a:moveTo>
                <a:lnTo>
                  <a:pt x="1121207" y="1748942"/>
                </a:lnTo>
                <a:lnTo>
                  <a:pt x="1010183" y="1684858"/>
                </a:lnTo>
                <a:lnTo>
                  <a:pt x="1131113" y="1615059"/>
                </a:lnTo>
                <a:lnTo>
                  <a:pt x="1242136" y="1679143"/>
                </a:lnTo>
                <a:close/>
                <a:moveTo>
                  <a:pt x="1245565" y="1828495"/>
                </a:moveTo>
                <a:lnTo>
                  <a:pt x="1131113" y="1894561"/>
                </a:lnTo>
                <a:lnTo>
                  <a:pt x="1006754" y="1822780"/>
                </a:lnTo>
                <a:lnTo>
                  <a:pt x="1121207" y="1756715"/>
                </a:lnTo>
                <a:lnTo>
                  <a:pt x="1245565" y="1828495"/>
                </a:lnTo>
                <a:close/>
                <a:moveTo>
                  <a:pt x="1242136" y="1966417"/>
                </a:moveTo>
                <a:lnTo>
                  <a:pt x="1121207" y="2036216"/>
                </a:lnTo>
                <a:lnTo>
                  <a:pt x="1010183" y="1972132"/>
                </a:lnTo>
                <a:lnTo>
                  <a:pt x="1131113" y="1902333"/>
                </a:lnTo>
                <a:lnTo>
                  <a:pt x="1242136" y="1966417"/>
                </a:lnTo>
                <a:close/>
                <a:moveTo>
                  <a:pt x="1245565" y="2115769"/>
                </a:moveTo>
                <a:lnTo>
                  <a:pt x="1131113" y="2181835"/>
                </a:lnTo>
                <a:lnTo>
                  <a:pt x="1006754" y="2110054"/>
                </a:lnTo>
                <a:lnTo>
                  <a:pt x="1121207" y="2043989"/>
                </a:lnTo>
                <a:lnTo>
                  <a:pt x="1245565" y="2115769"/>
                </a:lnTo>
                <a:close/>
                <a:moveTo>
                  <a:pt x="1242136" y="2253615"/>
                </a:moveTo>
                <a:lnTo>
                  <a:pt x="1121207" y="2323414"/>
                </a:lnTo>
                <a:lnTo>
                  <a:pt x="1010183" y="2259330"/>
                </a:lnTo>
                <a:lnTo>
                  <a:pt x="1131113" y="2189531"/>
                </a:lnTo>
                <a:lnTo>
                  <a:pt x="1242136" y="2253615"/>
                </a:lnTo>
                <a:close/>
                <a:moveTo>
                  <a:pt x="1245565" y="2402967"/>
                </a:moveTo>
                <a:lnTo>
                  <a:pt x="1131113" y="2469032"/>
                </a:lnTo>
                <a:lnTo>
                  <a:pt x="1006754" y="2397252"/>
                </a:lnTo>
                <a:lnTo>
                  <a:pt x="1121207" y="2331187"/>
                </a:lnTo>
                <a:lnTo>
                  <a:pt x="1245565" y="2402967"/>
                </a:lnTo>
                <a:close/>
                <a:moveTo>
                  <a:pt x="1242136" y="2540813"/>
                </a:moveTo>
                <a:lnTo>
                  <a:pt x="1121207" y="2610612"/>
                </a:lnTo>
                <a:lnTo>
                  <a:pt x="1010183" y="2546528"/>
                </a:lnTo>
                <a:lnTo>
                  <a:pt x="1131113" y="2476729"/>
                </a:lnTo>
                <a:lnTo>
                  <a:pt x="1242136" y="2540813"/>
                </a:lnTo>
                <a:close/>
                <a:moveTo>
                  <a:pt x="1245565" y="2690165"/>
                </a:moveTo>
                <a:lnTo>
                  <a:pt x="1131113" y="2756230"/>
                </a:lnTo>
                <a:lnTo>
                  <a:pt x="1006754" y="2684450"/>
                </a:lnTo>
                <a:lnTo>
                  <a:pt x="1121207" y="2618384"/>
                </a:lnTo>
                <a:lnTo>
                  <a:pt x="1245565" y="2690165"/>
                </a:lnTo>
                <a:close/>
                <a:moveTo>
                  <a:pt x="1242136" y="2828087"/>
                </a:moveTo>
                <a:lnTo>
                  <a:pt x="1121207" y="2897886"/>
                </a:lnTo>
                <a:lnTo>
                  <a:pt x="1010183" y="2833802"/>
                </a:lnTo>
                <a:lnTo>
                  <a:pt x="1131113" y="2764003"/>
                </a:lnTo>
                <a:lnTo>
                  <a:pt x="1242136" y="2828087"/>
                </a:lnTo>
                <a:close/>
                <a:moveTo>
                  <a:pt x="1245565" y="2977439"/>
                </a:moveTo>
                <a:lnTo>
                  <a:pt x="1131113" y="3043504"/>
                </a:lnTo>
                <a:lnTo>
                  <a:pt x="1006754" y="2971724"/>
                </a:lnTo>
                <a:lnTo>
                  <a:pt x="1121207" y="2905659"/>
                </a:lnTo>
                <a:lnTo>
                  <a:pt x="1245565" y="2977439"/>
                </a:lnTo>
                <a:close/>
                <a:moveTo>
                  <a:pt x="1242136" y="3115285"/>
                </a:moveTo>
                <a:lnTo>
                  <a:pt x="1121207" y="3185084"/>
                </a:lnTo>
                <a:lnTo>
                  <a:pt x="1010183" y="3121000"/>
                </a:lnTo>
                <a:lnTo>
                  <a:pt x="1131113" y="3051201"/>
                </a:lnTo>
                <a:lnTo>
                  <a:pt x="1242136" y="3115285"/>
                </a:lnTo>
                <a:close/>
                <a:moveTo>
                  <a:pt x="1245565" y="3264637"/>
                </a:moveTo>
                <a:lnTo>
                  <a:pt x="1131113" y="3330702"/>
                </a:lnTo>
                <a:lnTo>
                  <a:pt x="1006754" y="3258922"/>
                </a:lnTo>
                <a:lnTo>
                  <a:pt x="1121207" y="3192856"/>
                </a:lnTo>
                <a:lnTo>
                  <a:pt x="1245565" y="3264637"/>
                </a:lnTo>
                <a:close/>
                <a:moveTo>
                  <a:pt x="1242136" y="3402482"/>
                </a:moveTo>
                <a:lnTo>
                  <a:pt x="1121207" y="3472282"/>
                </a:lnTo>
                <a:lnTo>
                  <a:pt x="1010183" y="3408197"/>
                </a:lnTo>
                <a:lnTo>
                  <a:pt x="1131113" y="3338398"/>
                </a:lnTo>
                <a:lnTo>
                  <a:pt x="1242136" y="3402482"/>
                </a:lnTo>
                <a:close/>
                <a:moveTo>
                  <a:pt x="1245565" y="3551834"/>
                </a:moveTo>
                <a:lnTo>
                  <a:pt x="1131113" y="3617900"/>
                </a:lnTo>
                <a:lnTo>
                  <a:pt x="1006754" y="3546119"/>
                </a:lnTo>
                <a:lnTo>
                  <a:pt x="1121207" y="3480054"/>
                </a:lnTo>
                <a:lnTo>
                  <a:pt x="1245565" y="3551834"/>
                </a:lnTo>
                <a:close/>
                <a:moveTo>
                  <a:pt x="1242136" y="3689757"/>
                </a:moveTo>
                <a:lnTo>
                  <a:pt x="1121207" y="3759556"/>
                </a:lnTo>
                <a:lnTo>
                  <a:pt x="1010183" y="3695472"/>
                </a:lnTo>
                <a:lnTo>
                  <a:pt x="1131113" y="3625672"/>
                </a:lnTo>
                <a:lnTo>
                  <a:pt x="1242136" y="3689757"/>
                </a:lnTo>
                <a:close/>
                <a:moveTo>
                  <a:pt x="1245565" y="3839109"/>
                </a:moveTo>
                <a:lnTo>
                  <a:pt x="1131113" y="3905174"/>
                </a:lnTo>
                <a:lnTo>
                  <a:pt x="1006754" y="3833394"/>
                </a:lnTo>
                <a:lnTo>
                  <a:pt x="1121207" y="3767328"/>
                </a:lnTo>
                <a:lnTo>
                  <a:pt x="1245565" y="3839109"/>
                </a:lnTo>
                <a:close/>
                <a:moveTo>
                  <a:pt x="1242136" y="3976954"/>
                </a:moveTo>
                <a:lnTo>
                  <a:pt x="1121207" y="4046754"/>
                </a:lnTo>
                <a:lnTo>
                  <a:pt x="1010183" y="3982669"/>
                </a:lnTo>
                <a:lnTo>
                  <a:pt x="1131113" y="3912870"/>
                </a:lnTo>
                <a:lnTo>
                  <a:pt x="1242136" y="3976954"/>
                </a:lnTo>
                <a:close/>
                <a:moveTo>
                  <a:pt x="1245565" y="4126306"/>
                </a:moveTo>
                <a:lnTo>
                  <a:pt x="1131113" y="4192372"/>
                </a:lnTo>
                <a:lnTo>
                  <a:pt x="1006754" y="4120591"/>
                </a:lnTo>
                <a:lnTo>
                  <a:pt x="1121207" y="4054526"/>
                </a:lnTo>
                <a:lnTo>
                  <a:pt x="1245565" y="4126306"/>
                </a:lnTo>
                <a:close/>
                <a:moveTo>
                  <a:pt x="1242136" y="4264152"/>
                </a:moveTo>
                <a:lnTo>
                  <a:pt x="1121207" y="4333952"/>
                </a:lnTo>
                <a:lnTo>
                  <a:pt x="1010183" y="4269867"/>
                </a:lnTo>
                <a:lnTo>
                  <a:pt x="1131113" y="4200068"/>
                </a:lnTo>
                <a:lnTo>
                  <a:pt x="1242136" y="4264152"/>
                </a:lnTo>
                <a:close/>
                <a:moveTo>
                  <a:pt x="1245565" y="4413504"/>
                </a:moveTo>
                <a:lnTo>
                  <a:pt x="1131113" y="4479570"/>
                </a:lnTo>
                <a:lnTo>
                  <a:pt x="1006754" y="4407789"/>
                </a:lnTo>
                <a:lnTo>
                  <a:pt x="1121207" y="4341724"/>
                </a:lnTo>
                <a:lnTo>
                  <a:pt x="1245565" y="4413504"/>
                </a:lnTo>
                <a:close/>
                <a:moveTo>
                  <a:pt x="1242136" y="4551426"/>
                </a:moveTo>
                <a:lnTo>
                  <a:pt x="1121207" y="4621226"/>
                </a:lnTo>
                <a:lnTo>
                  <a:pt x="1010183" y="4557141"/>
                </a:lnTo>
                <a:lnTo>
                  <a:pt x="1131113" y="4487342"/>
                </a:lnTo>
                <a:lnTo>
                  <a:pt x="1242136" y="4551426"/>
                </a:lnTo>
                <a:close/>
                <a:moveTo>
                  <a:pt x="1245565" y="4700778"/>
                </a:moveTo>
                <a:lnTo>
                  <a:pt x="1131113" y="4766844"/>
                </a:lnTo>
                <a:lnTo>
                  <a:pt x="1006754" y="4695063"/>
                </a:lnTo>
                <a:lnTo>
                  <a:pt x="1121207" y="4628998"/>
                </a:lnTo>
                <a:lnTo>
                  <a:pt x="1245565" y="4700778"/>
                </a:lnTo>
                <a:close/>
                <a:moveTo>
                  <a:pt x="1242136" y="4838624"/>
                </a:moveTo>
                <a:lnTo>
                  <a:pt x="1121207" y="4908423"/>
                </a:lnTo>
                <a:lnTo>
                  <a:pt x="1010183" y="4844339"/>
                </a:lnTo>
                <a:lnTo>
                  <a:pt x="1131113" y="4774540"/>
                </a:lnTo>
                <a:lnTo>
                  <a:pt x="1242136" y="4838624"/>
                </a:lnTo>
                <a:close/>
                <a:moveTo>
                  <a:pt x="1245565" y="4987976"/>
                </a:moveTo>
                <a:lnTo>
                  <a:pt x="1131113" y="5054042"/>
                </a:lnTo>
                <a:lnTo>
                  <a:pt x="1006754" y="4982261"/>
                </a:lnTo>
                <a:lnTo>
                  <a:pt x="1121207" y="4916196"/>
                </a:lnTo>
                <a:lnTo>
                  <a:pt x="1245565" y="4987976"/>
                </a:lnTo>
                <a:close/>
                <a:moveTo>
                  <a:pt x="1242136" y="5125822"/>
                </a:moveTo>
                <a:lnTo>
                  <a:pt x="1121207" y="5195621"/>
                </a:lnTo>
                <a:lnTo>
                  <a:pt x="1010183" y="5131537"/>
                </a:lnTo>
                <a:lnTo>
                  <a:pt x="1131113" y="5061738"/>
                </a:lnTo>
                <a:lnTo>
                  <a:pt x="1242136" y="5125822"/>
                </a:lnTo>
                <a:close/>
                <a:moveTo>
                  <a:pt x="1245565" y="5275174"/>
                </a:moveTo>
                <a:lnTo>
                  <a:pt x="1131113" y="5341239"/>
                </a:lnTo>
                <a:lnTo>
                  <a:pt x="1006754" y="5269459"/>
                </a:lnTo>
                <a:lnTo>
                  <a:pt x="1121207" y="5203393"/>
                </a:lnTo>
                <a:lnTo>
                  <a:pt x="1245565" y="5275174"/>
                </a:lnTo>
                <a:close/>
                <a:moveTo>
                  <a:pt x="1242136" y="5413096"/>
                </a:moveTo>
                <a:lnTo>
                  <a:pt x="1121207" y="5482895"/>
                </a:lnTo>
                <a:lnTo>
                  <a:pt x="1010183" y="5418811"/>
                </a:lnTo>
                <a:lnTo>
                  <a:pt x="1131113" y="5349011"/>
                </a:lnTo>
                <a:lnTo>
                  <a:pt x="1242136" y="5413096"/>
                </a:lnTo>
                <a:close/>
                <a:moveTo>
                  <a:pt x="1245565" y="5562448"/>
                </a:moveTo>
                <a:lnTo>
                  <a:pt x="1131113" y="5628513"/>
                </a:lnTo>
                <a:lnTo>
                  <a:pt x="1006754" y="5556733"/>
                </a:lnTo>
                <a:lnTo>
                  <a:pt x="1121207" y="5490667"/>
                </a:lnTo>
                <a:lnTo>
                  <a:pt x="1245565" y="5562448"/>
                </a:lnTo>
                <a:close/>
                <a:moveTo>
                  <a:pt x="1252271" y="5566258"/>
                </a:moveTo>
                <a:lnTo>
                  <a:pt x="1363294" y="5630342"/>
                </a:lnTo>
                <a:lnTo>
                  <a:pt x="1248842" y="5696407"/>
                </a:lnTo>
                <a:lnTo>
                  <a:pt x="1137819" y="5632323"/>
                </a:lnTo>
                <a:lnTo>
                  <a:pt x="1252271" y="5566258"/>
                </a:lnTo>
                <a:close/>
                <a:moveTo>
                  <a:pt x="1258900" y="5562448"/>
                </a:moveTo>
                <a:lnTo>
                  <a:pt x="1379830" y="5492649"/>
                </a:lnTo>
                <a:lnTo>
                  <a:pt x="1490853" y="5556733"/>
                </a:lnTo>
                <a:lnTo>
                  <a:pt x="1369924" y="5626532"/>
                </a:lnTo>
                <a:lnTo>
                  <a:pt x="1258900" y="5562448"/>
                </a:lnTo>
                <a:close/>
                <a:moveTo>
                  <a:pt x="1497559" y="5560543"/>
                </a:moveTo>
                <a:lnTo>
                  <a:pt x="1621917" y="5632323"/>
                </a:lnTo>
                <a:lnTo>
                  <a:pt x="1500988" y="5702122"/>
                </a:lnTo>
                <a:lnTo>
                  <a:pt x="1376629" y="5630342"/>
                </a:lnTo>
                <a:lnTo>
                  <a:pt x="1497559" y="5560543"/>
                </a:lnTo>
                <a:close/>
                <a:moveTo>
                  <a:pt x="1504264" y="5556656"/>
                </a:moveTo>
                <a:lnTo>
                  <a:pt x="1618717" y="5490591"/>
                </a:lnTo>
                <a:lnTo>
                  <a:pt x="1743075" y="5562371"/>
                </a:lnTo>
                <a:lnTo>
                  <a:pt x="1628623" y="5628437"/>
                </a:lnTo>
                <a:lnTo>
                  <a:pt x="1504264" y="5556656"/>
                </a:lnTo>
                <a:close/>
                <a:moveTo>
                  <a:pt x="1749781" y="5566258"/>
                </a:moveTo>
                <a:lnTo>
                  <a:pt x="1860804" y="5630342"/>
                </a:lnTo>
                <a:lnTo>
                  <a:pt x="1746352" y="5696407"/>
                </a:lnTo>
                <a:lnTo>
                  <a:pt x="1635328" y="5632323"/>
                </a:lnTo>
                <a:lnTo>
                  <a:pt x="1749781" y="5566258"/>
                </a:lnTo>
                <a:close/>
                <a:moveTo>
                  <a:pt x="1756410" y="5562448"/>
                </a:moveTo>
                <a:lnTo>
                  <a:pt x="1877339" y="5492649"/>
                </a:lnTo>
                <a:lnTo>
                  <a:pt x="1988363" y="5556733"/>
                </a:lnTo>
                <a:lnTo>
                  <a:pt x="1867434" y="5626532"/>
                </a:lnTo>
                <a:lnTo>
                  <a:pt x="1756410" y="5562448"/>
                </a:lnTo>
                <a:close/>
                <a:moveTo>
                  <a:pt x="1995069" y="5560543"/>
                </a:moveTo>
                <a:lnTo>
                  <a:pt x="2119427" y="5632323"/>
                </a:lnTo>
                <a:lnTo>
                  <a:pt x="1998497" y="5702122"/>
                </a:lnTo>
                <a:lnTo>
                  <a:pt x="1874139" y="5630342"/>
                </a:lnTo>
                <a:lnTo>
                  <a:pt x="1995069" y="5560543"/>
                </a:lnTo>
                <a:close/>
                <a:moveTo>
                  <a:pt x="2001698" y="5556656"/>
                </a:moveTo>
                <a:lnTo>
                  <a:pt x="2116150" y="5490591"/>
                </a:lnTo>
                <a:lnTo>
                  <a:pt x="2240509" y="5562371"/>
                </a:lnTo>
                <a:lnTo>
                  <a:pt x="2126056" y="5628437"/>
                </a:lnTo>
                <a:lnTo>
                  <a:pt x="2001698" y="5556656"/>
                </a:lnTo>
                <a:close/>
                <a:moveTo>
                  <a:pt x="2247214" y="5566258"/>
                </a:moveTo>
                <a:lnTo>
                  <a:pt x="2358238" y="5630342"/>
                </a:lnTo>
                <a:lnTo>
                  <a:pt x="2243785" y="5696407"/>
                </a:lnTo>
                <a:lnTo>
                  <a:pt x="2132762" y="5632323"/>
                </a:lnTo>
                <a:lnTo>
                  <a:pt x="2247214" y="5566258"/>
                </a:lnTo>
                <a:close/>
                <a:moveTo>
                  <a:pt x="2253920" y="5562448"/>
                </a:moveTo>
                <a:lnTo>
                  <a:pt x="2374849" y="5492649"/>
                </a:lnTo>
                <a:lnTo>
                  <a:pt x="2485873" y="5556733"/>
                </a:lnTo>
                <a:lnTo>
                  <a:pt x="2364943" y="5626608"/>
                </a:lnTo>
                <a:lnTo>
                  <a:pt x="2253920" y="5562448"/>
                </a:lnTo>
                <a:close/>
                <a:moveTo>
                  <a:pt x="2492578" y="5560543"/>
                </a:moveTo>
                <a:lnTo>
                  <a:pt x="2616937" y="5632323"/>
                </a:lnTo>
                <a:lnTo>
                  <a:pt x="2496007" y="5702122"/>
                </a:lnTo>
                <a:lnTo>
                  <a:pt x="2371649" y="5630342"/>
                </a:lnTo>
                <a:lnTo>
                  <a:pt x="2492578" y="5560543"/>
                </a:lnTo>
                <a:close/>
                <a:moveTo>
                  <a:pt x="2499208" y="5556656"/>
                </a:moveTo>
                <a:lnTo>
                  <a:pt x="2613660" y="5490591"/>
                </a:lnTo>
                <a:lnTo>
                  <a:pt x="2738019" y="5562371"/>
                </a:lnTo>
                <a:lnTo>
                  <a:pt x="2623566" y="5628437"/>
                </a:lnTo>
                <a:lnTo>
                  <a:pt x="2499208" y="5556656"/>
                </a:lnTo>
                <a:close/>
                <a:moveTo>
                  <a:pt x="2744724" y="5566258"/>
                </a:moveTo>
                <a:lnTo>
                  <a:pt x="2855747" y="5630342"/>
                </a:lnTo>
                <a:lnTo>
                  <a:pt x="2741295" y="5696407"/>
                </a:lnTo>
                <a:lnTo>
                  <a:pt x="2630272" y="5632323"/>
                </a:lnTo>
                <a:lnTo>
                  <a:pt x="2744724" y="5566258"/>
                </a:lnTo>
                <a:close/>
                <a:moveTo>
                  <a:pt x="2751354" y="5562448"/>
                </a:moveTo>
                <a:lnTo>
                  <a:pt x="2872283" y="5492649"/>
                </a:lnTo>
                <a:lnTo>
                  <a:pt x="2983306" y="5556733"/>
                </a:lnTo>
                <a:lnTo>
                  <a:pt x="2862377" y="5626532"/>
                </a:lnTo>
                <a:lnTo>
                  <a:pt x="2751354" y="5562448"/>
                </a:lnTo>
                <a:close/>
                <a:moveTo>
                  <a:pt x="2990012" y="5560543"/>
                </a:moveTo>
                <a:lnTo>
                  <a:pt x="3114370" y="5632323"/>
                </a:lnTo>
                <a:lnTo>
                  <a:pt x="2993441" y="5702122"/>
                </a:lnTo>
                <a:lnTo>
                  <a:pt x="2869082" y="5630342"/>
                </a:lnTo>
                <a:lnTo>
                  <a:pt x="2990012" y="5560543"/>
                </a:lnTo>
                <a:close/>
                <a:moveTo>
                  <a:pt x="2996717" y="5556656"/>
                </a:moveTo>
                <a:lnTo>
                  <a:pt x="3111170" y="5490591"/>
                </a:lnTo>
                <a:lnTo>
                  <a:pt x="3235528" y="5562371"/>
                </a:lnTo>
                <a:lnTo>
                  <a:pt x="3121076" y="5628437"/>
                </a:lnTo>
                <a:lnTo>
                  <a:pt x="2996717" y="5556656"/>
                </a:lnTo>
                <a:close/>
                <a:moveTo>
                  <a:pt x="3242158" y="5566258"/>
                </a:moveTo>
                <a:lnTo>
                  <a:pt x="3353181" y="5630342"/>
                </a:lnTo>
                <a:lnTo>
                  <a:pt x="3238729" y="5696407"/>
                </a:lnTo>
                <a:lnTo>
                  <a:pt x="3127705" y="5632323"/>
                </a:lnTo>
                <a:lnTo>
                  <a:pt x="3242158" y="5566258"/>
                </a:lnTo>
                <a:close/>
                <a:moveTo>
                  <a:pt x="3248863" y="5562448"/>
                </a:moveTo>
                <a:lnTo>
                  <a:pt x="3369793" y="5492649"/>
                </a:lnTo>
                <a:lnTo>
                  <a:pt x="3480816" y="5556733"/>
                </a:lnTo>
                <a:lnTo>
                  <a:pt x="3359887" y="5626532"/>
                </a:lnTo>
                <a:lnTo>
                  <a:pt x="3248863" y="5562448"/>
                </a:lnTo>
                <a:close/>
                <a:moveTo>
                  <a:pt x="3487522" y="5560543"/>
                </a:moveTo>
                <a:lnTo>
                  <a:pt x="3611880" y="5632323"/>
                </a:lnTo>
                <a:lnTo>
                  <a:pt x="3490951" y="5702122"/>
                </a:lnTo>
                <a:lnTo>
                  <a:pt x="3366592" y="5630342"/>
                </a:lnTo>
                <a:lnTo>
                  <a:pt x="3487522" y="5560543"/>
                </a:lnTo>
                <a:close/>
                <a:moveTo>
                  <a:pt x="3494151" y="5556656"/>
                </a:moveTo>
                <a:lnTo>
                  <a:pt x="3608604" y="5490591"/>
                </a:lnTo>
                <a:lnTo>
                  <a:pt x="3732962" y="5562371"/>
                </a:lnTo>
                <a:lnTo>
                  <a:pt x="3618509" y="5628437"/>
                </a:lnTo>
                <a:lnTo>
                  <a:pt x="3494151" y="5556656"/>
                </a:lnTo>
                <a:close/>
                <a:moveTo>
                  <a:pt x="3739667" y="5566258"/>
                </a:moveTo>
                <a:lnTo>
                  <a:pt x="3850691" y="5630342"/>
                </a:lnTo>
                <a:lnTo>
                  <a:pt x="3736239" y="5696407"/>
                </a:lnTo>
                <a:lnTo>
                  <a:pt x="3625215" y="5632323"/>
                </a:lnTo>
                <a:lnTo>
                  <a:pt x="3739667" y="5566258"/>
                </a:lnTo>
                <a:close/>
                <a:moveTo>
                  <a:pt x="3746373" y="5562448"/>
                </a:moveTo>
                <a:lnTo>
                  <a:pt x="3867302" y="5492649"/>
                </a:lnTo>
                <a:lnTo>
                  <a:pt x="3978326" y="5556733"/>
                </a:lnTo>
                <a:lnTo>
                  <a:pt x="3857397" y="5626532"/>
                </a:lnTo>
                <a:lnTo>
                  <a:pt x="3746373" y="5562448"/>
                </a:lnTo>
                <a:close/>
                <a:moveTo>
                  <a:pt x="3984955" y="5560543"/>
                </a:moveTo>
                <a:lnTo>
                  <a:pt x="4109314" y="5632323"/>
                </a:lnTo>
                <a:lnTo>
                  <a:pt x="3988384" y="5702122"/>
                </a:lnTo>
                <a:lnTo>
                  <a:pt x="3864026" y="5630342"/>
                </a:lnTo>
                <a:lnTo>
                  <a:pt x="3984955" y="5560543"/>
                </a:lnTo>
                <a:close/>
                <a:moveTo>
                  <a:pt x="3991661" y="5556656"/>
                </a:moveTo>
                <a:lnTo>
                  <a:pt x="4106113" y="5490591"/>
                </a:lnTo>
                <a:lnTo>
                  <a:pt x="4230472" y="5562371"/>
                </a:lnTo>
                <a:lnTo>
                  <a:pt x="4116019" y="5628437"/>
                </a:lnTo>
                <a:lnTo>
                  <a:pt x="3991661" y="5556656"/>
                </a:lnTo>
                <a:close/>
                <a:moveTo>
                  <a:pt x="4237101" y="5566258"/>
                </a:moveTo>
                <a:lnTo>
                  <a:pt x="4348125" y="5630342"/>
                </a:lnTo>
                <a:lnTo>
                  <a:pt x="4233672" y="5696407"/>
                </a:lnTo>
                <a:lnTo>
                  <a:pt x="4122649" y="5632323"/>
                </a:lnTo>
                <a:lnTo>
                  <a:pt x="4237101" y="5566258"/>
                </a:lnTo>
                <a:close/>
                <a:moveTo>
                  <a:pt x="4243807" y="5562448"/>
                </a:moveTo>
                <a:lnTo>
                  <a:pt x="4364736" y="5492649"/>
                </a:lnTo>
                <a:lnTo>
                  <a:pt x="4475760" y="5556733"/>
                </a:lnTo>
                <a:lnTo>
                  <a:pt x="4354830" y="5626532"/>
                </a:lnTo>
                <a:lnTo>
                  <a:pt x="4243807" y="5562448"/>
                </a:lnTo>
                <a:close/>
                <a:moveTo>
                  <a:pt x="4482465" y="5560543"/>
                </a:moveTo>
                <a:lnTo>
                  <a:pt x="4606824" y="5632323"/>
                </a:lnTo>
                <a:lnTo>
                  <a:pt x="4485894" y="5702122"/>
                </a:lnTo>
                <a:lnTo>
                  <a:pt x="4361536" y="5630342"/>
                </a:lnTo>
                <a:lnTo>
                  <a:pt x="4482465" y="5560543"/>
                </a:lnTo>
                <a:close/>
                <a:moveTo>
                  <a:pt x="4489095" y="5556656"/>
                </a:moveTo>
                <a:lnTo>
                  <a:pt x="4603547" y="5490591"/>
                </a:lnTo>
                <a:lnTo>
                  <a:pt x="4727906" y="5562371"/>
                </a:lnTo>
                <a:lnTo>
                  <a:pt x="4613453" y="5628437"/>
                </a:lnTo>
                <a:lnTo>
                  <a:pt x="4489095" y="5556656"/>
                </a:lnTo>
                <a:close/>
                <a:moveTo>
                  <a:pt x="4734611" y="5566258"/>
                </a:moveTo>
                <a:lnTo>
                  <a:pt x="4845634" y="5630342"/>
                </a:lnTo>
                <a:lnTo>
                  <a:pt x="4731182" y="5696407"/>
                </a:lnTo>
                <a:lnTo>
                  <a:pt x="4620159" y="5632323"/>
                </a:lnTo>
                <a:lnTo>
                  <a:pt x="4734611" y="5566258"/>
                </a:lnTo>
                <a:close/>
                <a:moveTo>
                  <a:pt x="4741316" y="5562448"/>
                </a:moveTo>
                <a:lnTo>
                  <a:pt x="4862246" y="5492649"/>
                </a:lnTo>
                <a:lnTo>
                  <a:pt x="4973269" y="5556733"/>
                </a:lnTo>
                <a:lnTo>
                  <a:pt x="4852340" y="5626532"/>
                </a:lnTo>
                <a:lnTo>
                  <a:pt x="4741316" y="5562448"/>
                </a:lnTo>
                <a:close/>
                <a:moveTo>
                  <a:pt x="4979899" y="5560543"/>
                </a:moveTo>
                <a:lnTo>
                  <a:pt x="5104257" y="5632323"/>
                </a:lnTo>
                <a:lnTo>
                  <a:pt x="4983328" y="5702122"/>
                </a:lnTo>
                <a:lnTo>
                  <a:pt x="4858969" y="5630342"/>
                </a:lnTo>
                <a:lnTo>
                  <a:pt x="4979899" y="5560543"/>
                </a:lnTo>
                <a:close/>
                <a:moveTo>
                  <a:pt x="4986604" y="5556656"/>
                </a:moveTo>
                <a:lnTo>
                  <a:pt x="5101057" y="5490591"/>
                </a:lnTo>
                <a:lnTo>
                  <a:pt x="5225415" y="5562371"/>
                </a:lnTo>
                <a:lnTo>
                  <a:pt x="5110963" y="5628437"/>
                </a:lnTo>
                <a:lnTo>
                  <a:pt x="4986604" y="5556656"/>
                </a:lnTo>
                <a:close/>
                <a:moveTo>
                  <a:pt x="5232121" y="5566258"/>
                </a:moveTo>
                <a:lnTo>
                  <a:pt x="5343144" y="5630342"/>
                </a:lnTo>
                <a:lnTo>
                  <a:pt x="5228692" y="5696407"/>
                </a:lnTo>
                <a:lnTo>
                  <a:pt x="5117668" y="5632323"/>
                </a:lnTo>
                <a:lnTo>
                  <a:pt x="5232121" y="5566258"/>
                </a:lnTo>
                <a:close/>
                <a:moveTo>
                  <a:pt x="5238750" y="5562448"/>
                </a:moveTo>
                <a:lnTo>
                  <a:pt x="5359680" y="5492572"/>
                </a:lnTo>
                <a:lnTo>
                  <a:pt x="5470703" y="5556656"/>
                </a:lnTo>
                <a:lnTo>
                  <a:pt x="5349774" y="5626532"/>
                </a:lnTo>
                <a:lnTo>
                  <a:pt x="5238750" y="5562448"/>
                </a:lnTo>
                <a:close/>
                <a:moveTo>
                  <a:pt x="5477409" y="5560543"/>
                </a:moveTo>
                <a:lnTo>
                  <a:pt x="5601767" y="5632323"/>
                </a:lnTo>
                <a:lnTo>
                  <a:pt x="5480838" y="5702122"/>
                </a:lnTo>
                <a:lnTo>
                  <a:pt x="5356479" y="5630342"/>
                </a:lnTo>
                <a:lnTo>
                  <a:pt x="5477409" y="5560543"/>
                </a:lnTo>
                <a:close/>
                <a:moveTo>
                  <a:pt x="5484114" y="5556656"/>
                </a:moveTo>
                <a:lnTo>
                  <a:pt x="5598566" y="5490591"/>
                </a:lnTo>
                <a:lnTo>
                  <a:pt x="5722925" y="5562371"/>
                </a:lnTo>
                <a:lnTo>
                  <a:pt x="5608473" y="5628437"/>
                </a:lnTo>
                <a:lnTo>
                  <a:pt x="5484114" y="5556656"/>
                </a:lnTo>
                <a:close/>
                <a:moveTo>
                  <a:pt x="5729554" y="5566258"/>
                </a:moveTo>
                <a:lnTo>
                  <a:pt x="5840578" y="5630342"/>
                </a:lnTo>
                <a:lnTo>
                  <a:pt x="5726126" y="5696407"/>
                </a:lnTo>
                <a:lnTo>
                  <a:pt x="5615102" y="5632323"/>
                </a:lnTo>
                <a:lnTo>
                  <a:pt x="5729554" y="5566258"/>
                </a:lnTo>
                <a:close/>
                <a:moveTo>
                  <a:pt x="5605196" y="5486781"/>
                </a:moveTo>
                <a:lnTo>
                  <a:pt x="5726126" y="5416982"/>
                </a:lnTo>
                <a:lnTo>
                  <a:pt x="5850484" y="5488762"/>
                </a:lnTo>
                <a:lnTo>
                  <a:pt x="5729554" y="5558561"/>
                </a:lnTo>
                <a:lnTo>
                  <a:pt x="5605196" y="5486781"/>
                </a:lnTo>
                <a:close/>
                <a:moveTo>
                  <a:pt x="5615102" y="5345126"/>
                </a:moveTo>
                <a:lnTo>
                  <a:pt x="5729554" y="5279060"/>
                </a:lnTo>
                <a:lnTo>
                  <a:pt x="5840578" y="5343144"/>
                </a:lnTo>
                <a:lnTo>
                  <a:pt x="5726126" y="5409210"/>
                </a:lnTo>
                <a:lnTo>
                  <a:pt x="5615102" y="5345126"/>
                </a:lnTo>
                <a:close/>
                <a:moveTo>
                  <a:pt x="5605196" y="5199507"/>
                </a:moveTo>
                <a:lnTo>
                  <a:pt x="5726126" y="5129708"/>
                </a:lnTo>
                <a:lnTo>
                  <a:pt x="5850484" y="5201488"/>
                </a:lnTo>
                <a:lnTo>
                  <a:pt x="5729554" y="5271288"/>
                </a:lnTo>
                <a:lnTo>
                  <a:pt x="5605196" y="5199507"/>
                </a:lnTo>
                <a:close/>
                <a:moveTo>
                  <a:pt x="5615178" y="5057928"/>
                </a:moveTo>
                <a:lnTo>
                  <a:pt x="5729631" y="4991862"/>
                </a:lnTo>
                <a:lnTo>
                  <a:pt x="5840654" y="5055947"/>
                </a:lnTo>
                <a:lnTo>
                  <a:pt x="5726201" y="5122012"/>
                </a:lnTo>
                <a:lnTo>
                  <a:pt x="5615178" y="5057928"/>
                </a:lnTo>
                <a:close/>
                <a:moveTo>
                  <a:pt x="5605196" y="4912309"/>
                </a:moveTo>
                <a:lnTo>
                  <a:pt x="5726126" y="4842510"/>
                </a:lnTo>
                <a:lnTo>
                  <a:pt x="5850484" y="4914291"/>
                </a:lnTo>
                <a:lnTo>
                  <a:pt x="5729554" y="4984090"/>
                </a:lnTo>
                <a:lnTo>
                  <a:pt x="5605196" y="4912309"/>
                </a:lnTo>
                <a:close/>
                <a:moveTo>
                  <a:pt x="5615178" y="4770654"/>
                </a:moveTo>
                <a:lnTo>
                  <a:pt x="5729631" y="4704588"/>
                </a:lnTo>
                <a:lnTo>
                  <a:pt x="5840654" y="4768672"/>
                </a:lnTo>
                <a:lnTo>
                  <a:pt x="5726201" y="4834738"/>
                </a:lnTo>
                <a:lnTo>
                  <a:pt x="5615178" y="4770654"/>
                </a:lnTo>
                <a:close/>
                <a:moveTo>
                  <a:pt x="5605196" y="4625111"/>
                </a:moveTo>
                <a:lnTo>
                  <a:pt x="5726126" y="4555312"/>
                </a:lnTo>
                <a:lnTo>
                  <a:pt x="5850484" y="4627093"/>
                </a:lnTo>
                <a:lnTo>
                  <a:pt x="5729554" y="4696892"/>
                </a:lnTo>
                <a:lnTo>
                  <a:pt x="5605196" y="4625111"/>
                </a:lnTo>
                <a:close/>
                <a:moveTo>
                  <a:pt x="5615178" y="4483456"/>
                </a:moveTo>
                <a:lnTo>
                  <a:pt x="5729631" y="4417391"/>
                </a:lnTo>
                <a:lnTo>
                  <a:pt x="5840654" y="4481475"/>
                </a:lnTo>
                <a:lnTo>
                  <a:pt x="5726201" y="4547540"/>
                </a:lnTo>
                <a:lnTo>
                  <a:pt x="5615178" y="4483456"/>
                </a:lnTo>
                <a:close/>
                <a:moveTo>
                  <a:pt x="5605196" y="4337838"/>
                </a:moveTo>
                <a:lnTo>
                  <a:pt x="5726126" y="4268038"/>
                </a:lnTo>
                <a:lnTo>
                  <a:pt x="5850484" y="4339819"/>
                </a:lnTo>
                <a:lnTo>
                  <a:pt x="5729554" y="4409618"/>
                </a:lnTo>
                <a:lnTo>
                  <a:pt x="5605196" y="4337838"/>
                </a:lnTo>
                <a:close/>
                <a:moveTo>
                  <a:pt x="5615178" y="4196258"/>
                </a:moveTo>
                <a:lnTo>
                  <a:pt x="5729631" y="4130193"/>
                </a:lnTo>
                <a:lnTo>
                  <a:pt x="5840654" y="4194277"/>
                </a:lnTo>
                <a:lnTo>
                  <a:pt x="5726201" y="4260342"/>
                </a:lnTo>
                <a:lnTo>
                  <a:pt x="5615178" y="4196258"/>
                </a:lnTo>
                <a:close/>
                <a:moveTo>
                  <a:pt x="5605196" y="4050640"/>
                </a:moveTo>
                <a:lnTo>
                  <a:pt x="5726126" y="3980840"/>
                </a:lnTo>
                <a:lnTo>
                  <a:pt x="5850484" y="4052621"/>
                </a:lnTo>
                <a:lnTo>
                  <a:pt x="5729554" y="4122420"/>
                </a:lnTo>
                <a:lnTo>
                  <a:pt x="5605196" y="4050640"/>
                </a:lnTo>
                <a:close/>
                <a:moveTo>
                  <a:pt x="5615178" y="3908984"/>
                </a:moveTo>
                <a:lnTo>
                  <a:pt x="5729631" y="3842919"/>
                </a:lnTo>
                <a:lnTo>
                  <a:pt x="5840654" y="3907003"/>
                </a:lnTo>
                <a:lnTo>
                  <a:pt x="5726201" y="3973068"/>
                </a:lnTo>
                <a:lnTo>
                  <a:pt x="5615178" y="3908984"/>
                </a:lnTo>
                <a:close/>
                <a:moveTo>
                  <a:pt x="5605196" y="3763442"/>
                </a:moveTo>
                <a:lnTo>
                  <a:pt x="5726126" y="3693643"/>
                </a:lnTo>
                <a:lnTo>
                  <a:pt x="5850484" y="3765423"/>
                </a:lnTo>
                <a:lnTo>
                  <a:pt x="5729554" y="3835222"/>
                </a:lnTo>
                <a:lnTo>
                  <a:pt x="5605196" y="3763442"/>
                </a:lnTo>
                <a:close/>
                <a:moveTo>
                  <a:pt x="5615178" y="3621786"/>
                </a:moveTo>
                <a:lnTo>
                  <a:pt x="5729631" y="3555721"/>
                </a:lnTo>
                <a:lnTo>
                  <a:pt x="5840654" y="3619805"/>
                </a:lnTo>
                <a:lnTo>
                  <a:pt x="5726201" y="3685870"/>
                </a:lnTo>
                <a:lnTo>
                  <a:pt x="5615178" y="3621786"/>
                </a:lnTo>
                <a:close/>
                <a:moveTo>
                  <a:pt x="5605196" y="3476168"/>
                </a:moveTo>
                <a:lnTo>
                  <a:pt x="5726126" y="3406369"/>
                </a:lnTo>
                <a:lnTo>
                  <a:pt x="5850484" y="3478149"/>
                </a:lnTo>
                <a:lnTo>
                  <a:pt x="5729554" y="3547948"/>
                </a:lnTo>
                <a:lnTo>
                  <a:pt x="5605196" y="3476168"/>
                </a:lnTo>
                <a:close/>
                <a:moveTo>
                  <a:pt x="5615178" y="3334588"/>
                </a:moveTo>
                <a:lnTo>
                  <a:pt x="5729631" y="3268523"/>
                </a:lnTo>
                <a:lnTo>
                  <a:pt x="5840654" y="3332607"/>
                </a:lnTo>
                <a:lnTo>
                  <a:pt x="5726201" y="3398672"/>
                </a:lnTo>
                <a:lnTo>
                  <a:pt x="5615178" y="3334588"/>
                </a:lnTo>
                <a:close/>
                <a:moveTo>
                  <a:pt x="5605196" y="3188970"/>
                </a:moveTo>
                <a:lnTo>
                  <a:pt x="5726126" y="3119171"/>
                </a:lnTo>
                <a:lnTo>
                  <a:pt x="5850484" y="3190951"/>
                </a:lnTo>
                <a:lnTo>
                  <a:pt x="5729554" y="3260751"/>
                </a:lnTo>
                <a:lnTo>
                  <a:pt x="5605196" y="3188970"/>
                </a:lnTo>
                <a:close/>
                <a:moveTo>
                  <a:pt x="5615102" y="3047314"/>
                </a:moveTo>
                <a:lnTo>
                  <a:pt x="5729554" y="2981249"/>
                </a:lnTo>
                <a:lnTo>
                  <a:pt x="5840578" y="3045333"/>
                </a:lnTo>
                <a:lnTo>
                  <a:pt x="5726126" y="3111399"/>
                </a:lnTo>
                <a:lnTo>
                  <a:pt x="5615102" y="3047314"/>
                </a:lnTo>
                <a:close/>
                <a:moveTo>
                  <a:pt x="5605196" y="2901772"/>
                </a:moveTo>
                <a:lnTo>
                  <a:pt x="5726126" y="2831973"/>
                </a:lnTo>
                <a:lnTo>
                  <a:pt x="5850484" y="2903754"/>
                </a:lnTo>
                <a:lnTo>
                  <a:pt x="5729554" y="2973553"/>
                </a:lnTo>
                <a:lnTo>
                  <a:pt x="5605196" y="2901772"/>
                </a:lnTo>
                <a:close/>
                <a:moveTo>
                  <a:pt x="5615102" y="2760117"/>
                </a:moveTo>
                <a:lnTo>
                  <a:pt x="5729554" y="2694051"/>
                </a:lnTo>
                <a:lnTo>
                  <a:pt x="5840578" y="2758135"/>
                </a:lnTo>
                <a:lnTo>
                  <a:pt x="5726126" y="2824201"/>
                </a:lnTo>
                <a:lnTo>
                  <a:pt x="5615102" y="2760117"/>
                </a:lnTo>
                <a:close/>
                <a:moveTo>
                  <a:pt x="5605196" y="2614498"/>
                </a:moveTo>
                <a:lnTo>
                  <a:pt x="5726126" y="2544699"/>
                </a:lnTo>
                <a:lnTo>
                  <a:pt x="5850484" y="2616479"/>
                </a:lnTo>
                <a:lnTo>
                  <a:pt x="5729554" y="2686279"/>
                </a:lnTo>
                <a:lnTo>
                  <a:pt x="5605196" y="2614498"/>
                </a:lnTo>
                <a:close/>
                <a:moveTo>
                  <a:pt x="5615178" y="2472919"/>
                </a:moveTo>
                <a:lnTo>
                  <a:pt x="5729631" y="2406853"/>
                </a:lnTo>
                <a:lnTo>
                  <a:pt x="5840654" y="2470937"/>
                </a:lnTo>
                <a:lnTo>
                  <a:pt x="5726201" y="2537003"/>
                </a:lnTo>
                <a:lnTo>
                  <a:pt x="5615178" y="2472919"/>
                </a:lnTo>
                <a:close/>
                <a:moveTo>
                  <a:pt x="5605196" y="2327301"/>
                </a:moveTo>
                <a:lnTo>
                  <a:pt x="5726126" y="2257501"/>
                </a:lnTo>
                <a:lnTo>
                  <a:pt x="5850484" y="2329282"/>
                </a:lnTo>
                <a:lnTo>
                  <a:pt x="5729554" y="2399081"/>
                </a:lnTo>
                <a:lnTo>
                  <a:pt x="5605196" y="2327301"/>
                </a:lnTo>
                <a:close/>
                <a:moveTo>
                  <a:pt x="5615102" y="2185645"/>
                </a:moveTo>
                <a:lnTo>
                  <a:pt x="5729554" y="2119579"/>
                </a:lnTo>
                <a:lnTo>
                  <a:pt x="5840578" y="2183664"/>
                </a:lnTo>
                <a:lnTo>
                  <a:pt x="5726126" y="2249729"/>
                </a:lnTo>
                <a:lnTo>
                  <a:pt x="5615102" y="2185645"/>
                </a:lnTo>
                <a:close/>
                <a:moveTo>
                  <a:pt x="5605196" y="2040103"/>
                </a:moveTo>
                <a:lnTo>
                  <a:pt x="5726126" y="1970304"/>
                </a:lnTo>
                <a:lnTo>
                  <a:pt x="5850484" y="2042084"/>
                </a:lnTo>
                <a:lnTo>
                  <a:pt x="5729554" y="2111883"/>
                </a:lnTo>
                <a:lnTo>
                  <a:pt x="5605196" y="2040103"/>
                </a:lnTo>
                <a:close/>
                <a:moveTo>
                  <a:pt x="5615102" y="1898447"/>
                </a:moveTo>
                <a:lnTo>
                  <a:pt x="5729554" y="1832381"/>
                </a:lnTo>
                <a:lnTo>
                  <a:pt x="5840578" y="1896466"/>
                </a:lnTo>
                <a:lnTo>
                  <a:pt x="5726126" y="1962531"/>
                </a:lnTo>
                <a:lnTo>
                  <a:pt x="5615102" y="1898447"/>
                </a:lnTo>
                <a:close/>
                <a:moveTo>
                  <a:pt x="5605196" y="1752829"/>
                </a:moveTo>
                <a:lnTo>
                  <a:pt x="5726126" y="1683029"/>
                </a:lnTo>
                <a:lnTo>
                  <a:pt x="5850484" y="1754810"/>
                </a:lnTo>
                <a:lnTo>
                  <a:pt x="5729554" y="1824609"/>
                </a:lnTo>
                <a:lnTo>
                  <a:pt x="5605196" y="1752829"/>
                </a:lnTo>
                <a:close/>
                <a:moveTo>
                  <a:pt x="5615178" y="1611249"/>
                </a:moveTo>
                <a:lnTo>
                  <a:pt x="5729631" y="1545184"/>
                </a:lnTo>
                <a:lnTo>
                  <a:pt x="5840654" y="1609268"/>
                </a:lnTo>
                <a:lnTo>
                  <a:pt x="5726201" y="1675333"/>
                </a:lnTo>
                <a:lnTo>
                  <a:pt x="5615178" y="1611249"/>
                </a:lnTo>
                <a:close/>
                <a:moveTo>
                  <a:pt x="5605196" y="1465631"/>
                </a:moveTo>
                <a:lnTo>
                  <a:pt x="5726126" y="1395832"/>
                </a:lnTo>
                <a:lnTo>
                  <a:pt x="5850484" y="1467612"/>
                </a:lnTo>
                <a:lnTo>
                  <a:pt x="5729554" y="1537411"/>
                </a:lnTo>
                <a:lnTo>
                  <a:pt x="5605196" y="1465631"/>
                </a:lnTo>
                <a:close/>
                <a:moveTo>
                  <a:pt x="5615102" y="1323975"/>
                </a:moveTo>
                <a:lnTo>
                  <a:pt x="5729554" y="1257910"/>
                </a:lnTo>
                <a:lnTo>
                  <a:pt x="5840578" y="1321994"/>
                </a:lnTo>
                <a:lnTo>
                  <a:pt x="5726126" y="1388059"/>
                </a:lnTo>
                <a:lnTo>
                  <a:pt x="5615102" y="1323975"/>
                </a:lnTo>
                <a:close/>
                <a:moveTo>
                  <a:pt x="5605196" y="1178433"/>
                </a:moveTo>
                <a:lnTo>
                  <a:pt x="5726126" y="1108634"/>
                </a:lnTo>
                <a:lnTo>
                  <a:pt x="5850484" y="1180414"/>
                </a:lnTo>
                <a:lnTo>
                  <a:pt x="5729554" y="1250214"/>
                </a:lnTo>
                <a:lnTo>
                  <a:pt x="5605196" y="1178433"/>
                </a:lnTo>
                <a:close/>
                <a:moveTo>
                  <a:pt x="5598491" y="1174547"/>
                </a:moveTo>
                <a:lnTo>
                  <a:pt x="5487467" y="1110463"/>
                </a:lnTo>
                <a:lnTo>
                  <a:pt x="5608397" y="1040663"/>
                </a:lnTo>
                <a:lnTo>
                  <a:pt x="5719420" y="1104748"/>
                </a:lnTo>
                <a:lnTo>
                  <a:pt x="5598491" y="1174547"/>
                </a:lnTo>
                <a:close/>
                <a:moveTo>
                  <a:pt x="5591861" y="1178433"/>
                </a:moveTo>
                <a:lnTo>
                  <a:pt x="5477409" y="1244499"/>
                </a:lnTo>
                <a:lnTo>
                  <a:pt x="5366385" y="1180414"/>
                </a:lnTo>
                <a:lnTo>
                  <a:pt x="5480838" y="1114349"/>
                </a:lnTo>
                <a:lnTo>
                  <a:pt x="5591861" y="1178433"/>
                </a:lnTo>
                <a:close/>
                <a:moveTo>
                  <a:pt x="5359756" y="1176528"/>
                </a:moveTo>
                <a:lnTo>
                  <a:pt x="5235397" y="1104748"/>
                </a:lnTo>
                <a:lnTo>
                  <a:pt x="5349850" y="1038682"/>
                </a:lnTo>
                <a:lnTo>
                  <a:pt x="5474208" y="1110463"/>
                </a:lnTo>
                <a:lnTo>
                  <a:pt x="5359756" y="1176528"/>
                </a:lnTo>
                <a:close/>
                <a:moveTo>
                  <a:pt x="5353050" y="1180414"/>
                </a:moveTo>
                <a:lnTo>
                  <a:pt x="5232121" y="1250214"/>
                </a:lnTo>
                <a:lnTo>
                  <a:pt x="5107762" y="1178433"/>
                </a:lnTo>
                <a:lnTo>
                  <a:pt x="5228692" y="1108634"/>
                </a:lnTo>
                <a:lnTo>
                  <a:pt x="5353050" y="1180414"/>
                </a:lnTo>
                <a:close/>
                <a:moveTo>
                  <a:pt x="5101057" y="1174547"/>
                </a:moveTo>
                <a:lnTo>
                  <a:pt x="4990033" y="1110463"/>
                </a:lnTo>
                <a:lnTo>
                  <a:pt x="5110963" y="1040663"/>
                </a:lnTo>
                <a:lnTo>
                  <a:pt x="5221986" y="1104748"/>
                </a:lnTo>
                <a:lnTo>
                  <a:pt x="5101057" y="1174547"/>
                </a:lnTo>
                <a:close/>
                <a:moveTo>
                  <a:pt x="5094351" y="1178433"/>
                </a:moveTo>
                <a:lnTo>
                  <a:pt x="4979899" y="1244499"/>
                </a:lnTo>
                <a:lnTo>
                  <a:pt x="4868876" y="1180414"/>
                </a:lnTo>
                <a:lnTo>
                  <a:pt x="4983328" y="1114349"/>
                </a:lnTo>
                <a:lnTo>
                  <a:pt x="5094351" y="1178433"/>
                </a:lnTo>
                <a:close/>
                <a:moveTo>
                  <a:pt x="4862246" y="1176528"/>
                </a:moveTo>
                <a:lnTo>
                  <a:pt x="4737888" y="1104748"/>
                </a:lnTo>
                <a:lnTo>
                  <a:pt x="4852340" y="1038682"/>
                </a:lnTo>
                <a:lnTo>
                  <a:pt x="4976698" y="1110463"/>
                </a:lnTo>
                <a:lnTo>
                  <a:pt x="4862246" y="1176528"/>
                </a:lnTo>
                <a:close/>
                <a:moveTo>
                  <a:pt x="4855541" y="1180414"/>
                </a:moveTo>
                <a:lnTo>
                  <a:pt x="4734611" y="1250214"/>
                </a:lnTo>
                <a:lnTo>
                  <a:pt x="4610253" y="1178433"/>
                </a:lnTo>
                <a:lnTo>
                  <a:pt x="4731182" y="1108634"/>
                </a:lnTo>
                <a:lnTo>
                  <a:pt x="4855541" y="1180414"/>
                </a:lnTo>
                <a:close/>
                <a:moveTo>
                  <a:pt x="4603547" y="1174547"/>
                </a:moveTo>
                <a:lnTo>
                  <a:pt x="4492524" y="1110463"/>
                </a:lnTo>
                <a:lnTo>
                  <a:pt x="4613453" y="1040663"/>
                </a:lnTo>
                <a:lnTo>
                  <a:pt x="4724477" y="1104748"/>
                </a:lnTo>
                <a:lnTo>
                  <a:pt x="4603547" y="1174547"/>
                </a:lnTo>
                <a:close/>
                <a:moveTo>
                  <a:pt x="4596842" y="1178433"/>
                </a:moveTo>
                <a:lnTo>
                  <a:pt x="4482389" y="1244499"/>
                </a:lnTo>
                <a:lnTo>
                  <a:pt x="4371366" y="1180414"/>
                </a:lnTo>
                <a:lnTo>
                  <a:pt x="4485818" y="1114349"/>
                </a:lnTo>
                <a:lnTo>
                  <a:pt x="4596842" y="1178433"/>
                </a:lnTo>
                <a:close/>
                <a:moveTo>
                  <a:pt x="4364736" y="1176528"/>
                </a:moveTo>
                <a:lnTo>
                  <a:pt x="4240378" y="1104748"/>
                </a:lnTo>
                <a:lnTo>
                  <a:pt x="4354830" y="1038682"/>
                </a:lnTo>
                <a:lnTo>
                  <a:pt x="4479189" y="1110463"/>
                </a:lnTo>
                <a:lnTo>
                  <a:pt x="4364736" y="1176528"/>
                </a:lnTo>
                <a:close/>
                <a:moveTo>
                  <a:pt x="4358107" y="1180414"/>
                </a:moveTo>
                <a:lnTo>
                  <a:pt x="4237177" y="1250214"/>
                </a:lnTo>
                <a:lnTo>
                  <a:pt x="4112819" y="1178433"/>
                </a:lnTo>
                <a:lnTo>
                  <a:pt x="4233748" y="1108634"/>
                </a:lnTo>
                <a:lnTo>
                  <a:pt x="4358107" y="1180414"/>
                </a:lnTo>
                <a:close/>
                <a:moveTo>
                  <a:pt x="4106113" y="1174547"/>
                </a:moveTo>
                <a:lnTo>
                  <a:pt x="3995090" y="1110463"/>
                </a:lnTo>
                <a:lnTo>
                  <a:pt x="4116019" y="1040663"/>
                </a:lnTo>
                <a:lnTo>
                  <a:pt x="4227043" y="1104748"/>
                </a:lnTo>
                <a:lnTo>
                  <a:pt x="4106113" y="1174547"/>
                </a:lnTo>
                <a:close/>
                <a:moveTo>
                  <a:pt x="4099408" y="1178433"/>
                </a:moveTo>
                <a:lnTo>
                  <a:pt x="3984955" y="1244499"/>
                </a:lnTo>
                <a:lnTo>
                  <a:pt x="3873932" y="1180414"/>
                </a:lnTo>
                <a:lnTo>
                  <a:pt x="3988384" y="1114349"/>
                </a:lnTo>
                <a:lnTo>
                  <a:pt x="4099408" y="1178433"/>
                </a:lnTo>
                <a:close/>
                <a:moveTo>
                  <a:pt x="3867302" y="1176528"/>
                </a:moveTo>
                <a:lnTo>
                  <a:pt x="3742944" y="1104748"/>
                </a:lnTo>
                <a:lnTo>
                  <a:pt x="3857397" y="1038682"/>
                </a:lnTo>
                <a:lnTo>
                  <a:pt x="3981755" y="1110463"/>
                </a:lnTo>
                <a:lnTo>
                  <a:pt x="3867302" y="1176528"/>
                </a:lnTo>
                <a:close/>
                <a:moveTo>
                  <a:pt x="3860597" y="1180414"/>
                </a:moveTo>
                <a:lnTo>
                  <a:pt x="3739667" y="1250214"/>
                </a:lnTo>
                <a:lnTo>
                  <a:pt x="3615309" y="1178433"/>
                </a:lnTo>
                <a:lnTo>
                  <a:pt x="3736239" y="1108634"/>
                </a:lnTo>
                <a:lnTo>
                  <a:pt x="3860597" y="1180414"/>
                </a:lnTo>
                <a:close/>
                <a:moveTo>
                  <a:pt x="3608604" y="1174547"/>
                </a:moveTo>
                <a:lnTo>
                  <a:pt x="3497580" y="1110463"/>
                </a:lnTo>
                <a:lnTo>
                  <a:pt x="3618509" y="1040663"/>
                </a:lnTo>
                <a:lnTo>
                  <a:pt x="3729533" y="1104748"/>
                </a:lnTo>
                <a:lnTo>
                  <a:pt x="3608604" y="1174547"/>
                </a:lnTo>
                <a:close/>
                <a:moveTo>
                  <a:pt x="3601898" y="1178433"/>
                </a:moveTo>
                <a:lnTo>
                  <a:pt x="3487446" y="1244499"/>
                </a:lnTo>
                <a:lnTo>
                  <a:pt x="3376422" y="1180414"/>
                </a:lnTo>
                <a:lnTo>
                  <a:pt x="3490874" y="1114349"/>
                </a:lnTo>
                <a:lnTo>
                  <a:pt x="3601898" y="1178433"/>
                </a:lnTo>
                <a:close/>
                <a:moveTo>
                  <a:pt x="3369793" y="1176528"/>
                </a:moveTo>
                <a:lnTo>
                  <a:pt x="3245434" y="1104748"/>
                </a:lnTo>
                <a:lnTo>
                  <a:pt x="3359887" y="1038682"/>
                </a:lnTo>
                <a:lnTo>
                  <a:pt x="3484245" y="1110463"/>
                </a:lnTo>
                <a:lnTo>
                  <a:pt x="3369793" y="1176528"/>
                </a:lnTo>
                <a:close/>
                <a:moveTo>
                  <a:pt x="3363163" y="1180414"/>
                </a:moveTo>
                <a:lnTo>
                  <a:pt x="3242234" y="1250214"/>
                </a:lnTo>
                <a:lnTo>
                  <a:pt x="3117876" y="1178433"/>
                </a:lnTo>
                <a:lnTo>
                  <a:pt x="3238805" y="1108634"/>
                </a:lnTo>
                <a:lnTo>
                  <a:pt x="3363163" y="1180414"/>
                </a:lnTo>
                <a:close/>
                <a:moveTo>
                  <a:pt x="3111094" y="1174547"/>
                </a:moveTo>
                <a:lnTo>
                  <a:pt x="3000070" y="1110463"/>
                </a:lnTo>
                <a:lnTo>
                  <a:pt x="3121000" y="1040663"/>
                </a:lnTo>
                <a:lnTo>
                  <a:pt x="3232023" y="1104748"/>
                </a:lnTo>
                <a:lnTo>
                  <a:pt x="3111094" y="1174547"/>
                </a:lnTo>
                <a:close/>
                <a:moveTo>
                  <a:pt x="3104464" y="1178433"/>
                </a:moveTo>
                <a:lnTo>
                  <a:pt x="2990012" y="1244499"/>
                </a:lnTo>
                <a:lnTo>
                  <a:pt x="2878989" y="1180414"/>
                </a:lnTo>
                <a:lnTo>
                  <a:pt x="2993441" y="1114349"/>
                </a:lnTo>
                <a:lnTo>
                  <a:pt x="3104464" y="1178433"/>
                </a:lnTo>
                <a:close/>
                <a:moveTo>
                  <a:pt x="2872359" y="1176528"/>
                </a:moveTo>
                <a:lnTo>
                  <a:pt x="2748001" y="1104748"/>
                </a:lnTo>
                <a:lnTo>
                  <a:pt x="2862453" y="1038682"/>
                </a:lnTo>
                <a:lnTo>
                  <a:pt x="2986812" y="1110463"/>
                </a:lnTo>
                <a:lnTo>
                  <a:pt x="2872359" y="1176528"/>
                </a:lnTo>
                <a:close/>
                <a:moveTo>
                  <a:pt x="2865654" y="1180414"/>
                </a:moveTo>
                <a:lnTo>
                  <a:pt x="2744724" y="1250214"/>
                </a:lnTo>
                <a:lnTo>
                  <a:pt x="2620366" y="1178433"/>
                </a:lnTo>
                <a:lnTo>
                  <a:pt x="2741295" y="1108634"/>
                </a:lnTo>
                <a:lnTo>
                  <a:pt x="2865654" y="1180414"/>
                </a:lnTo>
                <a:close/>
                <a:moveTo>
                  <a:pt x="2613660" y="1174547"/>
                </a:moveTo>
                <a:lnTo>
                  <a:pt x="2502637" y="1110463"/>
                </a:lnTo>
                <a:lnTo>
                  <a:pt x="2623566" y="1040663"/>
                </a:lnTo>
                <a:lnTo>
                  <a:pt x="2734589" y="1104748"/>
                </a:lnTo>
                <a:lnTo>
                  <a:pt x="2613660" y="1174547"/>
                </a:lnTo>
                <a:close/>
                <a:moveTo>
                  <a:pt x="2606954" y="1178433"/>
                </a:moveTo>
                <a:lnTo>
                  <a:pt x="2492502" y="1244499"/>
                </a:lnTo>
                <a:lnTo>
                  <a:pt x="2381479" y="1180414"/>
                </a:lnTo>
                <a:lnTo>
                  <a:pt x="2495931" y="1114349"/>
                </a:lnTo>
                <a:lnTo>
                  <a:pt x="2606954" y="1178433"/>
                </a:lnTo>
                <a:close/>
                <a:moveTo>
                  <a:pt x="2374849" y="1176528"/>
                </a:moveTo>
                <a:lnTo>
                  <a:pt x="2250491" y="1104748"/>
                </a:lnTo>
                <a:lnTo>
                  <a:pt x="2364943" y="1038682"/>
                </a:lnTo>
                <a:lnTo>
                  <a:pt x="2489302" y="1110463"/>
                </a:lnTo>
                <a:lnTo>
                  <a:pt x="2374849" y="1176528"/>
                </a:lnTo>
                <a:close/>
                <a:moveTo>
                  <a:pt x="2368144" y="1180414"/>
                </a:moveTo>
                <a:lnTo>
                  <a:pt x="2247214" y="1250214"/>
                </a:lnTo>
                <a:lnTo>
                  <a:pt x="2122856" y="1178433"/>
                </a:lnTo>
                <a:lnTo>
                  <a:pt x="2243785" y="1108634"/>
                </a:lnTo>
                <a:lnTo>
                  <a:pt x="2368144" y="1180414"/>
                </a:lnTo>
                <a:close/>
                <a:moveTo>
                  <a:pt x="2116150" y="1174547"/>
                </a:moveTo>
                <a:lnTo>
                  <a:pt x="2005127" y="1110463"/>
                </a:lnTo>
                <a:lnTo>
                  <a:pt x="2126056" y="1040663"/>
                </a:lnTo>
                <a:lnTo>
                  <a:pt x="2237080" y="1104748"/>
                </a:lnTo>
                <a:lnTo>
                  <a:pt x="2116150" y="1174547"/>
                </a:lnTo>
                <a:close/>
                <a:moveTo>
                  <a:pt x="2109521" y="1178433"/>
                </a:moveTo>
                <a:lnTo>
                  <a:pt x="1995069" y="1244499"/>
                </a:lnTo>
                <a:lnTo>
                  <a:pt x="1884045" y="1180414"/>
                </a:lnTo>
                <a:lnTo>
                  <a:pt x="1998497" y="1114349"/>
                </a:lnTo>
                <a:lnTo>
                  <a:pt x="2109521" y="1178433"/>
                </a:lnTo>
                <a:close/>
                <a:moveTo>
                  <a:pt x="1877339" y="1176528"/>
                </a:moveTo>
                <a:lnTo>
                  <a:pt x="1752981" y="1104748"/>
                </a:lnTo>
                <a:lnTo>
                  <a:pt x="1867434" y="1038682"/>
                </a:lnTo>
                <a:lnTo>
                  <a:pt x="1991792" y="1110463"/>
                </a:lnTo>
                <a:lnTo>
                  <a:pt x="1877339" y="1176528"/>
                </a:lnTo>
                <a:close/>
                <a:moveTo>
                  <a:pt x="1870710" y="1180414"/>
                </a:moveTo>
                <a:lnTo>
                  <a:pt x="1749781" y="1250214"/>
                </a:lnTo>
                <a:lnTo>
                  <a:pt x="1625422" y="1178433"/>
                </a:lnTo>
                <a:lnTo>
                  <a:pt x="1746352" y="1108634"/>
                </a:lnTo>
                <a:lnTo>
                  <a:pt x="1870710" y="1180414"/>
                </a:lnTo>
                <a:close/>
                <a:moveTo>
                  <a:pt x="1618717" y="1174547"/>
                </a:moveTo>
                <a:lnTo>
                  <a:pt x="1507693" y="1110463"/>
                </a:lnTo>
                <a:lnTo>
                  <a:pt x="1628623" y="1040663"/>
                </a:lnTo>
                <a:lnTo>
                  <a:pt x="1739646" y="1104748"/>
                </a:lnTo>
                <a:lnTo>
                  <a:pt x="1618717" y="1174547"/>
                </a:lnTo>
                <a:close/>
                <a:moveTo>
                  <a:pt x="1612011" y="1178433"/>
                </a:moveTo>
                <a:lnTo>
                  <a:pt x="1497559" y="1244499"/>
                </a:lnTo>
                <a:lnTo>
                  <a:pt x="1386535" y="1180414"/>
                </a:lnTo>
                <a:lnTo>
                  <a:pt x="1500988" y="1114349"/>
                </a:lnTo>
                <a:lnTo>
                  <a:pt x="1612011" y="1178433"/>
                </a:lnTo>
                <a:close/>
                <a:moveTo>
                  <a:pt x="1379906" y="1176528"/>
                </a:moveTo>
                <a:lnTo>
                  <a:pt x="1255547" y="1104748"/>
                </a:lnTo>
                <a:lnTo>
                  <a:pt x="1370000" y="1038682"/>
                </a:lnTo>
                <a:lnTo>
                  <a:pt x="1494358" y="1110463"/>
                </a:lnTo>
                <a:lnTo>
                  <a:pt x="1379906" y="1176528"/>
                </a:lnTo>
                <a:close/>
                <a:moveTo>
                  <a:pt x="1373200" y="1180414"/>
                </a:moveTo>
                <a:lnTo>
                  <a:pt x="1252271" y="1250214"/>
                </a:lnTo>
                <a:lnTo>
                  <a:pt x="1127912" y="1178433"/>
                </a:lnTo>
                <a:lnTo>
                  <a:pt x="1248842" y="1108634"/>
                </a:lnTo>
                <a:lnTo>
                  <a:pt x="1373200" y="1180414"/>
                </a:lnTo>
                <a:close/>
                <a:moveTo>
                  <a:pt x="1121207" y="1174547"/>
                </a:moveTo>
                <a:lnTo>
                  <a:pt x="1010183" y="1110463"/>
                </a:lnTo>
                <a:lnTo>
                  <a:pt x="1131113" y="1040663"/>
                </a:lnTo>
                <a:lnTo>
                  <a:pt x="1242136" y="1104748"/>
                </a:lnTo>
                <a:lnTo>
                  <a:pt x="1121207" y="1174547"/>
                </a:lnTo>
                <a:close/>
                <a:moveTo>
                  <a:pt x="1114501" y="1178433"/>
                </a:moveTo>
                <a:lnTo>
                  <a:pt x="1000049" y="1244499"/>
                </a:lnTo>
                <a:lnTo>
                  <a:pt x="889025" y="1180414"/>
                </a:lnTo>
                <a:lnTo>
                  <a:pt x="1003478" y="1114349"/>
                </a:lnTo>
                <a:lnTo>
                  <a:pt x="1114501" y="1178433"/>
                </a:lnTo>
                <a:close/>
                <a:moveTo>
                  <a:pt x="1124484" y="1323975"/>
                </a:moveTo>
                <a:lnTo>
                  <a:pt x="1003554" y="1393774"/>
                </a:lnTo>
                <a:lnTo>
                  <a:pt x="879196" y="1321994"/>
                </a:lnTo>
                <a:lnTo>
                  <a:pt x="1000125" y="1252195"/>
                </a:lnTo>
                <a:lnTo>
                  <a:pt x="1124484" y="1323975"/>
                </a:lnTo>
                <a:close/>
                <a:moveTo>
                  <a:pt x="1114501" y="1465631"/>
                </a:moveTo>
                <a:lnTo>
                  <a:pt x="1000049" y="1531696"/>
                </a:lnTo>
                <a:lnTo>
                  <a:pt x="889025" y="1467612"/>
                </a:lnTo>
                <a:lnTo>
                  <a:pt x="1003478" y="1401547"/>
                </a:lnTo>
                <a:lnTo>
                  <a:pt x="1114501" y="1465631"/>
                </a:lnTo>
                <a:close/>
                <a:moveTo>
                  <a:pt x="1124484" y="1611249"/>
                </a:moveTo>
                <a:lnTo>
                  <a:pt x="1003554" y="1681048"/>
                </a:lnTo>
                <a:lnTo>
                  <a:pt x="879196" y="1609268"/>
                </a:lnTo>
                <a:lnTo>
                  <a:pt x="1000125" y="1539469"/>
                </a:lnTo>
                <a:lnTo>
                  <a:pt x="1124484" y="1611249"/>
                </a:lnTo>
                <a:close/>
                <a:moveTo>
                  <a:pt x="1114501" y="1752829"/>
                </a:moveTo>
                <a:lnTo>
                  <a:pt x="1000049" y="1818894"/>
                </a:lnTo>
                <a:lnTo>
                  <a:pt x="889025" y="1754810"/>
                </a:lnTo>
                <a:lnTo>
                  <a:pt x="1003478" y="1688744"/>
                </a:lnTo>
                <a:lnTo>
                  <a:pt x="1114501" y="1752829"/>
                </a:lnTo>
                <a:close/>
                <a:moveTo>
                  <a:pt x="1124484" y="1898447"/>
                </a:moveTo>
                <a:lnTo>
                  <a:pt x="1003554" y="1968246"/>
                </a:lnTo>
                <a:lnTo>
                  <a:pt x="879196" y="1896466"/>
                </a:lnTo>
                <a:lnTo>
                  <a:pt x="1000125" y="1826666"/>
                </a:lnTo>
                <a:lnTo>
                  <a:pt x="1124484" y="1898447"/>
                </a:lnTo>
                <a:close/>
                <a:moveTo>
                  <a:pt x="1114501" y="2040103"/>
                </a:moveTo>
                <a:lnTo>
                  <a:pt x="1000049" y="2106168"/>
                </a:lnTo>
                <a:lnTo>
                  <a:pt x="889025" y="2042084"/>
                </a:lnTo>
                <a:lnTo>
                  <a:pt x="1003478" y="1976019"/>
                </a:lnTo>
                <a:lnTo>
                  <a:pt x="1114501" y="2040103"/>
                </a:lnTo>
                <a:close/>
                <a:moveTo>
                  <a:pt x="1124484" y="2185645"/>
                </a:moveTo>
                <a:lnTo>
                  <a:pt x="1003554" y="2255444"/>
                </a:lnTo>
                <a:lnTo>
                  <a:pt x="879196" y="2183664"/>
                </a:lnTo>
                <a:lnTo>
                  <a:pt x="1000125" y="2113864"/>
                </a:lnTo>
                <a:lnTo>
                  <a:pt x="1124484" y="2185645"/>
                </a:lnTo>
                <a:close/>
                <a:moveTo>
                  <a:pt x="1114501" y="2327301"/>
                </a:moveTo>
                <a:lnTo>
                  <a:pt x="1000049" y="2393366"/>
                </a:lnTo>
                <a:lnTo>
                  <a:pt x="889025" y="2329282"/>
                </a:lnTo>
                <a:lnTo>
                  <a:pt x="1003478" y="2263216"/>
                </a:lnTo>
                <a:lnTo>
                  <a:pt x="1114501" y="2327301"/>
                </a:lnTo>
                <a:close/>
                <a:moveTo>
                  <a:pt x="1124484" y="2472919"/>
                </a:moveTo>
                <a:lnTo>
                  <a:pt x="1003554" y="2542718"/>
                </a:lnTo>
                <a:lnTo>
                  <a:pt x="879196" y="2470937"/>
                </a:lnTo>
                <a:lnTo>
                  <a:pt x="1000125" y="2401138"/>
                </a:lnTo>
                <a:lnTo>
                  <a:pt x="1124484" y="2472919"/>
                </a:lnTo>
                <a:close/>
                <a:moveTo>
                  <a:pt x="1114501" y="2614498"/>
                </a:moveTo>
                <a:lnTo>
                  <a:pt x="1000049" y="2680564"/>
                </a:lnTo>
                <a:lnTo>
                  <a:pt x="889025" y="2616479"/>
                </a:lnTo>
                <a:lnTo>
                  <a:pt x="1003478" y="2550414"/>
                </a:lnTo>
                <a:lnTo>
                  <a:pt x="1114501" y="2614498"/>
                </a:lnTo>
                <a:close/>
                <a:moveTo>
                  <a:pt x="1124484" y="2760117"/>
                </a:moveTo>
                <a:lnTo>
                  <a:pt x="1003554" y="2829916"/>
                </a:lnTo>
                <a:lnTo>
                  <a:pt x="879196" y="2758135"/>
                </a:lnTo>
                <a:lnTo>
                  <a:pt x="1000125" y="2688336"/>
                </a:lnTo>
                <a:lnTo>
                  <a:pt x="1124484" y="2760117"/>
                </a:lnTo>
                <a:close/>
                <a:moveTo>
                  <a:pt x="1114501" y="2901772"/>
                </a:moveTo>
                <a:lnTo>
                  <a:pt x="1000049" y="2967838"/>
                </a:lnTo>
                <a:lnTo>
                  <a:pt x="889025" y="2903754"/>
                </a:lnTo>
                <a:lnTo>
                  <a:pt x="1003478" y="2837688"/>
                </a:lnTo>
                <a:lnTo>
                  <a:pt x="1114501" y="2901772"/>
                </a:lnTo>
                <a:close/>
                <a:moveTo>
                  <a:pt x="1124484" y="3047314"/>
                </a:moveTo>
                <a:lnTo>
                  <a:pt x="1003554" y="3117114"/>
                </a:lnTo>
                <a:lnTo>
                  <a:pt x="879196" y="3045333"/>
                </a:lnTo>
                <a:lnTo>
                  <a:pt x="1000125" y="2975534"/>
                </a:lnTo>
                <a:lnTo>
                  <a:pt x="1124484" y="3047314"/>
                </a:lnTo>
                <a:close/>
                <a:moveTo>
                  <a:pt x="1114501" y="3188970"/>
                </a:moveTo>
                <a:lnTo>
                  <a:pt x="1000049" y="3255036"/>
                </a:lnTo>
                <a:lnTo>
                  <a:pt x="889025" y="3190951"/>
                </a:lnTo>
                <a:lnTo>
                  <a:pt x="1003478" y="3124886"/>
                </a:lnTo>
                <a:lnTo>
                  <a:pt x="1114501" y="3188970"/>
                </a:lnTo>
                <a:close/>
                <a:moveTo>
                  <a:pt x="1124484" y="3334588"/>
                </a:moveTo>
                <a:lnTo>
                  <a:pt x="1003554" y="3404387"/>
                </a:lnTo>
                <a:lnTo>
                  <a:pt x="879196" y="3332607"/>
                </a:lnTo>
                <a:lnTo>
                  <a:pt x="1000125" y="3262808"/>
                </a:lnTo>
                <a:lnTo>
                  <a:pt x="1124484" y="3334588"/>
                </a:lnTo>
                <a:close/>
                <a:moveTo>
                  <a:pt x="1114501" y="3476168"/>
                </a:moveTo>
                <a:lnTo>
                  <a:pt x="1000049" y="3542233"/>
                </a:lnTo>
                <a:lnTo>
                  <a:pt x="889025" y="3478149"/>
                </a:lnTo>
                <a:lnTo>
                  <a:pt x="1003478" y="3412084"/>
                </a:lnTo>
                <a:lnTo>
                  <a:pt x="1114501" y="3476168"/>
                </a:lnTo>
                <a:close/>
                <a:moveTo>
                  <a:pt x="1124484" y="3621786"/>
                </a:moveTo>
                <a:lnTo>
                  <a:pt x="1003554" y="3691585"/>
                </a:lnTo>
                <a:lnTo>
                  <a:pt x="879196" y="3619805"/>
                </a:lnTo>
                <a:lnTo>
                  <a:pt x="1000125" y="3550006"/>
                </a:lnTo>
                <a:lnTo>
                  <a:pt x="1124484" y="3621786"/>
                </a:lnTo>
                <a:close/>
                <a:moveTo>
                  <a:pt x="1114501" y="3763442"/>
                </a:moveTo>
                <a:lnTo>
                  <a:pt x="1000049" y="3829507"/>
                </a:lnTo>
                <a:lnTo>
                  <a:pt x="889025" y="3765423"/>
                </a:lnTo>
                <a:lnTo>
                  <a:pt x="1003478" y="3699358"/>
                </a:lnTo>
                <a:lnTo>
                  <a:pt x="1114501" y="3763442"/>
                </a:lnTo>
                <a:close/>
                <a:moveTo>
                  <a:pt x="1124484" y="3908984"/>
                </a:moveTo>
                <a:lnTo>
                  <a:pt x="1003554" y="3978783"/>
                </a:lnTo>
                <a:lnTo>
                  <a:pt x="879196" y="3907003"/>
                </a:lnTo>
                <a:lnTo>
                  <a:pt x="1000125" y="3837204"/>
                </a:lnTo>
                <a:lnTo>
                  <a:pt x="1124484" y="3908984"/>
                </a:lnTo>
                <a:close/>
                <a:moveTo>
                  <a:pt x="1114501" y="4050640"/>
                </a:moveTo>
                <a:lnTo>
                  <a:pt x="1000049" y="4116705"/>
                </a:lnTo>
                <a:lnTo>
                  <a:pt x="889025" y="4052621"/>
                </a:lnTo>
                <a:lnTo>
                  <a:pt x="1003478" y="3986555"/>
                </a:lnTo>
                <a:lnTo>
                  <a:pt x="1114501" y="4050640"/>
                </a:lnTo>
                <a:close/>
                <a:moveTo>
                  <a:pt x="1124484" y="4196258"/>
                </a:moveTo>
                <a:lnTo>
                  <a:pt x="1003554" y="4266057"/>
                </a:lnTo>
                <a:lnTo>
                  <a:pt x="879196" y="4194277"/>
                </a:lnTo>
                <a:lnTo>
                  <a:pt x="1000125" y="4124478"/>
                </a:lnTo>
                <a:lnTo>
                  <a:pt x="1124484" y="4196258"/>
                </a:lnTo>
                <a:close/>
                <a:moveTo>
                  <a:pt x="1114501" y="4337838"/>
                </a:moveTo>
                <a:lnTo>
                  <a:pt x="1000049" y="4403903"/>
                </a:lnTo>
                <a:lnTo>
                  <a:pt x="889025" y="4339819"/>
                </a:lnTo>
                <a:lnTo>
                  <a:pt x="1003478" y="4273753"/>
                </a:lnTo>
                <a:lnTo>
                  <a:pt x="1114501" y="4337838"/>
                </a:lnTo>
                <a:close/>
                <a:moveTo>
                  <a:pt x="1124484" y="4483456"/>
                </a:moveTo>
                <a:lnTo>
                  <a:pt x="1003554" y="4553255"/>
                </a:lnTo>
                <a:lnTo>
                  <a:pt x="879196" y="4481475"/>
                </a:lnTo>
                <a:lnTo>
                  <a:pt x="1000125" y="4411676"/>
                </a:lnTo>
                <a:lnTo>
                  <a:pt x="1124484" y="4483456"/>
                </a:lnTo>
                <a:close/>
                <a:moveTo>
                  <a:pt x="1114501" y="4625111"/>
                </a:moveTo>
                <a:lnTo>
                  <a:pt x="1000049" y="4691177"/>
                </a:lnTo>
                <a:lnTo>
                  <a:pt x="889025" y="4627093"/>
                </a:lnTo>
                <a:lnTo>
                  <a:pt x="1003478" y="4561027"/>
                </a:lnTo>
                <a:lnTo>
                  <a:pt x="1114501" y="4625111"/>
                </a:lnTo>
                <a:close/>
                <a:moveTo>
                  <a:pt x="1124484" y="4770654"/>
                </a:moveTo>
                <a:lnTo>
                  <a:pt x="1003554" y="4840453"/>
                </a:lnTo>
                <a:lnTo>
                  <a:pt x="879196" y="4768672"/>
                </a:lnTo>
                <a:lnTo>
                  <a:pt x="1000125" y="4698873"/>
                </a:lnTo>
                <a:lnTo>
                  <a:pt x="1124484" y="4770654"/>
                </a:lnTo>
                <a:close/>
                <a:moveTo>
                  <a:pt x="1114501" y="4912309"/>
                </a:moveTo>
                <a:lnTo>
                  <a:pt x="1000049" y="4978375"/>
                </a:lnTo>
                <a:lnTo>
                  <a:pt x="889025" y="4914291"/>
                </a:lnTo>
                <a:lnTo>
                  <a:pt x="1003478" y="4848225"/>
                </a:lnTo>
                <a:lnTo>
                  <a:pt x="1114501" y="4912309"/>
                </a:lnTo>
                <a:close/>
                <a:moveTo>
                  <a:pt x="1124484" y="5057928"/>
                </a:moveTo>
                <a:lnTo>
                  <a:pt x="1003554" y="5127727"/>
                </a:lnTo>
                <a:lnTo>
                  <a:pt x="879196" y="5055947"/>
                </a:lnTo>
                <a:lnTo>
                  <a:pt x="1000125" y="4986147"/>
                </a:lnTo>
                <a:lnTo>
                  <a:pt x="1124484" y="5057928"/>
                </a:lnTo>
                <a:close/>
                <a:moveTo>
                  <a:pt x="1114501" y="5199507"/>
                </a:moveTo>
                <a:lnTo>
                  <a:pt x="1000049" y="5265573"/>
                </a:lnTo>
                <a:lnTo>
                  <a:pt x="889025" y="5201488"/>
                </a:lnTo>
                <a:lnTo>
                  <a:pt x="1003478" y="5135423"/>
                </a:lnTo>
                <a:lnTo>
                  <a:pt x="1114501" y="5199507"/>
                </a:lnTo>
                <a:close/>
                <a:moveTo>
                  <a:pt x="1124484" y="5345126"/>
                </a:moveTo>
                <a:lnTo>
                  <a:pt x="1003554" y="5414925"/>
                </a:lnTo>
                <a:lnTo>
                  <a:pt x="879196" y="5343144"/>
                </a:lnTo>
                <a:lnTo>
                  <a:pt x="1000125" y="5273345"/>
                </a:lnTo>
                <a:lnTo>
                  <a:pt x="1124484" y="5345126"/>
                </a:lnTo>
                <a:close/>
                <a:moveTo>
                  <a:pt x="1114501" y="5486781"/>
                </a:moveTo>
                <a:lnTo>
                  <a:pt x="1000049" y="5552846"/>
                </a:lnTo>
                <a:lnTo>
                  <a:pt x="889025" y="5488762"/>
                </a:lnTo>
                <a:lnTo>
                  <a:pt x="1003478" y="5422697"/>
                </a:lnTo>
                <a:lnTo>
                  <a:pt x="1114501" y="5486781"/>
                </a:lnTo>
                <a:close/>
                <a:moveTo>
                  <a:pt x="1124484" y="5632323"/>
                </a:moveTo>
                <a:lnTo>
                  <a:pt x="1003554" y="5702122"/>
                </a:lnTo>
                <a:lnTo>
                  <a:pt x="879196" y="5630342"/>
                </a:lnTo>
                <a:lnTo>
                  <a:pt x="1000125" y="5560543"/>
                </a:lnTo>
                <a:lnTo>
                  <a:pt x="1124484" y="5632323"/>
                </a:lnTo>
                <a:close/>
                <a:moveTo>
                  <a:pt x="1114501" y="5773979"/>
                </a:moveTo>
                <a:lnTo>
                  <a:pt x="1000049" y="5840044"/>
                </a:lnTo>
                <a:lnTo>
                  <a:pt x="889025" y="5775960"/>
                </a:lnTo>
                <a:lnTo>
                  <a:pt x="1003478" y="5709895"/>
                </a:lnTo>
                <a:lnTo>
                  <a:pt x="1114501" y="5773979"/>
                </a:lnTo>
                <a:close/>
                <a:moveTo>
                  <a:pt x="1010183" y="5706009"/>
                </a:moveTo>
                <a:lnTo>
                  <a:pt x="1131113" y="5636209"/>
                </a:lnTo>
                <a:lnTo>
                  <a:pt x="1242136" y="5700294"/>
                </a:lnTo>
                <a:lnTo>
                  <a:pt x="1121207" y="5770093"/>
                </a:lnTo>
                <a:lnTo>
                  <a:pt x="1010183" y="5706009"/>
                </a:lnTo>
                <a:close/>
                <a:moveTo>
                  <a:pt x="1248842" y="5704180"/>
                </a:moveTo>
                <a:lnTo>
                  <a:pt x="1373200" y="5775960"/>
                </a:lnTo>
                <a:lnTo>
                  <a:pt x="1252271" y="5845759"/>
                </a:lnTo>
                <a:lnTo>
                  <a:pt x="1127912" y="5773979"/>
                </a:lnTo>
                <a:lnTo>
                  <a:pt x="1248842" y="5704180"/>
                </a:lnTo>
                <a:close/>
                <a:moveTo>
                  <a:pt x="1255547" y="5700294"/>
                </a:moveTo>
                <a:lnTo>
                  <a:pt x="1370000" y="5634228"/>
                </a:lnTo>
                <a:lnTo>
                  <a:pt x="1494358" y="5706009"/>
                </a:lnTo>
                <a:lnTo>
                  <a:pt x="1379906" y="5772074"/>
                </a:lnTo>
                <a:lnTo>
                  <a:pt x="1255547" y="5700294"/>
                </a:lnTo>
                <a:close/>
                <a:moveTo>
                  <a:pt x="1500988" y="5709895"/>
                </a:moveTo>
                <a:lnTo>
                  <a:pt x="1612011" y="5773979"/>
                </a:lnTo>
                <a:lnTo>
                  <a:pt x="1497559" y="5840044"/>
                </a:lnTo>
                <a:lnTo>
                  <a:pt x="1386535" y="5775960"/>
                </a:lnTo>
                <a:lnTo>
                  <a:pt x="1500988" y="5709895"/>
                </a:lnTo>
                <a:close/>
                <a:moveTo>
                  <a:pt x="1507693" y="5706009"/>
                </a:moveTo>
                <a:lnTo>
                  <a:pt x="1628623" y="5636209"/>
                </a:lnTo>
                <a:lnTo>
                  <a:pt x="1739646" y="5700294"/>
                </a:lnTo>
                <a:lnTo>
                  <a:pt x="1618717" y="5770093"/>
                </a:lnTo>
                <a:lnTo>
                  <a:pt x="1507693" y="5706009"/>
                </a:lnTo>
                <a:close/>
                <a:moveTo>
                  <a:pt x="1746275" y="5704180"/>
                </a:moveTo>
                <a:lnTo>
                  <a:pt x="1870634" y="5775960"/>
                </a:lnTo>
                <a:lnTo>
                  <a:pt x="1749704" y="5845759"/>
                </a:lnTo>
                <a:lnTo>
                  <a:pt x="1625346" y="5773979"/>
                </a:lnTo>
                <a:lnTo>
                  <a:pt x="1746275" y="5704180"/>
                </a:lnTo>
                <a:close/>
                <a:moveTo>
                  <a:pt x="1752981" y="5700294"/>
                </a:moveTo>
                <a:lnTo>
                  <a:pt x="1867434" y="5634228"/>
                </a:lnTo>
                <a:lnTo>
                  <a:pt x="1991792" y="5706009"/>
                </a:lnTo>
                <a:lnTo>
                  <a:pt x="1877339" y="5772074"/>
                </a:lnTo>
                <a:lnTo>
                  <a:pt x="1752981" y="5700294"/>
                </a:lnTo>
                <a:close/>
                <a:moveTo>
                  <a:pt x="1998497" y="5709895"/>
                </a:moveTo>
                <a:lnTo>
                  <a:pt x="2109521" y="5773979"/>
                </a:lnTo>
                <a:lnTo>
                  <a:pt x="1995069" y="5840044"/>
                </a:lnTo>
                <a:lnTo>
                  <a:pt x="1884045" y="5775960"/>
                </a:lnTo>
                <a:lnTo>
                  <a:pt x="1998497" y="5709895"/>
                </a:lnTo>
                <a:close/>
                <a:moveTo>
                  <a:pt x="2005203" y="5706009"/>
                </a:moveTo>
                <a:lnTo>
                  <a:pt x="2126132" y="5636209"/>
                </a:lnTo>
                <a:lnTo>
                  <a:pt x="2237156" y="5700294"/>
                </a:lnTo>
                <a:lnTo>
                  <a:pt x="2116227" y="5770093"/>
                </a:lnTo>
                <a:lnTo>
                  <a:pt x="2005203" y="5706009"/>
                </a:lnTo>
                <a:close/>
                <a:moveTo>
                  <a:pt x="2243785" y="5704180"/>
                </a:moveTo>
                <a:lnTo>
                  <a:pt x="2368144" y="5775960"/>
                </a:lnTo>
                <a:lnTo>
                  <a:pt x="2247214" y="5845759"/>
                </a:lnTo>
                <a:lnTo>
                  <a:pt x="2122856" y="5773979"/>
                </a:lnTo>
                <a:lnTo>
                  <a:pt x="2243785" y="5704180"/>
                </a:lnTo>
                <a:close/>
                <a:moveTo>
                  <a:pt x="2250491" y="5700294"/>
                </a:moveTo>
                <a:lnTo>
                  <a:pt x="2364943" y="5634228"/>
                </a:lnTo>
                <a:lnTo>
                  <a:pt x="2489302" y="5706009"/>
                </a:lnTo>
                <a:lnTo>
                  <a:pt x="2374849" y="5772074"/>
                </a:lnTo>
                <a:lnTo>
                  <a:pt x="2250491" y="5700294"/>
                </a:lnTo>
                <a:close/>
                <a:moveTo>
                  <a:pt x="2495931" y="5709895"/>
                </a:moveTo>
                <a:lnTo>
                  <a:pt x="2606954" y="5773979"/>
                </a:lnTo>
                <a:lnTo>
                  <a:pt x="2492502" y="5840044"/>
                </a:lnTo>
                <a:lnTo>
                  <a:pt x="2381479" y="5775960"/>
                </a:lnTo>
                <a:lnTo>
                  <a:pt x="2495931" y="5709895"/>
                </a:lnTo>
                <a:close/>
                <a:moveTo>
                  <a:pt x="2502637" y="5706009"/>
                </a:moveTo>
                <a:lnTo>
                  <a:pt x="2623566" y="5636209"/>
                </a:lnTo>
                <a:lnTo>
                  <a:pt x="2734589" y="5700294"/>
                </a:lnTo>
                <a:lnTo>
                  <a:pt x="2613660" y="5770093"/>
                </a:lnTo>
                <a:lnTo>
                  <a:pt x="2502637" y="5706009"/>
                </a:lnTo>
                <a:close/>
                <a:moveTo>
                  <a:pt x="2741295" y="5704180"/>
                </a:moveTo>
                <a:lnTo>
                  <a:pt x="2865654" y="5775960"/>
                </a:lnTo>
                <a:lnTo>
                  <a:pt x="2744724" y="5845759"/>
                </a:lnTo>
                <a:lnTo>
                  <a:pt x="2620366" y="5773979"/>
                </a:lnTo>
                <a:lnTo>
                  <a:pt x="2741295" y="5704180"/>
                </a:lnTo>
                <a:close/>
                <a:moveTo>
                  <a:pt x="2747924" y="5700294"/>
                </a:moveTo>
                <a:lnTo>
                  <a:pt x="2862377" y="5634228"/>
                </a:lnTo>
                <a:lnTo>
                  <a:pt x="2986735" y="5706009"/>
                </a:lnTo>
                <a:lnTo>
                  <a:pt x="2872283" y="5772074"/>
                </a:lnTo>
                <a:lnTo>
                  <a:pt x="2747924" y="5700294"/>
                </a:lnTo>
                <a:close/>
                <a:moveTo>
                  <a:pt x="2993441" y="5709895"/>
                </a:moveTo>
                <a:lnTo>
                  <a:pt x="3104464" y="5773979"/>
                </a:lnTo>
                <a:lnTo>
                  <a:pt x="2990012" y="5840044"/>
                </a:lnTo>
                <a:lnTo>
                  <a:pt x="2878989" y="5775960"/>
                </a:lnTo>
                <a:lnTo>
                  <a:pt x="2993441" y="5709895"/>
                </a:lnTo>
                <a:close/>
                <a:moveTo>
                  <a:pt x="3000147" y="5706009"/>
                </a:moveTo>
                <a:lnTo>
                  <a:pt x="3121076" y="5636209"/>
                </a:lnTo>
                <a:lnTo>
                  <a:pt x="3232099" y="5700294"/>
                </a:lnTo>
                <a:lnTo>
                  <a:pt x="3111170" y="5770093"/>
                </a:lnTo>
                <a:lnTo>
                  <a:pt x="3000147" y="5706009"/>
                </a:lnTo>
                <a:close/>
                <a:moveTo>
                  <a:pt x="3238729" y="5704180"/>
                </a:moveTo>
                <a:lnTo>
                  <a:pt x="3363087" y="5775960"/>
                </a:lnTo>
                <a:lnTo>
                  <a:pt x="3242158" y="5845759"/>
                </a:lnTo>
                <a:lnTo>
                  <a:pt x="3117799" y="5773979"/>
                </a:lnTo>
                <a:lnTo>
                  <a:pt x="3238729" y="5704180"/>
                </a:lnTo>
                <a:close/>
                <a:moveTo>
                  <a:pt x="3245434" y="5700294"/>
                </a:moveTo>
                <a:lnTo>
                  <a:pt x="3359887" y="5634228"/>
                </a:lnTo>
                <a:lnTo>
                  <a:pt x="3484245" y="5706009"/>
                </a:lnTo>
                <a:lnTo>
                  <a:pt x="3369793" y="5772074"/>
                </a:lnTo>
                <a:lnTo>
                  <a:pt x="3245434" y="5700294"/>
                </a:lnTo>
                <a:close/>
                <a:moveTo>
                  <a:pt x="3490951" y="5709895"/>
                </a:moveTo>
                <a:lnTo>
                  <a:pt x="3601974" y="5773979"/>
                </a:lnTo>
                <a:lnTo>
                  <a:pt x="3487522" y="5840044"/>
                </a:lnTo>
                <a:lnTo>
                  <a:pt x="3376498" y="5775960"/>
                </a:lnTo>
                <a:lnTo>
                  <a:pt x="3490951" y="5709895"/>
                </a:lnTo>
                <a:close/>
                <a:moveTo>
                  <a:pt x="3497580" y="5706009"/>
                </a:moveTo>
                <a:lnTo>
                  <a:pt x="3618509" y="5636209"/>
                </a:lnTo>
                <a:lnTo>
                  <a:pt x="3729533" y="5700294"/>
                </a:lnTo>
                <a:lnTo>
                  <a:pt x="3608604" y="5770093"/>
                </a:lnTo>
                <a:lnTo>
                  <a:pt x="3497580" y="5706009"/>
                </a:lnTo>
                <a:close/>
                <a:moveTo>
                  <a:pt x="3736239" y="5704180"/>
                </a:moveTo>
                <a:lnTo>
                  <a:pt x="3860597" y="5775960"/>
                </a:lnTo>
                <a:lnTo>
                  <a:pt x="3739667" y="5845759"/>
                </a:lnTo>
                <a:lnTo>
                  <a:pt x="3615309" y="5773979"/>
                </a:lnTo>
                <a:lnTo>
                  <a:pt x="3736239" y="5704180"/>
                </a:lnTo>
                <a:close/>
                <a:moveTo>
                  <a:pt x="3742868" y="5700294"/>
                </a:moveTo>
                <a:lnTo>
                  <a:pt x="3857320" y="5634228"/>
                </a:lnTo>
                <a:lnTo>
                  <a:pt x="3981679" y="5706009"/>
                </a:lnTo>
                <a:lnTo>
                  <a:pt x="3867226" y="5772074"/>
                </a:lnTo>
                <a:lnTo>
                  <a:pt x="3742868" y="5700294"/>
                </a:lnTo>
                <a:close/>
                <a:moveTo>
                  <a:pt x="3988384" y="5709895"/>
                </a:moveTo>
                <a:lnTo>
                  <a:pt x="4099408" y="5773979"/>
                </a:lnTo>
                <a:lnTo>
                  <a:pt x="3984955" y="5840044"/>
                </a:lnTo>
                <a:lnTo>
                  <a:pt x="3873932" y="5775960"/>
                </a:lnTo>
                <a:lnTo>
                  <a:pt x="3988384" y="5709895"/>
                </a:lnTo>
                <a:close/>
                <a:moveTo>
                  <a:pt x="3995090" y="5706009"/>
                </a:moveTo>
                <a:lnTo>
                  <a:pt x="4116019" y="5636209"/>
                </a:lnTo>
                <a:lnTo>
                  <a:pt x="4227043" y="5700294"/>
                </a:lnTo>
                <a:lnTo>
                  <a:pt x="4106113" y="5770093"/>
                </a:lnTo>
                <a:lnTo>
                  <a:pt x="3995090" y="5706009"/>
                </a:lnTo>
                <a:close/>
                <a:moveTo>
                  <a:pt x="4233672" y="5704180"/>
                </a:moveTo>
                <a:lnTo>
                  <a:pt x="4358031" y="5775960"/>
                </a:lnTo>
                <a:lnTo>
                  <a:pt x="4237101" y="5845759"/>
                </a:lnTo>
                <a:lnTo>
                  <a:pt x="4112743" y="5773979"/>
                </a:lnTo>
                <a:lnTo>
                  <a:pt x="4233672" y="5704180"/>
                </a:lnTo>
                <a:close/>
                <a:moveTo>
                  <a:pt x="4240378" y="5700294"/>
                </a:moveTo>
                <a:lnTo>
                  <a:pt x="4354830" y="5634228"/>
                </a:lnTo>
                <a:lnTo>
                  <a:pt x="4479189" y="5706009"/>
                </a:lnTo>
                <a:lnTo>
                  <a:pt x="4364736" y="5772074"/>
                </a:lnTo>
                <a:lnTo>
                  <a:pt x="4240378" y="5700294"/>
                </a:lnTo>
                <a:close/>
                <a:moveTo>
                  <a:pt x="4485894" y="5709895"/>
                </a:moveTo>
                <a:lnTo>
                  <a:pt x="4596918" y="5773979"/>
                </a:lnTo>
                <a:lnTo>
                  <a:pt x="4482465" y="5840044"/>
                </a:lnTo>
                <a:lnTo>
                  <a:pt x="4371442" y="5775960"/>
                </a:lnTo>
                <a:lnTo>
                  <a:pt x="4485894" y="5709895"/>
                </a:lnTo>
                <a:close/>
                <a:moveTo>
                  <a:pt x="4492524" y="5706009"/>
                </a:moveTo>
                <a:lnTo>
                  <a:pt x="4613453" y="5636209"/>
                </a:lnTo>
                <a:lnTo>
                  <a:pt x="4724477" y="5700294"/>
                </a:lnTo>
                <a:lnTo>
                  <a:pt x="4603547" y="5770093"/>
                </a:lnTo>
                <a:lnTo>
                  <a:pt x="4492524" y="5706009"/>
                </a:lnTo>
                <a:close/>
                <a:moveTo>
                  <a:pt x="4731182" y="5704180"/>
                </a:moveTo>
                <a:lnTo>
                  <a:pt x="4855541" y="5775960"/>
                </a:lnTo>
                <a:lnTo>
                  <a:pt x="4734611" y="5845759"/>
                </a:lnTo>
                <a:lnTo>
                  <a:pt x="4610253" y="5773979"/>
                </a:lnTo>
                <a:lnTo>
                  <a:pt x="4731182" y="5704180"/>
                </a:lnTo>
                <a:close/>
                <a:moveTo>
                  <a:pt x="4737888" y="5700294"/>
                </a:moveTo>
                <a:lnTo>
                  <a:pt x="4852340" y="5634228"/>
                </a:lnTo>
                <a:lnTo>
                  <a:pt x="4976698" y="5706009"/>
                </a:lnTo>
                <a:lnTo>
                  <a:pt x="4862246" y="5772074"/>
                </a:lnTo>
                <a:lnTo>
                  <a:pt x="4737888" y="5700294"/>
                </a:lnTo>
                <a:close/>
                <a:moveTo>
                  <a:pt x="4983328" y="5709895"/>
                </a:moveTo>
                <a:lnTo>
                  <a:pt x="5094351" y="5773979"/>
                </a:lnTo>
                <a:lnTo>
                  <a:pt x="4979899" y="5840044"/>
                </a:lnTo>
                <a:lnTo>
                  <a:pt x="4868876" y="5775960"/>
                </a:lnTo>
                <a:lnTo>
                  <a:pt x="4983328" y="5709895"/>
                </a:lnTo>
                <a:close/>
                <a:moveTo>
                  <a:pt x="4990033" y="5706009"/>
                </a:moveTo>
                <a:lnTo>
                  <a:pt x="5110963" y="5636209"/>
                </a:lnTo>
                <a:lnTo>
                  <a:pt x="5221986" y="5700294"/>
                </a:lnTo>
                <a:lnTo>
                  <a:pt x="5101057" y="5770093"/>
                </a:lnTo>
                <a:lnTo>
                  <a:pt x="4990033" y="5706009"/>
                </a:lnTo>
                <a:close/>
                <a:moveTo>
                  <a:pt x="5228692" y="5704180"/>
                </a:moveTo>
                <a:lnTo>
                  <a:pt x="5353050" y="5775960"/>
                </a:lnTo>
                <a:lnTo>
                  <a:pt x="5232121" y="5845759"/>
                </a:lnTo>
                <a:lnTo>
                  <a:pt x="5107762" y="5773979"/>
                </a:lnTo>
                <a:lnTo>
                  <a:pt x="5228692" y="5704180"/>
                </a:lnTo>
                <a:close/>
                <a:moveTo>
                  <a:pt x="5235321" y="5700294"/>
                </a:moveTo>
                <a:lnTo>
                  <a:pt x="5349774" y="5634228"/>
                </a:lnTo>
                <a:lnTo>
                  <a:pt x="5474132" y="5706009"/>
                </a:lnTo>
                <a:lnTo>
                  <a:pt x="5359680" y="5772074"/>
                </a:lnTo>
                <a:lnTo>
                  <a:pt x="5235321" y="5700294"/>
                </a:lnTo>
                <a:close/>
                <a:moveTo>
                  <a:pt x="5480838" y="5709895"/>
                </a:moveTo>
                <a:lnTo>
                  <a:pt x="5591861" y="5773979"/>
                </a:lnTo>
                <a:lnTo>
                  <a:pt x="5477409" y="5840044"/>
                </a:lnTo>
                <a:lnTo>
                  <a:pt x="5366385" y="5775960"/>
                </a:lnTo>
                <a:lnTo>
                  <a:pt x="5480838" y="5709895"/>
                </a:lnTo>
                <a:close/>
                <a:moveTo>
                  <a:pt x="5487543" y="5706009"/>
                </a:moveTo>
                <a:lnTo>
                  <a:pt x="5608473" y="5636133"/>
                </a:lnTo>
                <a:lnTo>
                  <a:pt x="5719496" y="5700217"/>
                </a:lnTo>
                <a:lnTo>
                  <a:pt x="5598566" y="5770016"/>
                </a:lnTo>
                <a:lnTo>
                  <a:pt x="5487543" y="5706009"/>
                </a:lnTo>
                <a:close/>
                <a:moveTo>
                  <a:pt x="5726126" y="5704180"/>
                </a:moveTo>
                <a:lnTo>
                  <a:pt x="5850484" y="5775960"/>
                </a:lnTo>
                <a:lnTo>
                  <a:pt x="5729554" y="5845759"/>
                </a:lnTo>
                <a:lnTo>
                  <a:pt x="5605196" y="5773979"/>
                </a:lnTo>
                <a:lnTo>
                  <a:pt x="5726126" y="5704180"/>
                </a:lnTo>
                <a:close/>
                <a:moveTo>
                  <a:pt x="5732831" y="5700294"/>
                </a:moveTo>
                <a:lnTo>
                  <a:pt x="5847283" y="5634228"/>
                </a:lnTo>
                <a:lnTo>
                  <a:pt x="5971642" y="5706009"/>
                </a:lnTo>
                <a:lnTo>
                  <a:pt x="5857189" y="5772074"/>
                </a:lnTo>
                <a:lnTo>
                  <a:pt x="5732831" y="5700294"/>
                </a:lnTo>
                <a:close/>
                <a:moveTo>
                  <a:pt x="5736260" y="5562448"/>
                </a:moveTo>
                <a:lnTo>
                  <a:pt x="5857189" y="5492649"/>
                </a:lnTo>
                <a:lnTo>
                  <a:pt x="5968213" y="5556733"/>
                </a:lnTo>
                <a:lnTo>
                  <a:pt x="5847283" y="5626532"/>
                </a:lnTo>
                <a:lnTo>
                  <a:pt x="5736260" y="5562448"/>
                </a:lnTo>
                <a:close/>
                <a:moveTo>
                  <a:pt x="5732831" y="5413096"/>
                </a:moveTo>
                <a:lnTo>
                  <a:pt x="5847283" y="5347031"/>
                </a:lnTo>
                <a:lnTo>
                  <a:pt x="5971642" y="5418811"/>
                </a:lnTo>
                <a:lnTo>
                  <a:pt x="5857189" y="5484876"/>
                </a:lnTo>
                <a:lnTo>
                  <a:pt x="5732831" y="5413096"/>
                </a:lnTo>
                <a:close/>
                <a:moveTo>
                  <a:pt x="5736260" y="5275174"/>
                </a:moveTo>
                <a:lnTo>
                  <a:pt x="5857189" y="5205375"/>
                </a:lnTo>
                <a:lnTo>
                  <a:pt x="5968213" y="5269459"/>
                </a:lnTo>
                <a:lnTo>
                  <a:pt x="5847283" y="5339258"/>
                </a:lnTo>
                <a:lnTo>
                  <a:pt x="5736260" y="5275174"/>
                </a:lnTo>
                <a:close/>
                <a:moveTo>
                  <a:pt x="5732831" y="5125822"/>
                </a:moveTo>
                <a:lnTo>
                  <a:pt x="5847283" y="5059757"/>
                </a:lnTo>
                <a:lnTo>
                  <a:pt x="5971642" y="5131537"/>
                </a:lnTo>
                <a:lnTo>
                  <a:pt x="5857189" y="5197602"/>
                </a:lnTo>
                <a:lnTo>
                  <a:pt x="5732831" y="5125822"/>
                </a:lnTo>
                <a:close/>
                <a:moveTo>
                  <a:pt x="5736260" y="4987976"/>
                </a:moveTo>
                <a:lnTo>
                  <a:pt x="5857189" y="4918177"/>
                </a:lnTo>
                <a:lnTo>
                  <a:pt x="5968213" y="4982261"/>
                </a:lnTo>
                <a:lnTo>
                  <a:pt x="5847283" y="5052060"/>
                </a:lnTo>
                <a:lnTo>
                  <a:pt x="5736260" y="4987976"/>
                </a:lnTo>
                <a:close/>
                <a:moveTo>
                  <a:pt x="5732831" y="4838624"/>
                </a:moveTo>
                <a:lnTo>
                  <a:pt x="5847283" y="4772559"/>
                </a:lnTo>
                <a:lnTo>
                  <a:pt x="5971642" y="4844339"/>
                </a:lnTo>
                <a:lnTo>
                  <a:pt x="5857189" y="4910404"/>
                </a:lnTo>
                <a:lnTo>
                  <a:pt x="5732831" y="4838624"/>
                </a:lnTo>
                <a:close/>
                <a:moveTo>
                  <a:pt x="5736260" y="4700778"/>
                </a:moveTo>
                <a:lnTo>
                  <a:pt x="5857189" y="4630979"/>
                </a:lnTo>
                <a:lnTo>
                  <a:pt x="5968213" y="4695063"/>
                </a:lnTo>
                <a:lnTo>
                  <a:pt x="5847283" y="4764862"/>
                </a:lnTo>
                <a:lnTo>
                  <a:pt x="5736260" y="4700778"/>
                </a:lnTo>
                <a:close/>
                <a:moveTo>
                  <a:pt x="5732831" y="4551426"/>
                </a:moveTo>
                <a:lnTo>
                  <a:pt x="5847283" y="4485361"/>
                </a:lnTo>
                <a:lnTo>
                  <a:pt x="5971642" y="4557141"/>
                </a:lnTo>
                <a:lnTo>
                  <a:pt x="5857189" y="4623206"/>
                </a:lnTo>
                <a:lnTo>
                  <a:pt x="5732831" y="4551426"/>
                </a:lnTo>
                <a:close/>
                <a:moveTo>
                  <a:pt x="5736260" y="4413504"/>
                </a:moveTo>
                <a:lnTo>
                  <a:pt x="5857189" y="4343705"/>
                </a:lnTo>
                <a:lnTo>
                  <a:pt x="5968213" y="4407789"/>
                </a:lnTo>
                <a:lnTo>
                  <a:pt x="5847283" y="4477588"/>
                </a:lnTo>
                <a:lnTo>
                  <a:pt x="5736260" y="4413504"/>
                </a:lnTo>
                <a:close/>
                <a:moveTo>
                  <a:pt x="5732831" y="4264152"/>
                </a:moveTo>
                <a:lnTo>
                  <a:pt x="5847283" y="4198087"/>
                </a:lnTo>
                <a:lnTo>
                  <a:pt x="5971642" y="4269867"/>
                </a:lnTo>
                <a:lnTo>
                  <a:pt x="5857189" y="4335933"/>
                </a:lnTo>
                <a:lnTo>
                  <a:pt x="5732831" y="4264152"/>
                </a:lnTo>
                <a:close/>
                <a:moveTo>
                  <a:pt x="5736260" y="4126306"/>
                </a:moveTo>
                <a:lnTo>
                  <a:pt x="5857189" y="4056507"/>
                </a:lnTo>
                <a:lnTo>
                  <a:pt x="5968213" y="4120591"/>
                </a:lnTo>
                <a:lnTo>
                  <a:pt x="5847283" y="4190390"/>
                </a:lnTo>
                <a:lnTo>
                  <a:pt x="5736260" y="4126306"/>
                </a:lnTo>
                <a:close/>
                <a:moveTo>
                  <a:pt x="5732831" y="3976954"/>
                </a:moveTo>
                <a:lnTo>
                  <a:pt x="5847283" y="3910889"/>
                </a:lnTo>
                <a:lnTo>
                  <a:pt x="5971642" y="3982669"/>
                </a:lnTo>
                <a:lnTo>
                  <a:pt x="5857189" y="4048735"/>
                </a:lnTo>
                <a:lnTo>
                  <a:pt x="5732831" y="3976954"/>
                </a:lnTo>
                <a:close/>
                <a:moveTo>
                  <a:pt x="5736260" y="3839109"/>
                </a:moveTo>
                <a:lnTo>
                  <a:pt x="5857189" y="3769309"/>
                </a:lnTo>
                <a:lnTo>
                  <a:pt x="5968213" y="3833394"/>
                </a:lnTo>
                <a:lnTo>
                  <a:pt x="5847283" y="3903193"/>
                </a:lnTo>
                <a:lnTo>
                  <a:pt x="5736260" y="3839109"/>
                </a:lnTo>
                <a:close/>
                <a:moveTo>
                  <a:pt x="5732831" y="3689757"/>
                </a:moveTo>
                <a:lnTo>
                  <a:pt x="5847283" y="3623691"/>
                </a:lnTo>
                <a:lnTo>
                  <a:pt x="5971642" y="3695472"/>
                </a:lnTo>
                <a:lnTo>
                  <a:pt x="5857189" y="3761537"/>
                </a:lnTo>
                <a:lnTo>
                  <a:pt x="5732831" y="3689757"/>
                </a:lnTo>
                <a:close/>
                <a:moveTo>
                  <a:pt x="5736260" y="3551834"/>
                </a:moveTo>
                <a:lnTo>
                  <a:pt x="5857189" y="3482035"/>
                </a:lnTo>
                <a:lnTo>
                  <a:pt x="5968213" y="3546119"/>
                </a:lnTo>
                <a:lnTo>
                  <a:pt x="5847283" y="3615919"/>
                </a:lnTo>
                <a:lnTo>
                  <a:pt x="5736260" y="3551834"/>
                </a:lnTo>
                <a:close/>
                <a:moveTo>
                  <a:pt x="5732831" y="3402482"/>
                </a:moveTo>
                <a:lnTo>
                  <a:pt x="5847283" y="3336417"/>
                </a:lnTo>
                <a:lnTo>
                  <a:pt x="5971642" y="3408197"/>
                </a:lnTo>
                <a:lnTo>
                  <a:pt x="5857189" y="3474263"/>
                </a:lnTo>
                <a:lnTo>
                  <a:pt x="5732831" y="3402482"/>
                </a:lnTo>
                <a:close/>
                <a:moveTo>
                  <a:pt x="5736260" y="3264637"/>
                </a:moveTo>
                <a:lnTo>
                  <a:pt x="5857189" y="3194837"/>
                </a:lnTo>
                <a:lnTo>
                  <a:pt x="5968213" y="3258922"/>
                </a:lnTo>
                <a:lnTo>
                  <a:pt x="5847283" y="3328721"/>
                </a:lnTo>
                <a:lnTo>
                  <a:pt x="5736260" y="3264637"/>
                </a:lnTo>
                <a:close/>
                <a:moveTo>
                  <a:pt x="5732831" y="3115285"/>
                </a:moveTo>
                <a:lnTo>
                  <a:pt x="5847283" y="3049219"/>
                </a:lnTo>
                <a:lnTo>
                  <a:pt x="5971642" y="3121000"/>
                </a:lnTo>
                <a:lnTo>
                  <a:pt x="5857189" y="3187065"/>
                </a:lnTo>
                <a:lnTo>
                  <a:pt x="5732831" y="3115285"/>
                </a:lnTo>
                <a:close/>
                <a:moveTo>
                  <a:pt x="5736260" y="2977439"/>
                </a:moveTo>
                <a:lnTo>
                  <a:pt x="5857189" y="2907640"/>
                </a:lnTo>
                <a:lnTo>
                  <a:pt x="5968213" y="2971724"/>
                </a:lnTo>
                <a:lnTo>
                  <a:pt x="5847283" y="3041523"/>
                </a:lnTo>
                <a:lnTo>
                  <a:pt x="5736260" y="2977439"/>
                </a:lnTo>
                <a:close/>
                <a:moveTo>
                  <a:pt x="5732831" y="2828087"/>
                </a:moveTo>
                <a:lnTo>
                  <a:pt x="5847283" y="2762022"/>
                </a:lnTo>
                <a:lnTo>
                  <a:pt x="5971642" y="2833802"/>
                </a:lnTo>
                <a:lnTo>
                  <a:pt x="5857189" y="2899867"/>
                </a:lnTo>
                <a:lnTo>
                  <a:pt x="5732831" y="2828087"/>
                </a:lnTo>
                <a:close/>
                <a:moveTo>
                  <a:pt x="5736260" y="2690165"/>
                </a:moveTo>
                <a:lnTo>
                  <a:pt x="5857189" y="2620366"/>
                </a:lnTo>
                <a:lnTo>
                  <a:pt x="5968213" y="2684450"/>
                </a:lnTo>
                <a:lnTo>
                  <a:pt x="5847283" y="2754249"/>
                </a:lnTo>
                <a:lnTo>
                  <a:pt x="5736260" y="2690165"/>
                </a:lnTo>
                <a:close/>
                <a:moveTo>
                  <a:pt x="5732831" y="2540813"/>
                </a:moveTo>
                <a:lnTo>
                  <a:pt x="5847283" y="2474747"/>
                </a:lnTo>
                <a:lnTo>
                  <a:pt x="5971642" y="2546528"/>
                </a:lnTo>
                <a:lnTo>
                  <a:pt x="5857189" y="2612593"/>
                </a:lnTo>
                <a:lnTo>
                  <a:pt x="5732831" y="2540813"/>
                </a:lnTo>
                <a:close/>
                <a:moveTo>
                  <a:pt x="5736260" y="2402967"/>
                </a:moveTo>
                <a:lnTo>
                  <a:pt x="5857189" y="2333168"/>
                </a:lnTo>
                <a:lnTo>
                  <a:pt x="5968213" y="2397252"/>
                </a:lnTo>
                <a:lnTo>
                  <a:pt x="5847283" y="2467051"/>
                </a:lnTo>
                <a:lnTo>
                  <a:pt x="5736260" y="2402967"/>
                </a:lnTo>
                <a:close/>
                <a:moveTo>
                  <a:pt x="5732831" y="2253615"/>
                </a:moveTo>
                <a:lnTo>
                  <a:pt x="5847283" y="2187550"/>
                </a:lnTo>
                <a:lnTo>
                  <a:pt x="5971642" y="2259330"/>
                </a:lnTo>
                <a:lnTo>
                  <a:pt x="5857189" y="2325396"/>
                </a:lnTo>
                <a:lnTo>
                  <a:pt x="5732831" y="2253615"/>
                </a:lnTo>
                <a:close/>
                <a:moveTo>
                  <a:pt x="5736260" y="2115769"/>
                </a:moveTo>
                <a:lnTo>
                  <a:pt x="5857189" y="2045970"/>
                </a:lnTo>
                <a:lnTo>
                  <a:pt x="5968213" y="2110054"/>
                </a:lnTo>
                <a:lnTo>
                  <a:pt x="5847283" y="2179854"/>
                </a:lnTo>
                <a:lnTo>
                  <a:pt x="5736260" y="2115769"/>
                </a:lnTo>
                <a:close/>
                <a:moveTo>
                  <a:pt x="5732831" y="1966417"/>
                </a:moveTo>
                <a:lnTo>
                  <a:pt x="5847283" y="1900352"/>
                </a:lnTo>
                <a:lnTo>
                  <a:pt x="5971642" y="1972132"/>
                </a:lnTo>
                <a:lnTo>
                  <a:pt x="5857189" y="2038198"/>
                </a:lnTo>
                <a:lnTo>
                  <a:pt x="5732831" y="1966417"/>
                </a:lnTo>
                <a:close/>
                <a:moveTo>
                  <a:pt x="5736260" y="1828495"/>
                </a:moveTo>
                <a:lnTo>
                  <a:pt x="5857189" y="1758696"/>
                </a:lnTo>
                <a:lnTo>
                  <a:pt x="5968213" y="1822780"/>
                </a:lnTo>
                <a:lnTo>
                  <a:pt x="5847283" y="1892579"/>
                </a:lnTo>
                <a:lnTo>
                  <a:pt x="5736260" y="1828495"/>
                </a:lnTo>
                <a:close/>
                <a:moveTo>
                  <a:pt x="5732831" y="1679143"/>
                </a:moveTo>
                <a:lnTo>
                  <a:pt x="5847283" y="1613078"/>
                </a:lnTo>
                <a:lnTo>
                  <a:pt x="5971642" y="1684858"/>
                </a:lnTo>
                <a:lnTo>
                  <a:pt x="5857189" y="1750924"/>
                </a:lnTo>
                <a:lnTo>
                  <a:pt x="5732831" y="1679143"/>
                </a:lnTo>
                <a:close/>
                <a:moveTo>
                  <a:pt x="5736260" y="1541297"/>
                </a:moveTo>
                <a:lnTo>
                  <a:pt x="5857189" y="1471498"/>
                </a:lnTo>
                <a:lnTo>
                  <a:pt x="5968213" y="1535582"/>
                </a:lnTo>
                <a:lnTo>
                  <a:pt x="5847283" y="1605382"/>
                </a:lnTo>
                <a:lnTo>
                  <a:pt x="5736260" y="1541297"/>
                </a:lnTo>
                <a:close/>
                <a:moveTo>
                  <a:pt x="5732831" y="1391945"/>
                </a:moveTo>
                <a:lnTo>
                  <a:pt x="5847283" y="1325880"/>
                </a:lnTo>
                <a:lnTo>
                  <a:pt x="5971642" y="1397660"/>
                </a:lnTo>
                <a:lnTo>
                  <a:pt x="5857189" y="1463726"/>
                </a:lnTo>
                <a:lnTo>
                  <a:pt x="5732831" y="1391945"/>
                </a:lnTo>
                <a:close/>
                <a:moveTo>
                  <a:pt x="5736260" y="1254100"/>
                </a:moveTo>
                <a:lnTo>
                  <a:pt x="5857189" y="1184300"/>
                </a:lnTo>
                <a:lnTo>
                  <a:pt x="5968213" y="1248385"/>
                </a:lnTo>
                <a:lnTo>
                  <a:pt x="5847283" y="1318184"/>
                </a:lnTo>
                <a:lnTo>
                  <a:pt x="5736260" y="1254100"/>
                </a:lnTo>
                <a:close/>
                <a:moveTo>
                  <a:pt x="5732831" y="1104748"/>
                </a:moveTo>
                <a:lnTo>
                  <a:pt x="5847283" y="1038682"/>
                </a:lnTo>
                <a:lnTo>
                  <a:pt x="5971642" y="1110463"/>
                </a:lnTo>
                <a:lnTo>
                  <a:pt x="5857189" y="1176528"/>
                </a:lnTo>
                <a:lnTo>
                  <a:pt x="5732831" y="1104748"/>
                </a:lnTo>
                <a:close/>
                <a:moveTo>
                  <a:pt x="5736260" y="966826"/>
                </a:moveTo>
                <a:lnTo>
                  <a:pt x="5857189" y="897026"/>
                </a:lnTo>
                <a:lnTo>
                  <a:pt x="5968213" y="961111"/>
                </a:lnTo>
                <a:lnTo>
                  <a:pt x="5847283" y="1030910"/>
                </a:lnTo>
                <a:lnTo>
                  <a:pt x="5736260" y="966826"/>
                </a:lnTo>
                <a:close/>
                <a:moveTo>
                  <a:pt x="5840578" y="1034796"/>
                </a:moveTo>
                <a:lnTo>
                  <a:pt x="5726126" y="1100861"/>
                </a:lnTo>
                <a:lnTo>
                  <a:pt x="5615102" y="1036777"/>
                </a:lnTo>
                <a:lnTo>
                  <a:pt x="5729554" y="970712"/>
                </a:lnTo>
                <a:lnTo>
                  <a:pt x="5840578" y="1034796"/>
                </a:lnTo>
                <a:close/>
                <a:moveTo>
                  <a:pt x="5608473" y="1032891"/>
                </a:moveTo>
                <a:lnTo>
                  <a:pt x="5484114" y="961111"/>
                </a:lnTo>
                <a:lnTo>
                  <a:pt x="5598566" y="895045"/>
                </a:lnTo>
                <a:lnTo>
                  <a:pt x="5722925" y="966826"/>
                </a:lnTo>
                <a:lnTo>
                  <a:pt x="5608473" y="1032891"/>
                </a:lnTo>
                <a:close/>
                <a:moveTo>
                  <a:pt x="5601767" y="1036777"/>
                </a:moveTo>
                <a:lnTo>
                  <a:pt x="5480838" y="1106576"/>
                </a:lnTo>
                <a:lnTo>
                  <a:pt x="5356479" y="1034796"/>
                </a:lnTo>
                <a:lnTo>
                  <a:pt x="5477409" y="964997"/>
                </a:lnTo>
                <a:lnTo>
                  <a:pt x="5601767" y="1036777"/>
                </a:lnTo>
                <a:close/>
                <a:moveTo>
                  <a:pt x="5349774" y="1030910"/>
                </a:moveTo>
                <a:lnTo>
                  <a:pt x="5238750" y="966826"/>
                </a:lnTo>
                <a:lnTo>
                  <a:pt x="5359680" y="897026"/>
                </a:lnTo>
                <a:lnTo>
                  <a:pt x="5470703" y="961111"/>
                </a:lnTo>
                <a:lnTo>
                  <a:pt x="5349774" y="1030910"/>
                </a:lnTo>
                <a:close/>
                <a:moveTo>
                  <a:pt x="5343068" y="1034796"/>
                </a:moveTo>
                <a:lnTo>
                  <a:pt x="5228616" y="1100861"/>
                </a:lnTo>
                <a:lnTo>
                  <a:pt x="5117592" y="1036777"/>
                </a:lnTo>
                <a:lnTo>
                  <a:pt x="5232045" y="970712"/>
                </a:lnTo>
                <a:lnTo>
                  <a:pt x="5343068" y="1034796"/>
                </a:lnTo>
                <a:close/>
                <a:moveTo>
                  <a:pt x="5110963" y="1032891"/>
                </a:moveTo>
                <a:lnTo>
                  <a:pt x="4986604" y="961111"/>
                </a:lnTo>
                <a:lnTo>
                  <a:pt x="5101057" y="895045"/>
                </a:lnTo>
                <a:lnTo>
                  <a:pt x="5225415" y="966826"/>
                </a:lnTo>
                <a:lnTo>
                  <a:pt x="5110963" y="1032891"/>
                </a:lnTo>
                <a:close/>
                <a:moveTo>
                  <a:pt x="5104333" y="1036777"/>
                </a:moveTo>
                <a:lnTo>
                  <a:pt x="4983404" y="1106576"/>
                </a:lnTo>
                <a:lnTo>
                  <a:pt x="4859046" y="1034796"/>
                </a:lnTo>
                <a:lnTo>
                  <a:pt x="4979975" y="964997"/>
                </a:lnTo>
                <a:lnTo>
                  <a:pt x="5104333" y="1036777"/>
                </a:lnTo>
                <a:close/>
                <a:moveTo>
                  <a:pt x="4852264" y="1030910"/>
                </a:moveTo>
                <a:lnTo>
                  <a:pt x="4741241" y="966826"/>
                </a:lnTo>
                <a:lnTo>
                  <a:pt x="4862170" y="897026"/>
                </a:lnTo>
                <a:lnTo>
                  <a:pt x="4973193" y="961111"/>
                </a:lnTo>
                <a:lnTo>
                  <a:pt x="4852264" y="1030910"/>
                </a:lnTo>
                <a:close/>
                <a:moveTo>
                  <a:pt x="4845634" y="1034796"/>
                </a:moveTo>
                <a:lnTo>
                  <a:pt x="4731182" y="1100861"/>
                </a:lnTo>
                <a:lnTo>
                  <a:pt x="4620159" y="1036777"/>
                </a:lnTo>
                <a:lnTo>
                  <a:pt x="4734611" y="970712"/>
                </a:lnTo>
                <a:lnTo>
                  <a:pt x="4845634" y="1034796"/>
                </a:lnTo>
                <a:close/>
                <a:moveTo>
                  <a:pt x="4613529" y="1032891"/>
                </a:moveTo>
                <a:lnTo>
                  <a:pt x="4489171" y="961111"/>
                </a:lnTo>
                <a:lnTo>
                  <a:pt x="4603623" y="895045"/>
                </a:lnTo>
                <a:lnTo>
                  <a:pt x="4727981" y="966826"/>
                </a:lnTo>
                <a:lnTo>
                  <a:pt x="4613529" y="1032891"/>
                </a:lnTo>
                <a:close/>
                <a:moveTo>
                  <a:pt x="4606824" y="1036777"/>
                </a:moveTo>
                <a:lnTo>
                  <a:pt x="4485894" y="1106576"/>
                </a:lnTo>
                <a:lnTo>
                  <a:pt x="4361536" y="1034796"/>
                </a:lnTo>
                <a:lnTo>
                  <a:pt x="4482465" y="964997"/>
                </a:lnTo>
                <a:lnTo>
                  <a:pt x="4606824" y="1036777"/>
                </a:lnTo>
                <a:close/>
                <a:moveTo>
                  <a:pt x="4354830" y="1030910"/>
                </a:moveTo>
                <a:lnTo>
                  <a:pt x="4243807" y="966826"/>
                </a:lnTo>
                <a:lnTo>
                  <a:pt x="4364736" y="897026"/>
                </a:lnTo>
                <a:lnTo>
                  <a:pt x="4475760" y="961111"/>
                </a:lnTo>
                <a:lnTo>
                  <a:pt x="4354830" y="1030910"/>
                </a:lnTo>
                <a:close/>
                <a:moveTo>
                  <a:pt x="4348125" y="1034796"/>
                </a:moveTo>
                <a:lnTo>
                  <a:pt x="4233672" y="1100861"/>
                </a:lnTo>
                <a:lnTo>
                  <a:pt x="4122649" y="1036777"/>
                </a:lnTo>
                <a:lnTo>
                  <a:pt x="4237101" y="970712"/>
                </a:lnTo>
                <a:lnTo>
                  <a:pt x="4348125" y="1034796"/>
                </a:lnTo>
                <a:close/>
                <a:moveTo>
                  <a:pt x="4116019" y="1032891"/>
                </a:moveTo>
                <a:lnTo>
                  <a:pt x="3991661" y="961111"/>
                </a:lnTo>
                <a:lnTo>
                  <a:pt x="4106113" y="895045"/>
                </a:lnTo>
                <a:lnTo>
                  <a:pt x="4230472" y="966826"/>
                </a:lnTo>
                <a:lnTo>
                  <a:pt x="4116019" y="1032891"/>
                </a:lnTo>
                <a:close/>
                <a:moveTo>
                  <a:pt x="4109314" y="1036777"/>
                </a:moveTo>
                <a:lnTo>
                  <a:pt x="3988384" y="1106576"/>
                </a:lnTo>
                <a:lnTo>
                  <a:pt x="3864026" y="1034796"/>
                </a:lnTo>
                <a:lnTo>
                  <a:pt x="3984955" y="964997"/>
                </a:lnTo>
                <a:lnTo>
                  <a:pt x="4109314" y="1036777"/>
                </a:lnTo>
                <a:close/>
                <a:moveTo>
                  <a:pt x="3857320" y="1030910"/>
                </a:moveTo>
                <a:lnTo>
                  <a:pt x="3746297" y="966826"/>
                </a:lnTo>
                <a:lnTo>
                  <a:pt x="3867226" y="897026"/>
                </a:lnTo>
                <a:lnTo>
                  <a:pt x="3978250" y="961111"/>
                </a:lnTo>
                <a:lnTo>
                  <a:pt x="3857320" y="1030910"/>
                </a:lnTo>
                <a:close/>
                <a:moveTo>
                  <a:pt x="3850691" y="1034796"/>
                </a:moveTo>
                <a:lnTo>
                  <a:pt x="3736239" y="1100861"/>
                </a:lnTo>
                <a:lnTo>
                  <a:pt x="3625215" y="1036777"/>
                </a:lnTo>
                <a:lnTo>
                  <a:pt x="3739667" y="970712"/>
                </a:lnTo>
                <a:lnTo>
                  <a:pt x="3850691" y="1034796"/>
                </a:lnTo>
                <a:close/>
                <a:moveTo>
                  <a:pt x="3618509" y="1032891"/>
                </a:moveTo>
                <a:lnTo>
                  <a:pt x="3494151" y="961111"/>
                </a:lnTo>
                <a:lnTo>
                  <a:pt x="3608604" y="895045"/>
                </a:lnTo>
                <a:lnTo>
                  <a:pt x="3732962" y="966826"/>
                </a:lnTo>
                <a:lnTo>
                  <a:pt x="3618509" y="1032891"/>
                </a:lnTo>
                <a:close/>
                <a:moveTo>
                  <a:pt x="3611880" y="1036777"/>
                </a:moveTo>
                <a:lnTo>
                  <a:pt x="3490951" y="1106576"/>
                </a:lnTo>
                <a:lnTo>
                  <a:pt x="3366592" y="1034796"/>
                </a:lnTo>
                <a:lnTo>
                  <a:pt x="3487522" y="964997"/>
                </a:lnTo>
                <a:lnTo>
                  <a:pt x="3611880" y="1036777"/>
                </a:lnTo>
                <a:close/>
                <a:moveTo>
                  <a:pt x="3359887" y="1030910"/>
                </a:moveTo>
                <a:lnTo>
                  <a:pt x="3248863" y="966826"/>
                </a:lnTo>
                <a:lnTo>
                  <a:pt x="3369793" y="897026"/>
                </a:lnTo>
                <a:lnTo>
                  <a:pt x="3480816" y="961111"/>
                </a:lnTo>
                <a:lnTo>
                  <a:pt x="3359887" y="1030910"/>
                </a:lnTo>
                <a:close/>
                <a:moveTo>
                  <a:pt x="3353181" y="1034796"/>
                </a:moveTo>
                <a:lnTo>
                  <a:pt x="3238729" y="1100861"/>
                </a:lnTo>
                <a:lnTo>
                  <a:pt x="3127705" y="1036777"/>
                </a:lnTo>
                <a:lnTo>
                  <a:pt x="3242158" y="970712"/>
                </a:lnTo>
                <a:lnTo>
                  <a:pt x="3353181" y="1034796"/>
                </a:lnTo>
                <a:close/>
                <a:moveTo>
                  <a:pt x="3121076" y="1032891"/>
                </a:moveTo>
                <a:lnTo>
                  <a:pt x="2996717" y="961111"/>
                </a:lnTo>
                <a:lnTo>
                  <a:pt x="3111170" y="895045"/>
                </a:lnTo>
                <a:lnTo>
                  <a:pt x="3235528" y="966826"/>
                </a:lnTo>
                <a:lnTo>
                  <a:pt x="3121076" y="1032891"/>
                </a:lnTo>
                <a:close/>
                <a:moveTo>
                  <a:pt x="3114370" y="1036777"/>
                </a:moveTo>
                <a:lnTo>
                  <a:pt x="2993441" y="1106576"/>
                </a:lnTo>
                <a:lnTo>
                  <a:pt x="2869082" y="1034796"/>
                </a:lnTo>
                <a:lnTo>
                  <a:pt x="2990012" y="964997"/>
                </a:lnTo>
                <a:lnTo>
                  <a:pt x="3114370" y="1036777"/>
                </a:lnTo>
                <a:close/>
                <a:moveTo>
                  <a:pt x="2862377" y="1030910"/>
                </a:moveTo>
                <a:lnTo>
                  <a:pt x="2751354" y="966826"/>
                </a:lnTo>
                <a:lnTo>
                  <a:pt x="2872283" y="897026"/>
                </a:lnTo>
                <a:lnTo>
                  <a:pt x="2983306" y="961111"/>
                </a:lnTo>
                <a:lnTo>
                  <a:pt x="2862377" y="1030910"/>
                </a:lnTo>
                <a:close/>
                <a:moveTo>
                  <a:pt x="2855671" y="1034796"/>
                </a:moveTo>
                <a:lnTo>
                  <a:pt x="2741295" y="1100861"/>
                </a:lnTo>
                <a:lnTo>
                  <a:pt x="2630272" y="1036777"/>
                </a:lnTo>
                <a:lnTo>
                  <a:pt x="2744724" y="970712"/>
                </a:lnTo>
                <a:lnTo>
                  <a:pt x="2855671" y="1034796"/>
                </a:lnTo>
                <a:close/>
                <a:moveTo>
                  <a:pt x="2623566" y="1032891"/>
                </a:moveTo>
                <a:lnTo>
                  <a:pt x="2499208" y="961111"/>
                </a:lnTo>
                <a:lnTo>
                  <a:pt x="2613660" y="895045"/>
                </a:lnTo>
                <a:lnTo>
                  <a:pt x="2738019" y="966826"/>
                </a:lnTo>
                <a:lnTo>
                  <a:pt x="2623566" y="1032891"/>
                </a:lnTo>
                <a:close/>
                <a:moveTo>
                  <a:pt x="2616937" y="1036777"/>
                </a:moveTo>
                <a:lnTo>
                  <a:pt x="2496007" y="1106576"/>
                </a:lnTo>
                <a:lnTo>
                  <a:pt x="2371649" y="1034796"/>
                </a:lnTo>
                <a:lnTo>
                  <a:pt x="2492578" y="964997"/>
                </a:lnTo>
                <a:lnTo>
                  <a:pt x="2616937" y="1036777"/>
                </a:lnTo>
                <a:close/>
                <a:moveTo>
                  <a:pt x="2364943" y="1030910"/>
                </a:moveTo>
                <a:lnTo>
                  <a:pt x="2253920" y="966826"/>
                </a:lnTo>
                <a:lnTo>
                  <a:pt x="2374849" y="897026"/>
                </a:lnTo>
                <a:lnTo>
                  <a:pt x="2485873" y="961111"/>
                </a:lnTo>
                <a:lnTo>
                  <a:pt x="2364943" y="1030910"/>
                </a:lnTo>
                <a:close/>
                <a:moveTo>
                  <a:pt x="2358238" y="1034796"/>
                </a:moveTo>
                <a:lnTo>
                  <a:pt x="2243785" y="1100861"/>
                </a:lnTo>
                <a:lnTo>
                  <a:pt x="2132762" y="1036777"/>
                </a:lnTo>
                <a:lnTo>
                  <a:pt x="2247214" y="970712"/>
                </a:lnTo>
                <a:lnTo>
                  <a:pt x="2358238" y="1034796"/>
                </a:lnTo>
                <a:close/>
                <a:moveTo>
                  <a:pt x="2126132" y="1032891"/>
                </a:moveTo>
                <a:lnTo>
                  <a:pt x="2001774" y="961111"/>
                </a:lnTo>
                <a:lnTo>
                  <a:pt x="2116227" y="895045"/>
                </a:lnTo>
                <a:lnTo>
                  <a:pt x="2240585" y="966826"/>
                </a:lnTo>
                <a:lnTo>
                  <a:pt x="2126132" y="1032891"/>
                </a:lnTo>
                <a:close/>
                <a:moveTo>
                  <a:pt x="2119427" y="1036777"/>
                </a:moveTo>
                <a:lnTo>
                  <a:pt x="1998497" y="1106576"/>
                </a:lnTo>
                <a:lnTo>
                  <a:pt x="1874139" y="1034796"/>
                </a:lnTo>
                <a:lnTo>
                  <a:pt x="1995069" y="964997"/>
                </a:lnTo>
                <a:lnTo>
                  <a:pt x="2119427" y="1036777"/>
                </a:lnTo>
                <a:close/>
                <a:moveTo>
                  <a:pt x="1867434" y="1030910"/>
                </a:moveTo>
                <a:lnTo>
                  <a:pt x="1756410" y="966826"/>
                </a:lnTo>
                <a:lnTo>
                  <a:pt x="1877339" y="897026"/>
                </a:lnTo>
                <a:lnTo>
                  <a:pt x="1988363" y="961111"/>
                </a:lnTo>
                <a:lnTo>
                  <a:pt x="1867434" y="1030910"/>
                </a:lnTo>
                <a:close/>
                <a:moveTo>
                  <a:pt x="1860728" y="1034796"/>
                </a:moveTo>
                <a:lnTo>
                  <a:pt x="1746275" y="1100861"/>
                </a:lnTo>
                <a:lnTo>
                  <a:pt x="1635252" y="1036777"/>
                </a:lnTo>
                <a:lnTo>
                  <a:pt x="1749704" y="970712"/>
                </a:lnTo>
                <a:lnTo>
                  <a:pt x="1860728" y="1034796"/>
                </a:lnTo>
                <a:close/>
                <a:moveTo>
                  <a:pt x="1628623" y="1032891"/>
                </a:moveTo>
                <a:lnTo>
                  <a:pt x="1504264" y="961111"/>
                </a:lnTo>
                <a:lnTo>
                  <a:pt x="1618717" y="895045"/>
                </a:lnTo>
                <a:lnTo>
                  <a:pt x="1743075" y="966826"/>
                </a:lnTo>
                <a:lnTo>
                  <a:pt x="1628623" y="1032891"/>
                </a:lnTo>
                <a:close/>
                <a:moveTo>
                  <a:pt x="1621917" y="1036777"/>
                </a:moveTo>
                <a:lnTo>
                  <a:pt x="1500988" y="1106576"/>
                </a:lnTo>
                <a:lnTo>
                  <a:pt x="1376629" y="1034796"/>
                </a:lnTo>
                <a:lnTo>
                  <a:pt x="1497559" y="964997"/>
                </a:lnTo>
                <a:lnTo>
                  <a:pt x="1621917" y="1036777"/>
                </a:lnTo>
                <a:close/>
                <a:moveTo>
                  <a:pt x="1369924" y="1030910"/>
                </a:moveTo>
                <a:lnTo>
                  <a:pt x="1258900" y="966826"/>
                </a:lnTo>
                <a:lnTo>
                  <a:pt x="1379830" y="897026"/>
                </a:lnTo>
                <a:lnTo>
                  <a:pt x="1490853" y="961111"/>
                </a:lnTo>
                <a:lnTo>
                  <a:pt x="1369924" y="1030910"/>
                </a:lnTo>
                <a:close/>
                <a:moveTo>
                  <a:pt x="1363294" y="1034796"/>
                </a:moveTo>
                <a:lnTo>
                  <a:pt x="1248842" y="1100861"/>
                </a:lnTo>
                <a:lnTo>
                  <a:pt x="1137819" y="1036777"/>
                </a:lnTo>
                <a:lnTo>
                  <a:pt x="1252271" y="970712"/>
                </a:lnTo>
                <a:lnTo>
                  <a:pt x="1363294" y="1034796"/>
                </a:lnTo>
                <a:close/>
                <a:moveTo>
                  <a:pt x="1131189" y="1032891"/>
                </a:moveTo>
                <a:lnTo>
                  <a:pt x="1006831" y="961111"/>
                </a:lnTo>
                <a:lnTo>
                  <a:pt x="1121283" y="895045"/>
                </a:lnTo>
                <a:lnTo>
                  <a:pt x="1245641" y="966826"/>
                </a:lnTo>
                <a:lnTo>
                  <a:pt x="1131189" y="1032891"/>
                </a:lnTo>
                <a:close/>
                <a:moveTo>
                  <a:pt x="1124484" y="1036777"/>
                </a:moveTo>
                <a:lnTo>
                  <a:pt x="1003554" y="1106576"/>
                </a:lnTo>
                <a:lnTo>
                  <a:pt x="879196" y="1034796"/>
                </a:lnTo>
                <a:lnTo>
                  <a:pt x="1000125" y="964997"/>
                </a:lnTo>
                <a:lnTo>
                  <a:pt x="1124484" y="1036777"/>
                </a:lnTo>
                <a:close/>
                <a:moveTo>
                  <a:pt x="872490" y="1030910"/>
                </a:moveTo>
                <a:lnTo>
                  <a:pt x="761467" y="966826"/>
                </a:lnTo>
                <a:lnTo>
                  <a:pt x="882396" y="897026"/>
                </a:lnTo>
                <a:lnTo>
                  <a:pt x="993419" y="961111"/>
                </a:lnTo>
                <a:lnTo>
                  <a:pt x="872490" y="1030910"/>
                </a:lnTo>
                <a:close/>
                <a:moveTo>
                  <a:pt x="996848" y="1110463"/>
                </a:moveTo>
                <a:lnTo>
                  <a:pt x="882396" y="1176528"/>
                </a:lnTo>
                <a:lnTo>
                  <a:pt x="758038" y="1104748"/>
                </a:lnTo>
                <a:lnTo>
                  <a:pt x="872490" y="1038682"/>
                </a:lnTo>
                <a:lnTo>
                  <a:pt x="996848" y="1110463"/>
                </a:lnTo>
                <a:close/>
                <a:moveTo>
                  <a:pt x="993419" y="1248309"/>
                </a:moveTo>
                <a:lnTo>
                  <a:pt x="872490" y="1318108"/>
                </a:lnTo>
                <a:lnTo>
                  <a:pt x="761467" y="1254024"/>
                </a:lnTo>
                <a:lnTo>
                  <a:pt x="882396" y="1184224"/>
                </a:lnTo>
                <a:lnTo>
                  <a:pt x="993419" y="1248309"/>
                </a:lnTo>
                <a:close/>
                <a:moveTo>
                  <a:pt x="996848" y="1397660"/>
                </a:moveTo>
                <a:lnTo>
                  <a:pt x="882396" y="1463726"/>
                </a:lnTo>
                <a:lnTo>
                  <a:pt x="758038" y="1391945"/>
                </a:lnTo>
                <a:lnTo>
                  <a:pt x="872490" y="1325880"/>
                </a:lnTo>
                <a:lnTo>
                  <a:pt x="996848" y="1397660"/>
                </a:lnTo>
                <a:close/>
                <a:moveTo>
                  <a:pt x="993419" y="1535582"/>
                </a:moveTo>
                <a:lnTo>
                  <a:pt x="872490" y="1605382"/>
                </a:lnTo>
                <a:lnTo>
                  <a:pt x="761467" y="1541297"/>
                </a:lnTo>
                <a:lnTo>
                  <a:pt x="882396" y="1471498"/>
                </a:lnTo>
                <a:lnTo>
                  <a:pt x="993419" y="1535582"/>
                </a:lnTo>
                <a:close/>
                <a:moveTo>
                  <a:pt x="996848" y="1684934"/>
                </a:moveTo>
                <a:lnTo>
                  <a:pt x="882396" y="1751000"/>
                </a:lnTo>
                <a:lnTo>
                  <a:pt x="758038" y="1679219"/>
                </a:lnTo>
                <a:lnTo>
                  <a:pt x="872490" y="1613154"/>
                </a:lnTo>
                <a:lnTo>
                  <a:pt x="996848" y="1684934"/>
                </a:lnTo>
                <a:close/>
                <a:moveTo>
                  <a:pt x="993419" y="1822780"/>
                </a:moveTo>
                <a:lnTo>
                  <a:pt x="872490" y="1892579"/>
                </a:lnTo>
                <a:lnTo>
                  <a:pt x="761467" y="1828495"/>
                </a:lnTo>
                <a:lnTo>
                  <a:pt x="882396" y="1758696"/>
                </a:lnTo>
                <a:lnTo>
                  <a:pt x="993419" y="1822780"/>
                </a:lnTo>
                <a:close/>
                <a:moveTo>
                  <a:pt x="996848" y="1972132"/>
                </a:moveTo>
                <a:lnTo>
                  <a:pt x="882396" y="2038198"/>
                </a:lnTo>
                <a:lnTo>
                  <a:pt x="758038" y="1966417"/>
                </a:lnTo>
                <a:lnTo>
                  <a:pt x="872490" y="1900352"/>
                </a:lnTo>
                <a:lnTo>
                  <a:pt x="996848" y="1972132"/>
                </a:lnTo>
                <a:close/>
                <a:moveTo>
                  <a:pt x="993419" y="2109978"/>
                </a:moveTo>
                <a:lnTo>
                  <a:pt x="872490" y="2179777"/>
                </a:lnTo>
                <a:lnTo>
                  <a:pt x="761467" y="2115693"/>
                </a:lnTo>
                <a:lnTo>
                  <a:pt x="882396" y="2045894"/>
                </a:lnTo>
                <a:lnTo>
                  <a:pt x="993419" y="2109978"/>
                </a:lnTo>
                <a:close/>
                <a:moveTo>
                  <a:pt x="996848" y="2259330"/>
                </a:moveTo>
                <a:lnTo>
                  <a:pt x="882396" y="2325396"/>
                </a:lnTo>
                <a:lnTo>
                  <a:pt x="758038" y="2253615"/>
                </a:lnTo>
                <a:lnTo>
                  <a:pt x="872490" y="2187550"/>
                </a:lnTo>
                <a:lnTo>
                  <a:pt x="996848" y="2259330"/>
                </a:lnTo>
                <a:close/>
                <a:moveTo>
                  <a:pt x="993419" y="2397252"/>
                </a:moveTo>
                <a:lnTo>
                  <a:pt x="872490" y="2467051"/>
                </a:lnTo>
                <a:lnTo>
                  <a:pt x="761467" y="2402967"/>
                </a:lnTo>
                <a:lnTo>
                  <a:pt x="882396" y="2333168"/>
                </a:lnTo>
                <a:lnTo>
                  <a:pt x="993419" y="2397252"/>
                </a:lnTo>
                <a:close/>
                <a:moveTo>
                  <a:pt x="996848" y="2546604"/>
                </a:moveTo>
                <a:lnTo>
                  <a:pt x="882396" y="2612669"/>
                </a:lnTo>
                <a:lnTo>
                  <a:pt x="758038" y="2540889"/>
                </a:lnTo>
                <a:lnTo>
                  <a:pt x="872490" y="2474824"/>
                </a:lnTo>
                <a:lnTo>
                  <a:pt x="996848" y="2546604"/>
                </a:lnTo>
                <a:close/>
                <a:moveTo>
                  <a:pt x="993419" y="2684450"/>
                </a:moveTo>
                <a:lnTo>
                  <a:pt x="872490" y="2754249"/>
                </a:lnTo>
                <a:lnTo>
                  <a:pt x="761467" y="2690165"/>
                </a:lnTo>
                <a:lnTo>
                  <a:pt x="882396" y="2620366"/>
                </a:lnTo>
                <a:lnTo>
                  <a:pt x="993419" y="2684450"/>
                </a:lnTo>
                <a:close/>
                <a:moveTo>
                  <a:pt x="996848" y="2833802"/>
                </a:moveTo>
                <a:lnTo>
                  <a:pt x="882396" y="2899867"/>
                </a:lnTo>
                <a:lnTo>
                  <a:pt x="758038" y="2828087"/>
                </a:lnTo>
                <a:lnTo>
                  <a:pt x="872490" y="2762022"/>
                </a:lnTo>
                <a:lnTo>
                  <a:pt x="996848" y="2833802"/>
                </a:lnTo>
                <a:close/>
                <a:moveTo>
                  <a:pt x="993419" y="2971648"/>
                </a:moveTo>
                <a:lnTo>
                  <a:pt x="872490" y="3041447"/>
                </a:lnTo>
                <a:lnTo>
                  <a:pt x="761467" y="2977363"/>
                </a:lnTo>
                <a:lnTo>
                  <a:pt x="882396" y="2907564"/>
                </a:lnTo>
                <a:lnTo>
                  <a:pt x="993419" y="2971648"/>
                </a:lnTo>
                <a:close/>
                <a:moveTo>
                  <a:pt x="996848" y="3121000"/>
                </a:moveTo>
                <a:lnTo>
                  <a:pt x="882396" y="3187065"/>
                </a:lnTo>
                <a:lnTo>
                  <a:pt x="758038" y="3115285"/>
                </a:lnTo>
                <a:lnTo>
                  <a:pt x="872490" y="3049219"/>
                </a:lnTo>
                <a:lnTo>
                  <a:pt x="996848" y="3121000"/>
                </a:lnTo>
                <a:close/>
                <a:moveTo>
                  <a:pt x="993419" y="3258922"/>
                </a:moveTo>
                <a:lnTo>
                  <a:pt x="872490" y="3328721"/>
                </a:lnTo>
                <a:lnTo>
                  <a:pt x="761467" y="3264637"/>
                </a:lnTo>
                <a:lnTo>
                  <a:pt x="882396" y="3194837"/>
                </a:lnTo>
                <a:lnTo>
                  <a:pt x="993419" y="3258922"/>
                </a:lnTo>
                <a:close/>
                <a:moveTo>
                  <a:pt x="996848" y="3408274"/>
                </a:moveTo>
                <a:lnTo>
                  <a:pt x="882396" y="3474339"/>
                </a:lnTo>
                <a:lnTo>
                  <a:pt x="758038" y="3402482"/>
                </a:lnTo>
                <a:lnTo>
                  <a:pt x="872490" y="3336417"/>
                </a:lnTo>
                <a:lnTo>
                  <a:pt x="996848" y="3408274"/>
                </a:lnTo>
                <a:close/>
                <a:moveTo>
                  <a:pt x="993419" y="3546119"/>
                </a:moveTo>
                <a:lnTo>
                  <a:pt x="872490" y="3615919"/>
                </a:lnTo>
                <a:lnTo>
                  <a:pt x="761467" y="3551834"/>
                </a:lnTo>
                <a:lnTo>
                  <a:pt x="882396" y="3482035"/>
                </a:lnTo>
                <a:lnTo>
                  <a:pt x="993419" y="3546119"/>
                </a:lnTo>
                <a:close/>
                <a:moveTo>
                  <a:pt x="996848" y="3695472"/>
                </a:moveTo>
                <a:lnTo>
                  <a:pt x="882396" y="3761537"/>
                </a:lnTo>
                <a:lnTo>
                  <a:pt x="758038" y="3689757"/>
                </a:lnTo>
                <a:lnTo>
                  <a:pt x="872490" y="3623691"/>
                </a:lnTo>
                <a:lnTo>
                  <a:pt x="996848" y="3695472"/>
                </a:lnTo>
                <a:close/>
                <a:moveTo>
                  <a:pt x="993419" y="3833317"/>
                </a:moveTo>
                <a:lnTo>
                  <a:pt x="872490" y="3903117"/>
                </a:lnTo>
                <a:lnTo>
                  <a:pt x="761467" y="3839032"/>
                </a:lnTo>
                <a:lnTo>
                  <a:pt x="882396" y="3769233"/>
                </a:lnTo>
                <a:lnTo>
                  <a:pt x="993419" y="3833317"/>
                </a:lnTo>
                <a:close/>
                <a:moveTo>
                  <a:pt x="996848" y="3982669"/>
                </a:moveTo>
                <a:lnTo>
                  <a:pt x="882396" y="4048735"/>
                </a:lnTo>
                <a:lnTo>
                  <a:pt x="758038" y="3976954"/>
                </a:lnTo>
                <a:lnTo>
                  <a:pt x="872490" y="3910889"/>
                </a:lnTo>
                <a:lnTo>
                  <a:pt x="996848" y="3982669"/>
                </a:lnTo>
                <a:close/>
                <a:moveTo>
                  <a:pt x="993419" y="4120591"/>
                </a:moveTo>
                <a:lnTo>
                  <a:pt x="872490" y="4190390"/>
                </a:lnTo>
                <a:lnTo>
                  <a:pt x="761467" y="4126306"/>
                </a:lnTo>
                <a:lnTo>
                  <a:pt x="882396" y="4056507"/>
                </a:lnTo>
                <a:lnTo>
                  <a:pt x="993419" y="4120591"/>
                </a:lnTo>
                <a:close/>
                <a:moveTo>
                  <a:pt x="996848" y="4269943"/>
                </a:moveTo>
                <a:lnTo>
                  <a:pt x="882396" y="4336009"/>
                </a:lnTo>
                <a:lnTo>
                  <a:pt x="758038" y="4264228"/>
                </a:lnTo>
                <a:lnTo>
                  <a:pt x="872490" y="4198163"/>
                </a:lnTo>
                <a:lnTo>
                  <a:pt x="996848" y="4269943"/>
                </a:lnTo>
                <a:close/>
                <a:moveTo>
                  <a:pt x="993419" y="4407789"/>
                </a:moveTo>
                <a:lnTo>
                  <a:pt x="872490" y="4477588"/>
                </a:lnTo>
                <a:lnTo>
                  <a:pt x="761467" y="4413504"/>
                </a:lnTo>
                <a:lnTo>
                  <a:pt x="882396" y="4343705"/>
                </a:lnTo>
                <a:lnTo>
                  <a:pt x="993419" y="4407789"/>
                </a:lnTo>
                <a:close/>
                <a:moveTo>
                  <a:pt x="996848" y="4557141"/>
                </a:moveTo>
                <a:lnTo>
                  <a:pt x="882396" y="4623206"/>
                </a:lnTo>
                <a:lnTo>
                  <a:pt x="758038" y="4551426"/>
                </a:lnTo>
                <a:lnTo>
                  <a:pt x="872490" y="4485361"/>
                </a:lnTo>
                <a:lnTo>
                  <a:pt x="996848" y="4557141"/>
                </a:lnTo>
                <a:close/>
                <a:moveTo>
                  <a:pt x="993419" y="4694987"/>
                </a:moveTo>
                <a:lnTo>
                  <a:pt x="872490" y="4764786"/>
                </a:lnTo>
                <a:lnTo>
                  <a:pt x="761467" y="4700702"/>
                </a:lnTo>
                <a:lnTo>
                  <a:pt x="882396" y="4630903"/>
                </a:lnTo>
                <a:lnTo>
                  <a:pt x="993419" y="4694987"/>
                </a:lnTo>
                <a:close/>
                <a:moveTo>
                  <a:pt x="996848" y="4844339"/>
                </a:moveTo>
                <a:lnTo>
                  <a:pt x="882396" y="4910404"/>
                </a:lnTo>
                <a:lnTo>
                  <a:pt x="758038" y="4838624"/>
                </a:lnTo>
                <a:lnTo>
                  <a:pt x="872490" y="4772559"/>
                </a:lnTo>
                <a:lnTo>
                  <a:pt x="996848" y="4844339"/>
                </a:lnTo>
                <a:close/>
                <a:moveTo>
                  <a:pt x="993419" y="4982261"/>
                </a:moveTo>
                <a:lnTo>
                  <a:pt x="872490" y="5052060"/>
                </a:lnTo>
                <a:lnTo>
                  <a:pt x="761467" y="4987976"/>
                </a:lnTo>
                <a:lnTo>
                  <a:pt x="882396" y="4918177"/>
                </a:lnTo>
                <a:lnTo>
                  <a:pt x="993419" y="4982261"/>
                </a:lnTo>
                <a:close/>
                <a:moveTo>
                  <a:pt x="996848" y="5131613"/>
                </a:moveTo>
                <a:lnTo>
                  <a:pt x="882396" y="5197678"/>
                </a:lnTo>
                <a:lnTo>
                  <a:pt x="758038" y="5125898"/>
                </a:lnTo>
                <a:lnTo>
                  <a:pt x="872490" y="5059833"/>
                </a:lnTo>
                <a:lnTo>
                  <a:pt x="996848" y="5131613"/>
                </a:lnTo>
                <a:close/>
                <a:moveTo>
                  <a:pt x="993419" y="5269459"/>
                </a:moveTo>
                <a:lnTo>
                  <a:pt x="872490" y="5339258"/>
                </a:lnTo>
                <a:lnTo>
                  <a:pt x="761467" y="5275174"/>
                </a:lnTo>
                <a:lnTo>
                  <a:pt x="882396" y="5205375"/>
                </a:lnTo>
                <a:lnTo>
                  <a:pt x="993419" y="5269459"/>
                </a:lnTo>
                <a:close/>
                <a:moveTo>
                  <a:pt x="996848" y="5418811"/>
                </a:moveTo>
                <a:lnTo>
                  <a:pt x="882396" y="5484876"/>
                </a:lnTo>
                <a:lnTo>
                  <a:pt x="758038" y="5413096"/>
                </a:lnTo>
                <a:lnTo>
                  <a:pt x="872490" y="5347031"/>
                </a:lnTo>
                <a:lnTo>
                  <a:pt x="996848" y="5418811"/>
                </a:lnTo>
                <a:close/>
                <a:moveTo>
                  <a:pt x="993419" y="5556656"/>
                </a:moveTo>
                <a:lnTo>
                  <a:pt x="872490" y="5626456"/>
                </a:lnTo>
                <a:lnTo>
                  <a:pt x="761467" y="5562371"/>
                </a:lnTo>
                <a:lnTo>
                  <a:pt x="882396" y="5492572"/>
                </a:lnTo>
                <a:lnTo>
                  <a:pt x="993419" y="5556656"/>
                </a:lnTo>
                <a:close/>
                <a:moveTo>
                  <a:pt x="996848" y="5706009"/>
                </a:moveTo>
                <a:lnTo>
                  <a:pt x="882396" y="5772074"/>
                </a:lnTo>
                <a:lnTo>
                  <a:pt x="758038" y="5700294"/>
                </a:lnTo>
                <a:lnTo>
                  <a:pt x="872490" y="5634228"/>
                </a:lnTo>
                <a:lnTo>
                  <a:pt x="996848" y="5706009"/>
                </a:lnTo>
                <a:close/>
                <a:moveTo>
                  <a:pt x="993419" y="5843931"/>
                </a:moveTo>
                <a:lnTo>
                  <a:pt x="872490" y="5913730"/>
                </a:lnTo>
                <a:lnTo>
                  <a:pt x="761467" y="5849646"/>
                </a:lnTo>
                <a:lnTo>
                  <a:pt x="882396" y="5779847"/>
                </a:lnTo>
                <a:lnTo>
                  <a:pt x="993419" y="5843931"/>
                </a:lnTo>
                <a:close/>
                <a:moveTo>
                  <a:pt x="1000125" y="5847741"/>
                </a:moveTo>
                <a:lnTo>
                  <a:pt x="1124484" y="5919521"/>
                </a:lnTo>
                <a:lnTo>
                  <a:pt x="1003554" y="5989320"/>
                </a:lnTo>
                <a:lnTo>
                  <a:pt x="879196" y="5917540"/>
                </a:lnTo>
                <a:lnTo>
                  <a:pt x="1000125" y="5847741"/>
                </a:lnTo>
                <a:close/>
                <a:moveTo>
                  <a:pt x="1006754" y="5843931"/>
                </a:moveTo>
                <a:lnTo>
                  <a:pt x="1121207" y="5777865"/>
                </a:lnTo>
                <a:lnTo>
                  <a:pt x="1245565" y="5849646"/>
                </a:lnTo>
                <a:lnTo>
                  <a:pt x="1131113" y="5915711"/>
                </a:lnTo>
                <a:lnTo>
                  <a:pt x="1006754" y="5843931"/>
                </a:lnTo>
                <a:close/>
                <a:moveTo>
                  <a:pt x="1252271" y="5853532"/>
                </a:moveTo>
                <a:lnTo>
                  <a:pt x="1363294" y="5917616"/>
                </a:lnTo>
                <a:lnTo>
                  <a:pt x="1248842" y="5983682"/>
                </a:lnTo>
                <a:lnTo>
                  <a:pt x="1137819" y="5919597"/>
                </a:lnTo>
                <a:lnTo>
                  <a:pt x="1252271" y="5853532"/>
                </a:lnTo>
                <a:close/>
                <a:moveTo>
                  <a:pt x="1258976" y="5849646"/>
                </a:moveTo>
                <a:lnTo>
                  <a:pt x="1379906" y="5779847"/>
                </a:lnTo>
                <a:lnTo>
                  <a:pt x="1490929" y="5843931"/>
                </a:lnTo>
                <a:lnTo>
                  <a:pt x="1370000" y="5913730"/>
                </a:lnTo>
                <a:lnTo>
                  <a:pt x="1258976" y="5849646"/>
                </a:lnTo>
                <a:close/>
                <a:moveTo>
                  <a:pt x="1497559" y="5847741"/>
                </a:moveTo>
                <a:lnTo>
                  <a:pt x="1621917" y="5919521"/>
                </a:lnTo>
                <a:lnTo>
                  <a:pt x="1500988" y="5989320"/>
                </a:lnTo>
                <a:lnTo>
                  <a:pt x="1376629" y="5917540"/>
                </a:lnTo>
                <a:lnTo>
                  <a:pt x="1497559" y="5847741"/>
                </a:lnTo>
                <a:close/>
                <a:moveTo>
                  <a:pt x="1504264" y="5843931"/>
                </a:moveTo>
                <a:lnTo>
                  <a:pt x="1618717" y="5777865"/>
                </a:lnTo>
                <a:lnTo>
                  <a:pt x="1743075" y="5849646"/>
                </a:lnTo>
                <a:lnTo>
                  <a:pt x="1628623" y="5915711"/>
                </a:lnTo>
                <a:lnTo>
                  <a:pt x="1504264" y="5843931"/>
                </a:lnTo>
                <a:close/>
                <a:moveTo>
                  <a:pt x="1749704" y="5853532"/>
                </a:moveTo>
                <a:lnTo>
                  <a:pt x="1860728" y="5917616"/>
                </a:lnTo>
                <a:lnTo>
                  <a:pt x="1746275" y="5983682"/>
                </a:lnTo>
                <a:lnTo>
                  <a:pt x="1635252" y="5919597"/>
                </a:lnTo>
                <a:lnTo>
                  <a:pt x="1749704" y="5853532"/>
                </a:lnTo>
                <a:close/>
                <a:moveTo>
                  <a:pt x="1756410" y="5849646"/>
                </a:moveTo>
                <a:lnTo>
                  <a:pt x="1877339" y="5779847"/>
                </a:lnTo>
                <a:lnTo>
                  <a:pt x="1988363" y="5843931"/>
                </a:lnTo>
                <a:lnTo>
                  <a:pt x="1867434" y="5913730"/>
                </a:lnTo>
                <a:lnTo>
                  <a:pt x="1756410" y="5849646"/>
                </a:lnTo>
                <a:close/>
                <a:moveTo>
                  <a:pt x="1995069" y="5847741"/>
                </a:moveTo>
                <a:lnTo>
                  <a:pt x="2119427" y="5919521"/>
                </a:lnTo>
                <a:lnTo>
                  <a:pt x="1998497" y="5989320"/>
                </a:lnTo>
                <a:lnTo>
                  <a:pt x="1874139" y="5917540"/>
                </a:lnTo>
                <a:lnTo>
                  <a:pt x="1995069" y="5847741"/>
                </a:lnTo>
                <a:close/>
                <a:moveTo>
                  <a:pt x="2001698" y="5843931"/>
                </a:moveTo>
                <a:lnTo>
                  <a:pt x="2116150" y="5777865"/>
                </a:lnTo>
                <a:lnTo>
                  <a:pt x="2240509" y="5849646"/>
                </a:lnTo>
                <a:lnTo>
                  <a:pt x="2126056" y="5915711"/>
                </a:lnTo>
                <a:lnTo>
                  <a:pt x="2001698" y="5843931"/>
                </a:lnTo>
                <a:close/>
                <a:moveTo>
                  <a:pt x="2247214" y="5853532"/>
                </a:moveTo>
                <a:lnTo>
                  <a:pt x="2358238" y="5917616"/>
                </a:lnTo>
                <a:lnTo>
                  <a:pt x="2243785" y="5983682"/>
                </a:lnTo>
                <a:lnTo>
                  <a:pt x="2132762" y="5919597"/>
                </a:lnTo>
                <a:lnTo>
                  <a:pt x="2247214" y="5853532"/>
                </a:lnTo>
                <a:close/>
                <a:moveTo>
                  <a:pt x="2253920" y="5849646"/>
                </a:moveTo>
                <a:lnTo>
                  <a:pt x="2374849" y="5779847"/>
                </a:lnTo>
                <a:lnTo>
                  <a:pt x="2485873" y="5843931"/>
                </a:lnTo>
                <a:lnTo>
                  <a:pt x="2364943" y="5913730"/>
                </a:lnTo>
                <a:lnTo>
                  <a:pt x="2253920" y="5849646"/>
                </a:lnTo>
                <a:close/>
                <a:moveTo>
                  <a:pt x="2492502" y="5847741"/>
                </a:moveTo>
                <a:lnTo>
                  <a:pt x="2616861" y="5919521"/>
                </a:lnTo>
                <a:lnTo>
                  <a:pt x="2495931" y="5989320"/>
                </a:lnTo>
                <a:lnTo>
                  <a:pt x="2371573" y="5917540"/>
                </a:lnTo>
                <a:lnTo>
                  <a:pt x="2492502" y="5847741"/>
                </a:lnTo>
                <a:close/>
                <a:moveTo>
                  <a:pt x="2499208" y="5843931"/>
                </a:moveTo>
                <a:lnTo>
                  <a:pt x="2613660" y="5777865"/>
                </a:lnTo>
                <a:lnTo>
                  <a:pt x="2738019" y="5849646"/>
                </a:lnTo>
                <a:lnTo>
                  <a:pt x="2623566" y="5915711"/>
                </a:lnTo>
                <a:lnTo>
                  <a:pt x="2499208" y="5843931"/>
                </a:lnTo>
                <a:close/>
                <a:moveTo>
                  <a:pt x="2744724" y="5853532"/>
                </a:moveTo>
                <a:lnTo>
                  <a:pt x="2855747" y="5917616"/>
                </a:lnTo>
                <a:lnTo>
                  <a:pt x="2741295" y="5983682"/>
                </a:lnTo>
                <a:lnTo>
                  <a:pt x="2630272" y="5919597"/>
                </a:lnTo>
                <a:lnTo>
                  <a:pt x="2744724" y="5853532"/>
                </a:lnTo>
                <a:close/>
                <a:moveTo>
                  <a:pt x="2751354" y="5849646"/>
                </a:moveTo>
                <a:lnTo>
                  <a:pt x="2872283" y="5779847"/>
                </a:lnTo>
                <a:lnTo>
                  <a:pt x="2983306" y="5843931"/>
                </a:lnTo>
                <a:lnTo>
                  <a:pt x="2862377" y="5913730"/>
                </a:lnTo>
                <a:lnTo>
                  <a:pt x="2751354" y="5849646"/>
                </a:lnTo>
                <a:close/>
                <a:moveTo>
                  <a:pt x="2990012" y="5847741"/>
                </a:moveTo>
                <a:lnTo>
                  <a:pt x="3114370" y="5919521"/>
                </a:lnTo>
                <a:lnTo>
                  <a:pt x="2993441" y="5989320"/>
                </a:lnTo>
                <a:lnTo>
                  <a:pt x="2869082" y="5917540"/>
                </a:lnTo>
                <a:lnTo>
                  <a:pt x="2990012" y="5847741"/>
                </a:lnTo>
                <a:close/>
                <a:moveTo>
                  <a:pt x="2996717" y="5843931"/>
                </a:moveTo>
                <a:lnTo>
                  <a:pt x="3111170" y="5777865"/>
                </a:lnTo>
                <a:lnTo>
                  <a:pt x="3235528" y="5849646"/>
                </a:lnTo>
                <a:lnTo>
                  <a:pt x="3121076" y="5915711"/>
                </a:lnTo>
                <a:lnTo>
                  <a:pt x="2996717" y="5843931"/>
                </a:lnTo>
                <a:close/>
                <a:moveTo>
                  <a:pt x="3242158" y="5853532"/>
                </a:moveTo>
                <a:lnTo>
                  <a:pt x="3353181" y="5917616"/>
                </a:lnTo>
                <a:lnTo>
                  <a:pt x="3238729" y="5983682"/>
                </a:lnTo>
                <a:lnTo>
                  <a:pt x="3127705" y="5919597"/>
                </a:lnTo>
                <a:lnTo>
                  <a:pt x="3242158" y="5853532"/>
                </a:lnTo>
                <a:close/>
                <a:moveTo>
                  <a:pt x="3248863" y="5849646"/>
                </a:moveTo>
                <a:lnTo>
                  <a:pt x="3369793" y="5779847"/>
                </a:lnTo>
                <a:lnTo>
                  <a:pt x="3480816" y="5843931"/>
                </a:lnTo>
                <a:lnTo>
                  <a:pt x="3359887" y="5913730"/>
                </a:lnTo>
                <a:lnTo>
                  <a:pt x="3248863" y="5849646"/>
                </a:lnTo>
                <a:close/>
                <a:moveTo>
                  <a:pt x="3487446" y="5847741"/>
                </a:moveTo>
                <a:lnTo>
                  <a:pt x="3611804" y="5919521"/>
                </a:lnTo>
                <a:lnTo>
                  <a:pt x="3490874" y="5989320"/>
                </a:lnTo>
                <a:lnTo>
                  <a:pt x="3366516" y="5917540"/>
                </a:lnTo>
                <a:lnTo>
                  <a:pt x="3487446" y="5847741"/>
                </a:lnTo>
                <a:close/>
                <a:moveTo>
                  <a:pt x="3494151" y="5843931"/>
                </a:moveTo>
                <a:lnTo>
                  <a:pt x="3608604" y="5777865"/>
                </a:lnTo>
                <a:lnTo>
                  <a:pt x="3732962" y="5849646"/>
                </a:lnTo>
                <a:lnTo>
                  <a:pt x="3618509" y="5915711"/>
                </a:lnTo>
                <a:lnTo>
                  <a:pt x="3494151" y="5843931"/>
                </a:lnTo>
                <a:close/>
                <a:moveTo>
                  <a:pt x="3739667" y="5853532"/>
                </a:moveTo>
                <a:lnTo>
                  <a:pt x="3850691" y="5917616"/>
                </a:lnTo>
                <a:lnTo>
                  <a:pt x="3736239" y="5983682"/>
                </a:lnTo>
                <a:lnTo>
                  <a:pt x="3625215" y="5919597"/>
                </a:lnTo>
                <a:lnTo>
                  <a:pt x="3739667" y="5853532"/>
                </a:lnTo>
                <a:close/>
                <a:moveTo>
                  <a:pt x="3746297" y="5849646"/>
                </a:moveTo>
                <a:lnTo>
                  <a:pt x="3867226" y="5779847"/>
                </a:lnTo>
                <a:lnTo>
                  <a:pt x="3978250" y="5843931"/>
                </a:lnTo>
                <a:lnTo>
                  <a:pt x="3857320" y="5913730"/>
                </a:lnTo>
                <a:lnTo>
                  <a:pt x="3746297" y="5849646"/>
                </a:lnTo>
                <a:close/>
                <a:moveTo>
                  <a:pt x="3984955" y="5847741"/>
                </a:moveTo>
                <a:lnTo>
                  <a:pt x="4109314" y="5919521"/>
                </a:lnTo>
                <a:lnTo>
                  <a:pt x="3988384" y="5989320"/>
                </a:lnTo>
                <a:lnTo>
                  <a:pt x="3864026" y="5917540"/>
                </a:lnTo>
                <a:lnTo>
                  <a:pt x="3984955" y="5847741"/>
                </a:lnTo>
                <a:close/>
                <a:moveTo>
                  <a:pt x="3991661" y="5843931"/>
                </a:moveTo>
                <a:lnTo>
                  <a:pt x="4106113" y="5777865"/>
                </a:lnTo>
                <a:lnTo>
                  <a:pt x="4230472" y="5849646"/>
                </a:lnTo>
                <a:lnTo>
                  <a:pt x="4116019" y="5915711"/>
                </a:lnTo>
                <a:lnTo>
                  <a:pt x="3991661" y="5843931"/>
                </a:lnTo>
                <a:close/>
                <a:moveTo>
                  <a:pt x="4237177" y="5853532"/>
                </a:moveTo>
                <a:lnTo>
                  <a:pt x="4348201" y="5917616"/>
                </a:lnTo>
                <a:lnTo>
                  <a:pt x="4233748" y="5983682"/>
                </a:lnTo>
                <a:lnTo>
                  <a:pt x="4122725" y="5919597"/>
                </a:lnTo>
                <a:lnTo>
                  <a:pt x="4237177" y="5853532"/>
                </a:lnTo>
                <a:close/>
                <a:moveTo>
                  <a:pt x="4243807" y="5849646"/>
                </a:moveTo>
                <a:lnTo>
                  <a:pt x="4364736" y="5779847"/>
                </a:lnTo>
                <a:lnTo>
                  <a:pt x="4475760" y="5843931"/>
                </a:lnTo>
                <a:lnTo>
                  <a:pt x="4354830" y="5913730"/>
                </a:lnTo>
                <a:lnTo>
                  <a:pt x="4243807" y="5849646"/>
                </a:lnTo>
                <a:close/>
                <a:moveTo>
                  <a:pt x="4482465" y="5847741"/>
                </a:moveTo>
                <a:lnTo>
                  <a:pt x="4606824" y="5919521"/>
                </a:lnTo>
                <a:lnTo>
                  <a:pt x="4485894" y="5989320"/>
                </a:lnTo>
                <a:lnTo>
                  <a:pt x="4361536" y="5917540"/>
                </a:lnTo>
                <a:lnTo>
                  <a:pt x="4482465" y="5847741"/>
                </a:lnTo>
                <a:close/>
                <a:moveTo>
                  <a:pt x="4489095" y="5843931"/>
                </a:moveTo>
                <a:lnTo>
                  <a:pt x="4603547" y="5777865"/>
                </a:lnTo>
                <a:lnTo>
                  <a:pt x="4727906" y="5849646"/>
                </a:lnTo>
                <a:lnTo>
                  <a:pt x="4613453" y="5915711"/>
                </a:lnTo>
                <a:lnTo>
                  <a:pt x="4489095" y="5843931"/>
                </a:lnTo>
                <a:close/>
                <a:moveTo>
                  <a:pt x="4734611" y="5853532"/>
                </a:moveTo>
                <a:lnTo>
                  <a:pt x="4845634" y="5917616"/>
                </a:lnTo>
                <a:lnTo>
                  <a:pt x="4731182" y="5983682"/>
                </a:lnTo>
                <a:lnTo>
                  <a:pt x="4620159" y="5919597"/>
                </a:lnTo>
                <a:lnTo>
                  <a:pt x="4734611" y="5853532"/>
                </a:lnTo>
                <a:close/>
                <a:moveTo>
                  <a:pt x="4741316" y="5849646"/>
                </a:moveTo>
                <a:lnTo>
                  <a:pt x="4862246" y="5779847"/>
                </a:lnTo>
                <a:lnTo>
                  <a:pt x="4973269" y="5843931"/>
                </a:lnTo>
                <a:lnTo>
                  <a:pt x="4852340" y="5913730"/>
                </a:lnTo>
                <a:lnTo>
                  <a:pt x="4741316" y="5849646"/>
                </a:lnTo>
                <a:close/>
                <a:moveTo>
                  <a:pt x="4979899" y="5847741"/>
                </a:moveTo>
                <a:lnTo>
                  <a:pt x="5104257" y="5919521"/>
                </a:lnTo>
                <a:lnTo>
                  <a:pt x="4983328" y="5989320"/>
                </a:lnTo>
                <a:lnTo>
                  <a:pt x="4858969" y="5917540"/>
                </a:lnTo>
                <a:lnTo>
                  <a:pt x="4979899" y="5847741"/>
                </a:lnTo>
                <a:close/>
                <a:moveTo>
                  <a:pt x="4986604" y="5843931"/>
                </a:moveTo>
                <a:lnTo>
                  <a:pt x="5101057" y="5777865"/>
                </a:lnTo>
                <a:lnTo>
                  <a:pt x="5225415" y="5849646"/>
                </a:lnTo>
                <a:lnTo>
                  <a:pt x="5110963" y="5915711"/>
                </a:lnTo>
                <a:lnTo>
                  <a:pt x="4986604" y="5843931"/>
                </a:lnTo>
                <a:close/>
                <a:moveTo>
                  <a:pt x="5232121" y="5853532"/>
                </a:moveTo>
                <a:lnTo>
                  <a:pt x="5343144" y="5917616"/>
                </a:lnTo>
                <a:lnTo>
                  <a:pt x="5228692" y="5983682"/>
                </a:lnTo>
                <a:lnTo>
                  <a:pt x="5117668" y="5919597"/>
                </a:lnTo>
                <a:lnTo>
                  <a:pt x="5232121" y="5853532"/>
                </a:lnTo>
                <a:close/>
                <a:moveTo>
                  <a:pt x="5238750" y="5849646"/>
                </a:moveTo>
                <a:lnTo>
                  <a:pt x="5359680" y="5779847"/>
                </a:lnTo>
                <a:lnTo>
                  <a:pt x="5470703" y="5843931"/>
                </a:lnTo>
                <a:lnTo>
                  <a:pt x="5349774" y="5913730"/>
                </a:lnTo>
                <a:lnTo>
                  <a:pt x="5238750" y="5849646"/>
                </a:lnTo>
                <a:close/>
                <a:moveTo>
                  <a:pt x="5477409" y="5847741"/>
                </a:moveTo>
                <a:lnTo>
                  <a:pt x="5601767" y="5919521"/>
                </a:lnTo>
                <a:lnTo>
                  <a:pt x="5480838" y="5989320"/>
                </a:lnTo>
                <a:lnTo>
                  <a:pt x="5356479" y="5917540"/>
                </a:lnTo>
                <a:lnTo>
                  <a:pt x="5477409" y="5847741"/>
                </a:lnTo>
                <a:close/>
                <a:moveTo>
                  <a:pt x="5484038" y="5843931"/>
                </a:moveTo>
                <a:lnTo>
                  <a:pt x="5598491" y="5777865"/>
                </a:lnTo>
                <a:lnTo>
                  <a:pt x="5722849" y="5849646"/>
                </a:lnTo>
                <a:lnTo>
                  <a:pt x="5608397" y="5915711"/>
                </a:lnTo>
                <a:lnTo>
                  <a:pt x="5484038" y="5843931"/>
                </a:lnTo>
                <a:close/>
                <a:moveTo>
                  <a:pt x="5729554" y="5853532"/>
                </a:moveTo>
                <a:lnTo>
                  <a:pt x="5840578" y="5917616"/>
                </a:lnTo>
                <a:lnTo>
                  <a:pt x="5726126" y="5983682"/>
                </a:lnTo>
                <a:lnTo>
                  <a:pt x="5615102" y="5919597"/>
                </a:lnTo>
                <a:lnTo>
                  <a:pt x="5729554" y="5853532"/>
                </a:lnTo>
                <a:close/>
                <a:moveTo>
                  <a:pt x="5736260" y="5849646"/>
                </a:moveTo>
                <a:lnTo>
                  <a:pt x="5857189" y="5779770"/>
                </a:lnTo>
                <a:lnTo>
                  <a:pt x="5968213" y="5843854"/>
                </a:lnTo>
                <a:lnTo>
                  <a:pt x="5847283" y="5913730"/>
                </a:lnTo>
                <a:lnTo>
                  <a:pt x="5736260" y="5849646"/>
                </a:lnTo>
                <a:close/>
                <a:moveTo>
                  <a:pt x="5974918" y="5847741"/>
                </a:moveTo>
                <a:lnTo>
                  <a:pt x="6099277" y="5919521"/>
                </a:lnTo>
                <a:lnTo>
                  <a:pt x="5978347" y="5989397"/>
                </a:lnTo>
                <a:lnTo>
                  <a:pt x="5853989" y="5917616"/>
                </a:lnTo>
                <a:lnTo>
                  <a:pt x="5974918" y="5847741"/>
                </a:lnTo>
                <a:close/>
                <a:moveTo>
                  <a:pt x="5863895" y="5775960"/>
                </a:moveTo>
                <a:lnTo>
                  <a:pt x="5978347" y="5709895"/>
                </a:lnTo>
                <a:lnTo>
                  <a:pt x="6089371" y="5773979"/>
                </a:lnTo>
                <a:lnTo>
                  <a:pt x="5974918" y="5840044"/>
                </a:lnTo>
                <a:lnTo>
                  <a:pt x="5863895" y="5775960"/>
                </a:lnTo>
                <a:close/>
                <a:moveTo>
                  <a:pt x="5853913" y="5630342"/>
                </a:moveTo>
                <a:lnTo>
                  <a:pt x="5974842" y="5560543"/>
                </a:lnTo>
                <a:lnTo>
                  <a:pt x="6099201" y="5632323"/>
                </a:lnTo>
                <a:lnTo>
                  <a:pt x="5978271" y="5702122"/>
                </a:lnTo>
                <a:lnTo>
                  <a:pt x="5853913" y="5630342"/>
                </a:lnTo>
                <a:close/>
                <a:moveTo>
                  <a:pt x="5863895" y="5488762"/>
                </a:moveTo>
                <a:lnTo>
                  <a:pt x="5978347" y="5422697"/>
                </a:lnTo>
                <a:lnTo>
                  <a:pt x="6089371" y="5486781"/>
                </a:lnTo>
                <a:lnTo>
                  <a:pt x="5974918" y="5552846"/>
                </a:lnTo>
                <a:lnTo>
                  <a:pt x="5863895" y="5488762"/>
                </a:lnTo>
                <a:close/>
                <a:moveTo>
                  <a:pt x="5853989" y="5343144"/>
                </a:moveTo>
                <a:lnTo>
                  <a:pt x="5974918" y="5273345"/>
                </a:lnTo>
                <a:lnTo>
                  <a:pt x="6099277" y="5345126"/>
                </a:lnTo>
                <a:lnTo>
                  <a:pt x="5978347" y="5414925"/>
                </a:lnTo>
                <a:lnTo>
                  <a:pt x="5853989" y="5343144"/>
                </a:lnTo>
                <a:close/>
                <a:moveTo>
                  <a:pt x="5863895" y="5201488"/>
                </a:moveTo>
                <a:lnTo>
                  <a:pt x="5978347" y="5135423"/>
                </a:lnTo>
                <a:lnTo>
                  <a:pt x="6089371" y="5199507"/>
                </a:lnTo>
                <a:lnTo>
                  <a:pt x="5974918" y="5265573"/>
                </a:lnTo>
                <a:lnTo>
                  <a:pt x="5863895" y="5201488"/>
                </a:lnTo>
                <a:close/>
                <a:moveTo>
                  <a:pt x="5853913" y="5055947"/>
                </a:moveTo>
                <a:lnTo>
                  <a:pt x="5974842" y="4986147"/>
                </a:lnTo>
                <a:lnTo>
                  <a:pt x="6099201" y="5057928"/>
                </a:lnTo>
                <a:lnTo>
                  <a:pt x="5978271" y="5127727"/>
                </a:lnTo>
                <a:lnTo>
                  <a:pt x="5853913" y="5055947"/>
                </a:lnTo>
                <a:close/>
                <a:moveTo>
                  <a:pt x="5863895" y="4914291"/>
                </a:moveTo>
                <a:lnTo>
                  <a:pt x="5978347" y="4848225"/>
                </a:lnTo>
                <a:lnTo>
                  <a:pt x="6089371" y="4912309"/>
                </a:lnTo>
                <a:lnTo>
                  <a:pt x="5974918" y="4978375"/>
                </a:lnTo>
                <a:lnTo>
                  <a:pt x="5863895" y="4914291"/>
                </a:lnTo>
                <a:close/>
                <a:moveTo>
                  <a:pt x="5853913" y="4768672"/>
                </a:moveTo>
                <a:lnTo>
                  <a:pt x="5974842" y="4698873"/>
                </a:lnTo>
                <a:lnTo>
                  <a:pt x="6099201" y="4770654"/>
                </a:lnTo>
                <a:lnTo>
                  <a:pt x="5978271" y="4840453"/>
                </a:lnTo>
                <a:lnTo>
                  <a:pt x="5853913" y="4768672"/>
                </a:lnTo>
                <a:close/>
                <a:moveTo>
                  <a:pt x="5863895" y="4627093"/>
                </a:moveTo>
                <a:lnTo>
                  <a:pt x="5978347" y="4561027"/>
                </a:lnTo>
                <a:lnTo>
                  <a:pt x="6089371" y="4625111"/>
                </a:lnTo>
                <a:lnTo>
                  <a:pt x="5974918" y="4691177"/>
                </a:lnTo>
                <a:lnTo>
                  <a:pt x="5863895" y="4627093"/>
                </a:lnTo>
                <a:close/>
                <a:moveTo>
                  <a:pt x="5853913" y="4481475"/>
                </a:moveTo>
                <a:lnTo>
                  <a:pt x="5974842" y="4411676"/>
                </a:lnTo>
                <a:lnTo>
                  <a:pt x="6099201" y="4483456"/>
                </a:lnTo>
                <a:lnTo>
                  <a:pt x="5978271" y="4553255"/>
                </a:lnTo>
                <a:lnTo>
                  <a:pt x="5853913" y="4481475"/>
                </a:lnTo>
                <a:close/>
                <a:moveTo>
                  <a:pt x="5863895" y="4339819"/>
                </a:moveTo>
                <a:lnTo>
                  <a:pt x="5978347" y="4273753"/>
                </a:lnTo>
                <a:lnTo>
                  <a:pt x="6089371" y="4337838"/>
                </a:lnTo>
                <a:lnTo>
                  <a:pt x="5974918" y="4403903"/>
                </a:lnTo>
                <a:lnTo>
                  <a:pt x="5863895" y="4339819"/>
                </a:lnTo>
                <a:close/>
                <a:moveTo>
                  <a:pt x="5853989" y="4194277"/>
                </a:moveTo>
                <a:lnTo>
                  <a:pt x="5974918" y="4124478"/>
                </a:lnTo>
                <a:lnTo>
                  <a:pt x="6099277" y="4196258"/>
                </a:lnTo>
                <a:lnTo>
                  <a:pt x="5978347" y="4266057"/>
                </a:lnTo>
                <a:lnTo>
                  <a:pt x="5853989" y="4194277"/>
                </a:lnTo>
                <a:close/>
                <a:moveTo>
                  <a:pt x="5863895" y="4052621"/>
                </a:moveTo>
                <a:lnTo>
                  <a:pt x="5978347" y="3986555"/>
                </a:lnTo>
                <a:lnTo>
                  <a:pt x="6089371" y="4050640"/>
                </a:lnTo>
                <a:lnTo>
                  <a:pt x="5974918" y="4116705"/>
                </a:lnTo>
                <a:lnTo>
                  <a:pt x="5863895" y="4052621"/>
                </a:lnTo>
                <a:close/>
                <a:moveTo>
                  <a:pt x="5853913" y="3907003"/>
                </a:moveTo>
                <a:lnTo>
                  <a:pt x="5974842" y="3837204"/>
                </a:lnTo>
                <a:lnTo>
                  <a:pt x="6099201" y="3908984"/>
                </a:lnTo>
                <a:lnTo>
                  <a:pt x="5978271" y="3978783"/>
                </a:lnTo>
                <a:lnTo>
                  <a:pt x="5853913" y="3907003"/>
                </a:lnTo>
                <a:close/>
                <a:moveTo>
                  <a:pt x="5863895" y="3765423"/>
                </a:moveTo>
                <a:lnTo>
                  <a:pt x="5978347" y="3699358"/>
                </a:lnTo>
                <a:lnTo>
                  <a:pt x="6089371" y="3763442"/>
                </a:lnTo>
                <a:lnTo>
                  <a:pt x="5974918" y="3829507"/>
                </a:lnTo>
                <a:lnTo>
                  <a:pt x="5863895" y="3765423"/>
                </a:lnTo>
                <a:close/>
                <a:moveTo>
                  <a:pt x="5853989" y="3619805"/>
                </a:moveTo>
                <a:lnTo>
                  <a:pt x="5974918" y="3550006"/>
                </a:lnTo>
                <a:lnTo>
                  <a:pt x="6099277" y="3621786"/>
                </a:lnTo>
                <a:lnTo>
                  <a:pt x="5978347" y="3691585"/>
                </a:lnTo>
                <a:lnTo>
                  <a:pt x="5853989" y="3619805"/>
                </a:lnTo>
                <a:close/>
                <a:moveTo>
                  <a:pt x="5863895" y="3478149"/>
                </a:moveTo>
                <a:lnTo>
                  <a:pt x="5978347" y="3412084"/>
                </a:lnTo>
                <a:lnTo>
                  <a:pt x="6089371" y="3476168"/>
                </a:lnTo>
                <a:lnTo>
                  <a:pt x="5974918" y="3542233"/>
                </a:lnTo>
                <a:lnTo>
                  <a:pt x="5863895" y="3478149"/>
                </a:lnTo>
                <a:close/>
                <a:moveTo>
                  <a:pt x="5853913" y="3332607"/>
                </a:moveTo>
                <a:lnTo>
                  <a:pt x="5974842" y="3262808"/>
                </a:lnTo>
                <a:lnTo>
                  <a:pt x="6099201" y="3334588"/>
                </a:lnTo>
                <a:lnTo>
                  <a:pt x="5978271" y="3404387"/>
                </a:lnTo>
                <a:lnTo>
                  <a:pt x="5853913" y="3332607"/>
                </a:lnTo>
                <a:close/>
                <a:moveTo>
                  <a:pt x="5863895" y="3190951"/>
                </a:moveTo>
                <a:lnTo>
                  <a:pt x="5978347" y="3124886"/>
                </a:lnTo>
                <a:lnTo>
                  <a:pt x="6089371" y="3188970"/>
                </a:lnTo>
                <a:lnTo>
                  <a:pt x="5974918" y="3255036"/>
                </a:lnTo>
                <a:lnTo>
                  <a:pt x="5863895" y="3190951"/>
                </a:lnTo>
                <a:close/>
                <a:moveTo>
                  <a:pt x="5853913" y="3045333"/>
                </a:moveTo>
                <a:lnTo>
                  <a:pt x="5974842" y="2975534"/>
                </a:lnTo>
                <a:lnTo>
                  <a:pt x="6099201" y="3047314"/>
                </a:lnTo>
                <a:lnTo>
                  <a:pt x="5978271" y="3117114"/>
                </a:lnTo>
                <a:lnTo>
                  <a:pt x="5853913" y="3045333"/>
                </a:lnTo>
                <a:close/>
                <a:moveTo>
                  <a:pt x="5863895" y="2903754"/>
                </a:moveTo>
                <a:lnTo>
                  <a:pt x="5978347" y="2837688"/>
                </a:lnTo>
                <a:lnTo>
                  <a:pt x="6089371" y="2901772"/>
                </a:lnTo>
                <a:lnTo>
                  <a:pt x="5974918" y="2967838"/>
                </a:lnTo>
                <a:lnTo>
                  <a:pt x="5863895" y="2903754"/>
                </a:lnTo>
                <a:close/>
                <a:moveTo>
                  <a:pt x="5853913" y="2758135"/>
                </a:moveTo>
                <a:lnTo>
                  <a:pt x="5974842" y="2688336"/>
                </a:lnTo>
                <a:lnTo>
                  <a:pt x="6099201" y="2760117"/>
                </a:lnTo>
                <a:lnTo>
                  <a:pt x="5978271" y="2829916"/>
                </a:lnTo>
                <a:lnTo>
                  <a:pt x="5853913" y="2758135"/>
                </a:lnTo>
                <a:close/>
                <a:moveTo>
                  <a:pt x="5863895" y="2616479"/>
                </a:moveTo>
                <a:lnTo>
                  <a:pt x="5978347" y="2550414"/>
                </a:lnTo>
                <a:lnTo>
                  <a:pt x="6089371" y="2614498"/>
                </a:lnTo>
                <a:lnTo>
                  <a:pt x="5974918" y="2680564"/>
                </a:lnTo>
                <a:lnTo>
                  <a:pt x="5863895" y="2616479"/>
                </a:lnTo>
                <a:close/>
                <a:moveTo>
                  <a:pt x="5853913" y="2470937"/>
                </a:moveTo>
                <a:lnTo>
                  <a:pt x="5974842" y="2401138"/>
                </a:lnTo>
                <a:lnTo>
                  <a:pt x="6099201" y="2472919"/>
                </a:lnTo>
                <a:lnTo>
                  <a:pt x="5978271" y="2542718"/>
                </a:lnTo>
                <a:lnTo>
                  <a:pt x="5853913" y="2470937"/>
                </a:lnTo>
                <a:close/>
                <a:moveTo>
                  <a:pt x="5863895" y="2329282"/>
                </a:moveTo>
                <a:lnTo>
                  <a:pt x="5978347" y="2263216"/>
                </a:lnTo>
                <a:lnTo>
                  <a:pt x="6089371" y="2327301"/>
                </a:lnTo>
                <a:lnTo>
                  <a:pt x="5974918" y="2393366"/>
                </a:lnTo>
                <a:lnTo>
                  <a:pt x="5863895" y="2329282"/>
                </a:lnTo>
                <a:close/>
                <a:moveTo>
                  <a:pt x="5853913" y="2183664"/>
                </a:moveTo>
                <a:lnTo>
                  <a:pt x="5974842" y="2113864"/>
                </a:lnTo>
                <a:lnTo>
                  <a:pt x="6099201" y="2185645"/>
                </a:lnTo>
                <a:lnTo>
                  <a:pt x="5978271" y="2255444"/>
                </a:lnTo>
                <a:lnTo>
                  <a:pt x="5853913" y="2183664"/>
                </a:lnTo>
                <a:close/>
                <a:moveTo>
                  <a:pt x="5863895" y="2042084"/>
                </a:moveTo>
                <a:lnTo>
                  <a:pt x="5978347" y="1976019"/>
                </a:lnTo>
                <a:lnTo>
                  <a:pt x="6089371" y="2040103"/>
                </a:lnTo>
                <a:lnTo>
                  <a:pt x="5974918" y="2106168"/>
                </a:lnTo>
                <a:lnTo>
                  <a:pt x="5863895" y="2042084"/>
                </a:lnTo>
                <a:close/>
                <a:moveTo>
                  <a:pt x="5853913" y="1896466"/>
                </a:moveTo>
                <a:lnTo>
                  <a:pt x="5974842" y="1826666"/>
                </a:lnTo>
                <a:lnTo>
                  <a:pt x="6099201" y="1898447"/>
                </a:lnTo>
                <a:lnTo>
                  <a:pt x="5978271" y="1968246"/>
                </a:lnTo>
                <a:lnTo>
                  <a:pt x="5853913" y="1896466"/>
                </a:lnTo>
                <a:close/>
                <a:moveTo>
                  <a:pt x="5863895" y="1754810"/>
                </a:moveTo>
                <a:lnTo>
                  <a:pt x="5978347" y="1688744"/>
                </a:lnTo>
                <a:lnTo>
                  <a:pt x="6089371" y="1752829"/>
                </a:lnTo>
                <a:lnTo>
                  <a:pt x="5974918" y="1818894"/>
                </a:lnTo>
                <a:lnTo>
                  <a:pt x="5863895" y="1754810"/>
                </a:lnTo>
                <a:close/>
                <a:moveTo>
                  <a:pt x="5853913" y="1609268"/>
                </a:moveTo>
                <a:lnTo>
                  <a:pt x="5974842" y="1539469"/>
                </a:lnTo>
                <a:lnTo>
                  <a:pt x="6099201" y="1611249"/>
                </a:lnTo>
                <a:lnTo>
                  <a:pt x="5978271" y="1681048"/>
                </a:lnTo>
                <a:lnTo>
                  <a:pt x="5853913" y="1609268"/>
                </a:lnTo>
                <a:close/>
                <a:moveTo>
                  <a:pt x="5863895" y="1467612"/>
                </a:moveTo>
                <a:lnTo>
                  <a:pt x="5978347" y="1401547"/>
                </a:lnTo>
                <a:lnTo>
                  <a:pt x="6089371" y="1465631"/>
                </a:lnTo>
                <a:lnTo>
                  <a:pt x="5974918" y="1531696"/>
                </a:lnTo>
                <a:lnTo>
                  <a:pt x="5863895" y="1467612"/>
                </a:lnTo>
                <a:close/>
                <a:moveTo>
                  <a:pt x="5853913" y="1321994"/>
                </a:moveTo>
                <a:lnTo>
                  <a:pt x="5974842" y="1252195"/>
                </a:lnTo>
                <a:lnTo>
                  <a:pt x="6099201" y="1323975"/>
                </a:lnTo>
                <a:lnTo>
                  <a:pt x="5978271" y="1393774"/>
                </a:lnTo>
                <a:lnTo>
                  <a:pt x="5853913" y="1321994"/>
                </a:lnTo>
                <a:close/>
                <a:moveTo>
                  <a:pt x="5863895" y="1180414"/>
                </a:moveTo>
                <a:lnTo>
                  <a:pt x="5978347" y="1114349"/>
                </a:lnTo>
                <a:lnTo>
                  <a:pt x="6089371" y="1178433"/>
                </a:lnTo>
                <a:lnTo>
                  <a:pt x="5974918" y="1244499"/>
                </a:lnTo>
                <a:lnTo>
                  <a:pt x="5863895" y="1180414"/>
                </a:lnTo>
                <a:close/>
                <a:moveTo>
                  <a:pt x="5853913" y="1034796"/>
                </a:moveTo>
                <a:lnTo>
                  <a:pt x="5974842" y="964997"/>
                </a:lnTo>
                <a:lnTo>
                  <a:pt x="6099201" y="1036777"/>
                </a:lnTo>
                <a:lnTo>
                  <a:pt x="5978271" y="1106576"/>
                </a:lnTo>
                <a:lnTo>
                  <a:pt x="5853913" y="1034796"/>
                </a:lnTo>
                <a:close/>
                <a:moveTo>
                  <a:pt x="5863895" y="893140"/>
                </a:moveTo>
                <a:lnTo>
                  <a:pt x="5978347" y="827075"/>
                </a:lnTo>
                <a:lnTo>
                  <a:pt x="6089371" y="891159"/>
                </a:lnTo>
                <a:lnTo>
                  <a:pt x="5974918" y="957224"/>
                </a:lnTo>
                <a:lnTo>
                  <a:pt x="5863895" y="893140"/>
                </a:lnTo>
                <a:close/>
                <a:moveTo>
                  <a:pt x="5857189" y="889330"/>
                </a:moveTo>
                <a:lnTo>
                  <a:pt x="5732831" y="817550"/>
                </a:lnTo>
                <a:lnTo>
                  <a:pt x="5847283" y="751484"/>
                </a:lnTo>
                <a:lnTo>
                  <a:pt x="5971642" y="823265"/>
                </a:lnTo>
                <a:lnTo>
                  <a:pt x="5857189" y="889330"/>
                </a:lnTo>
                <a:close/>
                <a:moveTo>
                  <a:pt x="5850560" y="893140"/>
                </a:moveTo>
                <a:lnTo>
                  <a:pt x="5729631" y="962939"/>
                </a:lnTo>
                <a:lnTo>
                  <a:pt x="5605272" y="891159"/>
                </a:lnTo>
                <a:lnTo>
                  <a:pt x="5726201" y="821360"/>
                </a:lnTo>
                <a:lnTo>
                  <a:pt x="5850560" y="893140"/>
                </a:lnTo>
                <a:close/>
                <a:moveTo>
                  <a:pt x="5598491" y="887349"/>
                </a:moveTo>
                <a:lnTo>
                  <a:pt x="5487467" y="823265"/>
                </a:lnTo>
                <a:lnTo>
                  <a:pt x="5608397" y="753466"/>
                </a:lnTo>
                <a:lnTo>
                  <a:pt x="5719420" y="817550"/>
                </a:lnTo>
                <a:lnTo>
                  <a:pt x="5598491" y="887349"/>
                </a:lnTo>
                <a:close/>
                <a:moveTo>
                  <a:pt x="5591861" y="891159"/>
                </a:moveTo>
                <a:lnTo>
                  <a:pt x="5477409" y="957224"/>
                </a:lnTo>
                <a:lnTo>
                  <a:pt x="5366385" y="893140"/>
                </a:lnTo>
                <a:lnTo>
                  <a:pt x="5480838" y="827075"/>
                </a:lnTo>
                <a:lnTo>
                  <a:pt x="5591861" y="891159"/>
                </a:lnTo>
                <a:close/>
                <a:moveTo>
                  <a:pt x="5359756" y="889330"/>
                </a:moveTo>
                <a:lnTo>
                  <a:pt x="5235397" y="817550"/>
                </a:lnTo>
                <a:lnTo>
                  <a:pt x="5349850" y="751484"/>
                </a:lnTo>
                <a:lnTo>
                  <a:pt x="5474208" y="823265"/>
                </a:lnTo>
                <a:lnTo>
                  <a:pt x="5359756" y="889330"/>
                </a:lnTo>
                <a:close/>
                <a:moveTo>
                  <a:pt x="5353050" y="893140"/>
                </a:moveTo>
                <a:lnTo>
                  <a:pt x="5232121" y="962939"/>
                </a:lnTo>
                <a:lnTo>
                  <a:pt x="5107762" y="891159"/>
                </a:lnTo>
                <a:lnTo>
                  <a:pt x="5228692" y="821360"/>
                </a:lnTo>
                <a:lnTo>
                  <a:pt x="5353050" y="893140"/>
                </a:lnTo>
                <a:close/>
                <a:moveTo>
                  <a:pt x="5101057" y="887349"/>
                </a:moveTo>
                <a:lnTo>
                  <a:pt x="4990033" y="823265"/>
                </a:lnTo>
                <a:lnTo>
                  <a:pt x="5110963" y="753466"/>
                </a:lnTo>
                <a:lnTo>
                  <a:pt x="5221986" y="817550"/>
                </a:lnTo>
                <a:lnTo>
                  <a:pt x="5101057" y="887349"/>
                </a:lnTo>
                <a:close/>
                <a:moveTo>
                  <a:pt x="5094351" y="891159"/>
                </a:moveTo>
                <a:lnTo>
                  <a:pt x="4979899" y="957224"/>
                </a:lnTo>
                <a:lnTo>
                  <a:pt x="4868876" y="893140"/>
                </a:lnTo>
                <a:lnTo>
                  <a:pt x="4983328" y="827075"/>
                </a:lnTo>
                <a:lnTo>
                  <a:pt x="5094351" y="891159"/>
                </a:lnTo>
                <a:close/>
                <a:moveTo>
                  <a:pt x="4862246" y="889330"/>
                </a:moveTo>
                <a:lnTo>
                  <a:pt x="4737888" y="817550"/>
                </a:lnTo>
                <a:lnTo>
                  <a:pt x="4852340" y="751484"/>
                </a:lnTo>
                <a:lnTo>
                  <a:pt x="4976698" y="823265"/>
                </a:lnTo>
                <a:lnTo>
                  <a:pt x="4862246" y="889330"/>
                </a:lnTo>
                <a:close/>
                <a:moveTo>
                  <a:pt x="4855541" y="893140"/>
                </a:moveTo>
                <a:lnTo>
                  <a:pt x="4734611" y="962939"/>
                </a:lnTo>
                <a:lnTo>
                  <a:pt x="4610253" y="891159"/>
                </a:lnTo>
                <a:lnTo>
                  <a:pt x="4731182" y="821360"/>
                </a:lnTo>
                <a:lnTo>
                  <a:pt x="4855541" y="893140"/>
                </a:lnTo>
                <a:close/>
                <a:moveTo>
                  <a:pt x="4603547" y="887349"/>
                </a:moveTo>
                <a:lnTo>
                  <a:pt x="4492524" y="823265"/>
                </a:lnTo>
                <a:lnTo>
                  <a:pt x="4613453" y="753466"/>
                </a:lnTo>
                <a:lnTo>
                  <a:pt x="4724477" y="817550"/>
                </a:lnTo>
                <a:lnTo>
                  <a:pt x="4603547" y="887349"/>
                </a:lnTo>
                <a:close/>
                <a:moveTo>
                  <a:pt x="4596842" y="891159"/>
                </a:moveTo>
                <a:lnTo>
                  <a:pt x="4482389" y="957224"/>
                </a:lnTo>
                <a:lnTo>
                  <a:pt x="4371366" y="893140"/>
                </a:lnTo>
                <a:lnTo>
                  <a:pt x="4485818" y="827075"/>
                </a:lnTo>
                <a:lnTo>
                  <a:pt x="4596842" y="891159"/>
                </a:lnTo>
                <a:close/>
                <a:moveTo>
                  <a:pt x="4364736" y="889330"/>
                </a:moveTo>
                <a:lnTo>
                  <a:pt x="4240378" y="817550"/>
                </a:lnTo>
                <a:lnTo>
                  <a:pt x="4354830" y="751484"/>
                </a:lnTo>
                <a:lnTo>
                  <a:pt x="4479189" y="823265"/>
                </a:lnTo>
                <a:lnTo>
                  <a:pt x="4364736" y="889330"/>
                </a:lnTo>
                <a:close/>
                <a:moveTo>
                  <a:pt x="4358107" y="893140"/>
                </a:moveTo>
                <a:lnTo>
                  <a:pt x="4237177" y="962939"/>
                </a:lnTo>
                <a:lnTo>
                  <a:pt x="4112819" y="891159"/>
                </a:lnTo>
                <a:lnTo>
                  <a:pt x="4233748" y="821360"/>
                </a:lnTo>
                <a:lnTo>
                  <a:pt x="4358107" y="893140"/>
                </a:lnTo>
                <a:close/>
                <a:moveTo>
                  <a:pt x="4106037" y="887349"/>
                </a:moveTo>
                <a:lnTo>
                  <a:pt x="3995014" y="823265"/>
                </a:lnTo>
                <a:lnTo>
                  <a:pt x="4115943" y="753466"/>
                </a:lnTo>
                <a:lnTo>
                  <a:pt x="4226966" y="817550"/>
                </a:lnTo>
                <a:lnTo>
                  <a:pt x="4106037" y="887349"/>
                </a:lnTo>
                <a:close/>
                <a:moveTo>
                  <a:pt x="4099408" y="891159"/>
                </a:moveTo>
                <a:lnTo>
                  <a:pt x="3984955" y="957224"/>
                </a:lnTo>
                <a:lnTo>
                  <a:pt x="3873932" y="893140"/>
                </a:lnTo>
                <a:lnTo>
                  <a:pt x="3988384" y="827075"/>
                </a:lnTo>
                <a:lnTo>
                  <a:pt x="4099408" y="891159"/>
                </a:lnTo>
                <a:close/>
                <a:moveTo>
                  <a:pt x="3867302" y="889330"/>
                </a:moveTo>
                <a:lnTo>
                  <a:pt x="3742944" y="817550"/>
                </a:lnTo>
                <a:lnTo>
                  <a:pt x="3857397" y="751484"/>
                </a:lnTo>
                <a:lnTo>
                  <a:pt x="3981755" y="823265"/>
                </a:lnTo>
                <a:lnTo>
                  <a:pt x="3867302" y="889330"/>
                </a:lnTo>
                <a:close/>
                <a:moveTo>
                  <a:pt x="3860597" y="893140"/>
                </a:moveTo>
                <a:lnTo>
                  <a:pt x="3739667" y="962939"/>
                </a:lnTo>
                <a:lnTo>
                  <a:pt x="3615309" y="891159"/>
                </a:lnTo>
                <a:lnTo>
                  <a:pt x="3736239" y="821360"/>
                </a:lnTo>
                <a:lnTo>
                  <a:pt x="3860597" y="893140"/>
                </a:lnTo>
                <a:close/>
                <a:moveTo>
                  <a:pt x="3608604" y="887349"/>
                </a:moveTo>
                <a:lnTo>
                  <a:pt x="3497580" y="823265"/>
                </a:lnTo>
                <a:lnTo>
                  <a:pt x="3618509" y="753466"/>
                </a:lnTo>
                <a:lnTo>
                  <a:pt x="3729533" y="817550"/>
                </a:lnTo>
                <a:lnTo>
                  <a:pt x="3608604" y="887349"/>
                </a:lnTo>
                <a:close/>
                <a:moveTo>
                  <a:pt x="3601898" y="891159"/>
                </a:moveTo>
                <a:lnTo>
                  <a:pt x="3487446" y="957224"/>
                </a:lnTo>
                <a:lnTo>
                  <a:pt x="3376422" y="893140"/>
                </a:lnTo>
                <a:lnTo>
                  <a:pt x="3490874" y="827075"/>
                </a:lnTo>
                <a:lnTo>
                  <a:pt x="3601898" y="891159"/>
                </a:lnTo>
                <a:close/>
                <a:moveTo>
                  <a:pt x="3369793" y="889330"/>
                </a:moveTo>
                <a:lnTo>
                  <a:pt x="3245434" y="817550"/>
                </a:lnTo>
                <a:lnTo>
                  <a:pt x="3359887" y="751484"/>
                </a:lnTo>
                <a:lnTo>
                  <a:pt x="3484245" y="823265"/>
                </a:lnTo>
                <a:lnTo>
                  <a:pt x="3369793" y="889330"/>
                </a:lnTo>
                <a:close/>
                <a:moveTo>
                  <a:pt x="3363163" y="893140"/>
                </a:moveTo>
                <a:lnTo>
                  <a:pt x="3242234" y="962939"/>
                </a:lnTo>
                <a:lnTo>
                  <a:pt x="3117876" y="891159"/>
                </a:lnTo>
                <a:lnTo>
                  <a:pt x="3238805" y="821360"/>
                </a:lnTo>
                <a:lnTo>
                  <a:pt x="3363163" y="893140"/>
                </a:lnTo>
                <a:close/>
                <a:moveTo>
                  <a:pt x="3111094" y="887349"/>
                </a:moveTo>
                <a:lnTo>
                  <a:pt x="3000070" y="823265"/>
                </a:lnTo>
                <a:lnTo>
                  <a:pt x="3121000" y="753466"/>
                </a:lnTo>
                <a:lnTo>
                  <a:pt x="3232023" y="817550"/>
                </a:lnTo>
                <a:lnTo>
                  <a:pt x="3111094" y="887349"/>
                </a:lnTo>
                <a:close/>
                <a:moveTo>
                  <a:pt x="3104464" y="891159"/>
                </a:moveTo>
                <a:lnTo>
                  <a:pt x="2990012" y="957224"/>
                </a:lnTo>
                <a:lnTo>
                  <a:pt x="2878989" y="893140"/>
                </a:lnTo>
                <a:lnTo>
                  <a:pt x="2993441" y="827075"/>
                </a:lnTo>
                <a:lnTo>
                  <a:pt x="3104464" y="891159"/>
                </a:lnTo>
                <a:close/>
                <a:moveTo>
                  <a:pt x="2872359" y="889330"/>
                </a:moveTo>
                <a:lnTo>
                  <a:pt x="2748001" y="817550"/>
                </a:lnTo>
                <a:lnTo>
                  <a:pt x="2862453" y="751484"/>
                </a:lnTo>
                <a:lnTo>
                  <a:pt x="2986812" y="823265"/>
                </a:lnTo>
                <a:lnTo>
                  <a:pt x="2872359" y="889330"/>
                </a:lnTo>
                <a:close/>
                <a:moveTo>
                  <a:pt x="2865654" y="893140"/>
                </a:moveTo>
                <a:lnTo>
                  <a:pt x="2744724" y="962939"/>
                </a:lnTo>
                <a:lnTo>
                  <a:pt x="2620366" y="891159"/>
                </a:lnTo>
                <a:lnTo>
                  <a:pt x="2741295" y="821360"/>
                </a:lnTo>
                <a:lnTo>
                  <a:pt x="2865654" y="893140"/>
                </a:lnTo>
                <a:close/>
                <a:moveTo>
                  <a:pt x="2613660" y="887349"/>
                </a:moveTo>
                <a:lnTo>
                  <a:pt x="2502637" y="823265"/>
                </a:lnTo>
                <a:lnTo>
                  <a:pt x="2623566" y="753466"/>
                </a:lnTo>
                <a:lnTo>
                  <a:pt x="2734589" y="817550"/>
                </a:lnTo>
                <a:lnTo>
                  <a:pt x="2613660" y="887349"/>
                </a:lnTo>
                <a:close/>
                <a:moveTo>
                  <a:pt x="2606954" y="891159"/>
                </a:moveTo>
                <a:lnTo>
                  <a:pt x="2492502" y="957224"/>
                </a:lnTo>
                <a:lnTo>
                  <a:pt x="2381479" y="893140"/>
                </a:lnTo>
                <a:lnTo>
                  <a:pt x="2495931" y="827075"/>
                </a:lnTo>
                <a:lnTo>
                  <a:pt x="2606954" y="891159"/>
                </a:lnTo>
                <a:close/>
                <a:moveTo>
                  <a:pt x="2374849" y="889330"/>
                </a:moveTo>
                <a:lnTo>
                  <a:pt x="2250491" y="817550"/>
                </a:lnTo>
                <a:lnTo>
                  <a:pt x="2364943" y="751484"/>
                </a:lnTo>
                <a:lnTo>
                  <a:pt x="2489302" y="823265"/>
                </a:lnTo>
                <a:lnTo>
                  <a:pt x="2374849" y="889330"/>
                </a:lnTo>
                <a:close/>
                <a:moveTo>
                  <a:pt x="2368144" y="893140"/>
                </a:moveTo>
                <a:lnTo>
                  <a:pt x="2247214" y="962939"/>
                </a:lnTo>
                <a:lnTo>
                  <a:pt x="2122856" y="891159"/>
                </a:lnTo>
                <a:lnTo>
                  <a:pt x="2243785" y="821360"/>
                </a:lnTo>
                <a:lnTo>
                  <a:pt x="2368144" y="893140"/>
                </a:lnTo>
                <a:close/>
                <a:moveTo>
                  <a:pt x="2116150" y="887349"/>
                </a:moveTo>
                <a:lnTo>
                  <a:pt x="2005127" y="823265"/>
                </a:lnTo>
                <a:lnTo>
                  <a:pt x="2126056" y="753466"/>
                </a:lnTo>
                <a:lnTo>
                  <a:pt x="2237080" y="817550"/>
                </a:lnTo>
                <a:lnTo>
                  <a:pt x="2116150" y="887349"/>
                </a:lnTo>
                <a:close/>
                <a:moveTo>
                  <a:pt x="2109521" y="891159"/>
                </a:moveTo>
                <a:lnTo>
                  <a:pt x="1995069" y="957224"/>
                </a:lnTo>
                <a:lnTo>
                  <a:pt x="1884045" y="893140"/>
                </a:lnTo>
                <a:lnTo>
                  <a:pt x="1998497" y="827075"/>
                </a:lnTo>
                <a:lnTo>
                  <a:pt x="2109521" y="891159"/>
                </a:lnTo>
                <a:close/>
                <a:moveTo>
                  <a:pt x="1877339" y="889330"/>
                </a:moveTo>
                <a:lnTo>
                  <a:pt x="1752981" y="817550"/>
                </a:lnTo>
                <a:lnTo>
                  <a:pt x="1867434" y="751484"/>
                </a:lnTo>
                <a:lnTo>
                  <a:pt x="1991792" y="823265"/>
                </a:lnTo>
                <a:lnTo>
                  <a:pt x="1877339" y="889330"/>
                </a:lnTo>
                <a:close/>
                <a:moveTo>
                  <a:pt x="1870710" y="893140"/>
                </a:moveTo>
                <a:lnTo>
                  <a:pt x="1749781" y="962939"/>
                </a:lnTo>
                <a:lnTo>
                  <a:pt x="1625422" y="891159"/>
                </a:lnTo>
                <a:lnTo>
                  <a:pt x="1746352" y="821360"/>
                </a:lnTo>
                <a:lnTo>
                  <a:pt x="1870710" y="893140"/>
                </a:lnTo>
                <a:close/>
                <a:moveTo>
                  <a:pt x="1618717" y="887349"/>
                </a:moveTo>
                <a:lnTo>
                  <a:pt x="1507693" y="823265"/>
                </a:lnTo>
                <a:lnTo>
                  <a:pt x="1628623" y="753466"/>
                </a:lnTo>
                <a:lnTo>
                  <a:pt x="1739646" y="817550"/>
                </a:lnTo>
                <a:lnTo>
                  <a:pt x="1618717" y="887349"/>
                </a:lnTo>
                <a:close/>
                <a:moveTo>
                  <a:pt x="1612011" y="891159"/>
                </a:moveTo>
                <a:lnTo>
                  <a:pt x="1497559" y="957224"/>
                </a:lnTo>
                <a:lnTo>
                  <a:pt x="1386535" y="893140"/>
                </a:lnTo>
                <a:lnTo>
                  <a:pt x="1500988" y="827075"/>
                </a:lnTo>
                <a:lnTo>
                  <a:pt x="1612011" y="891159"/>
                </a:lnTo>
                <a:close/>
                <a:moveTo>
                  <a:pt x="1379906" y="889330"/>
                </a:moveTo>
                <a:lnTo>
                  <a:pt x="1255547" y="817550"/>
                </a:lnTo>
                <a:lnTo>
                  <a:pt x="1370000" y="751484"/>
                </a:lnTo>
                <a:lnTo>
                  <a:pt x="1494358" y="823265"/>
                </a:lnTo>
                <a:lnTo>
                  <a:pt x="1379906" y="889330"/>
                </a:lnTo>
                <a:close/>
                <a:moveTo>
                  <a:pt x="1373200" y="893140"/>
                </a:moveTo>
                <a:lnTo>
                  <a:pt x="1252271" y="962939"/>
                </a:lnTo>
                <a:lnTo>
                  <a:pt x="1127912" y="891159"/>
                </a:lnTo>
                <a:lnTo>
                  <a:pt x="1248842" y="821360"/>
                </a:lnTo>
                <a:lnTo>
                  <a:pt x="1373200" y="893140"/>
                </a:lnTo>
                <a:close/>
                <a:moveTo>
                  <a:pt x="1121207" y="887349"/>
                </a:moveTo>
                <a:lnTo>
                  <a:pt x="1010183" y="823265"/>
                </a:lnTo>
                <a:lnTo>
                  <a:pt x="1131113" y="753466"/>
                </a:lnTo>
                <a:lnTo>
                  <a:pt x="1242136" y="817550"/>
                </a:lnTo>
                <a:lnTo>
                  <a:pt x="1121207" y="887349"/>
                </a:lnTo>
                <a:close/>
                <a:moveTo>
                  <a:pt x="1114501" y="891159"/>
                </a:moveTo>
                <a:lnTo>
                  <a:pt x="1000049" y="957224"/>
                </a:lnTo>
                <a:lnTo>
                  <a:pt x="889025" y="893140"/>
                </a:lnTo>
                <a:lnTo>
                  <a:pt x="1003478" y="827075"/>
                </a:lnTo>
                <a:lnTo>
                  <a:pt x="1114501" y="891159"/>
                </a:lnTo>
                <a:close/>
                <a:moveTo>
                  <a:pt x="882396" y="889330"/>
                </a:moveTo>
                <a:lnTo>
                  <a:pt x="758038" y="817550"/>
                </a:lnTo>
                <a:lnTo>
                  <a:pt x="872490" y="751484"/>
                </a:lnTo>
                <a:lnTo>
                  <a:pt x="996848" y="823265"/>
                </a:lnTo>
                <a:lnTo>
                  <a:pt x="882396" y="889330"/>
                </a:lnTo>
                <a:close/>
                <a:moveTo>
                  <a:pt x="875690" y="893140"/>
                </a:moveTo>
                <a:lnTo>
                  <a:pt x="754761" y="962939"/>
                </a:lnTo>
                <a:lnTo>
                  <a:pt x="630403" y="891159"/>
                </a:lnTo>
                <a:lnTo>
                  <a:pt x="751332" y="821360"/>
                </a:lnTo>
                <a:lnTo>
                  <a:pt x="875690" y="893140"/>
                </a:lnTo>
                <a:close/>
                <a:moveTo>
                  <a:pt x="865784" y="1034796"/>
                </a:moveTo>
                <a:lnTo>
                  <a:pt x="751332" y="1100861"/>
                </a:lnTo>
                <a:lnTo>
                  <a:pt x="640309" y="1036777"/>
                </a:lnTo>
                <a:lnTo>
                  <a:pt x="754761" y="970712"/>
                </a:lnTo>
                <a:lnTo>
                  <a:pt x="865784" y="1034796"/>
                </a:lnTo>
                <a:close/>
                <a:moveTo>
                  <a:pt x="875767" y="1180414"/>
                </a:moveTo>
                <a:lnTo>
                  <a:pt x="754837" y="1250214"/>
                </a:lnTo>
                <a:lnTo>
                  <a:pt x="630479" y="1178433"/>
                </a:lnTo>
                <a:lnTo>
                  <a:pt x="751408" y="1108634"/>
                </a:lnTo>
                <a:lnTo>
                  <a:pt x="875767" y="1180414"/>
                </a:lnTo>
                <a:close/>
                <a:moveTo>
                  <a:pt x="865784" y="1321994"/>
                </a:moveTo>
                <a:lnTo>
                  <a:pt x="751332" y="1388059"/>
                </a:lnTo>
                <a:lnTo>
                  <a:pt x="640385" y="1323975"/>
                </a:lnTo>
                <a:lnTo>
                  <a:pt x="754837" y="1257910"/>
                </a:lnTo>
                <a:lnTo>
                  <a:pt x="865784" y="1321994"/>
                </a:lnTo>
                <a:close/>
                <a:moveTo>
                  <a:pt x="875690" y="1467612"/>
                </a:moveTo>
                <a:lnTo>
                  <a:pt x="754761" y="1537411"/>
                </a:lnTo>
                <a:lnTo>
                  <a:pt x="630403" y="1465631"/>
                </a:lnTo>
                <a:lnTo>
                  <a:pt x="751332" y="1395832"/>
                </a:lnTo>
                <a:lnTo>
                  <a:pt x="875690" y="1467612"/>
                </a:lnTo>
                <a:close/>
                <a:moveTo>
                  <a:pt x="865784" y="1609268"/>
                </a:moveTo>
                <a:lnTo>
                  <a:pt x="751332" y="1675333"/>
                </a:lnTo>
                <a:lnTo>
                  <a:pt x="640309" y="1611249"/>
                </a:lnTo>
                <a:lnTo>
                  <a:pt x="754761" y="1545184"/>
                </a:lnTo>
                <a:lnTo>
                  <a:pt x="865784" y="1609268"/>
                </a:lnTo>
                <a:close/>
                <a:moveTo>
                  <a:pt x="875767" y="1754810"/>
                </a:moveTo>
                <a:lnTo>
                  <a:pt x="754837" y="1824609"/>
                </a:lnTo>
                <a:lnTo>
                  <a:pt x="630479" y="1752829"/>
                </a:lnTo>
                <a:lnTo>
                  <a:pt x="751408" y="1683029"/>
                </a:lnTo>
                <a:lnTo>
                  <a:pt x="875767" y="1754810"/>
                </a:lnTo>
                <a:close/>
                <a:moveTo>
                  <a:pt x="865784" y="1896466"/>
                </a:moveTo>
                <a:lnTo>
                  <a:pt x="751332" y="1962531"/>
                </a:lnTo>
                <a:lnTo>
                  <a:pt x="640309" y="1898447"/>
                </a:lnTo>
                <a:lnTo>
                  <a:pt x="754761" y="1832381"/>
                </a:lnTo>
                <a:lnTo>
                  <a:pt x="865784" y="1896466"/>
                </a:lnTo>
                <a:close/>
                <a:moveTo>
                  <a:pt x="875690" y="2042084"/>
                </a:moveTo>
                <a:lnTo>
                  <a:pt x="754761" y="2111883"/>
                </a:lnTo>
                <a:lnTo>
                  <a:pt x="630403" y="2040103"/>
                </a:lnTo>
                <a:lnTo>
                  <a:pt x="751332" y="1970304"/>
                </a:lnTo>
                <a:lnTo>
                  <a:pt x="875690" y="2042084"/>
                </a:lnTo>
                <a:close/>
                <a:moveTo>
                  <a:pt x="865784" y="2183664"/>
                </a:moveTo>
                <a:lnTo>
                  <a:pt x="751332" y="2249729"/>
                </a:lnTo>
                <a:lnTo>
                  <a:pt x="640309" y="2185645"/>
                </a:lnTo>
                <a:lnTo>
                  <a:pt x="754761" y="2119579"/>
                </a:lnTo>
                <a:lnTo>
                  <a:pt x="865784" y="2183664"/>
                </a:lnTo>
                <a:close/>
                <a:moveTo>
                  <a:pt x="875767" y="2329282"/>
                </a:moveTo>
                <a:lnTo>
                  <a:pt x="754837" y="2399081"/>
                </a:lnTo>
                <a:lnTo>
                  <a:pt x="630479" y="2327301"/>
                </a:lnTo>
                <a:lnTo>
                  <a:pt x="751408" y="2257501"/>
                </a:lnTo>
                <a:lnTo>
                  <a:pt x="875767" y="2329282"/>
                </a:lnTo>
                <a:close/>
                <a:moveTo>
                  <a:pt x="865784" y="2470937"/>
                </a:moveTo>
                <a:lnTo>
                  <a:pt x="751332" y="2537003"/>
                </a:lnTo>
                <a:lnTo>
                  <a:pt x="640309" y="2472919"/>
                </a:lnTo>
                <a:lnTo>
                  <a:pt x="754761" y="2406853"/>
                </a:lnTo>
                <a:lnTo>
                  <a:pt x="865784" y="2470937"/>
                </a:lnTo>
                <a:close/>
                <a:moveTo>
                  <a:pt x="875690" y="2616479"/>
                </a:moveTo>
                <a:lnTo>
                  <a:pt x="754761" y="2686279"/>
                </a:lnTo>
                <a:lnTo>
                  <a:pt x="630403" y="2614498"/>
                </a:lnTo>
                <a:lnTo>
                  <a:pt x="751332" y="2544699"/>
                </a:lnTo>
                <a:lnTo>
                  <a:pt x="875690" y="2616479"/>
                </a:lnTo>
                <a:close/>
                <a:moveTo>
                  <a:pt x="865784" y="2758135"/>
                </a:moveTo>
                <a:lnTo>
                  <a:pt x="751332" y="2824201"/>
                </a:lnTo>
                <a:lnTo>
                  <a:pt x="640309" y="2760117"/>
                </a:lnTo>
                <a:lnTo>
                  <a:pt x="754761" y="2694051"/>
                </a:lnTo>
                <a:lnTo>
                  <a:pt x="865784" y="2758135"/>
                </a:lnTo>
                <a:close/>
                <a:moveTo>
                  <a:pt x="875767" y="2903754"/>
                </a:moveTo>
                <a:lnTo>
                  <a:pt x="754837" y="2973553"/>
                </a:lnTo>
                <a:lnTo>
                  <a:pt x="630479" y="2901772"/>
                </a:lnTo>
                <a:lnTo>
                  <a:pt x="751408" y="2831973"/>
                </a:lnTo>
                <a:lnTo>
                  <a:pt x="875767" y="2903754"/>
                </a:lnTo>
                <a:close/>
                <a:moveTo>
                  <a:pt x="865784" y="3045333"/>
                </a:moveTo>
                <a:lnTo>
                  <a:pt x="751332" y="3111399"/>
                </a:lnTo>
                <a:lnTo>
                  <a:pt x="640309" y="3047314"/>
                </a:lnTo>
                <a:lnTo>
                  <a:pt x="754761" y="2981249"/>
                </a:lnTo>
                <a:lnTo>
                  <a:pt x="865784" y="3045333"/>
                </a:lnTo>
                <a:close/>
                <a:moveTo>
                  <a:pt x="875690" y="3190951"/>
                </a:moveTo>
                <a:lnTo>
                  <a:pt x="754761" y="3260751"/>
                </a:lnTo>
                <a:lnTo>
                  <a:pt x="630403" y="3188970"/>
                </a:lnTo>
                <a:lnTo>
                  <a:pt x="751332" y="3119171"/>
                </a:lnTo>
                <a:lnTo>
                  <a:pt x="875690" y="3190951"/>
                </a:lnTo>
                <a:close/>
                <a:moveTo>
                  <a:pt x="865784" y="3332607"/>
                </a:moveTo>
                <a:lnTo>
                  <a:pt x="751332" y="3398672"/>
                </a:lnTo>
                <a:lnTo>
                  <a:pt x="640309" y="3334588"/>
                </a:lnTo>
                <a:lnTo>
                  <a:pt x="754761" y="3268523"/>
                </a:lnTo>
                <a:lnTo>
                  <a:pt x="865784" y="3332607"/>
                </a:lnTo>
                <a:close/>
                <a:moveTo>
                  <a:pt x="875767" y="3478149"/>
                </a:moveTo>
                <a:lnTo>
                  <a:pt x="754837" y="3547948"/>
                </a:lnTo>
                <a:lnTo>
                  <a:pt x="630479" y="3476168"/>
                </a:lnTo>
                <a:lnTo>
                  <a:pt x="751408" y="3406369"/>
                </a:lnTo>
                <a:lnTo>
                  <a:pt x="875767" y="3478149"/>
                </a:lnTo>
                <a:close/>
                <a:moveTo>
                  <a:pt x="865784" y="3619805"/>
                </a:moveTo>
                <a:lnTo>
                  <a:pt x="751332" y="3685870"/>
                </a:lnTo>
                <a:lnTo>
                  <a:pt x="640309" y="3621786"/>
                </a:lnTo>
                <a:lnTo>
                  <a:pt x="754761" y="3555721"/>
                </a:lnTo>
                <a:lnTo>
                  <a:pt x="865784" y="3619805"/>
                </a:lnTo>
                <a:close/>
                <a:moveTo>
                  <a:pt x="875690" y="3765423"/>
                </a:moveTo>
                <a:lnTo>
                  <a:pt x="754761" y="3835222"/>
                </a:lnTo>
                <a:lnTo>
                  <a:pt x="630403" y="3763442"/>
                </a:lnTo>
                <a:lnTo>
                  <a:pt x="751332" y="3693643"/>
                </a:lnTo>
                <a:lnTo>
                  <a:pt x="875690" y="3765423"/>
                </a:lnTo>
                <a:close/>
                <a:moveTo>
                  <a:pt x="865784" y="3907003"/>
                </a:moveTo>
                <a:lnTo>
                  <a:pt x="751332" y="3973068"/>
                </a:lnTo>
                <a:lnTo>
                  <a:pt x="640309" y="3908984"/>
                </a:lnTo>
                <a:lnTo>
                  <a:pt x="754761" y="3842919"/>
                </a:lnTo>
                <a:lnTo>
                  <a:pt x="865784" y="3907003"/>
                </a:lnTo>
                <a:close/>
                <a:moveTo>
                  <a:pt x="875690" y="4052621"/>
                </a:moveTo>
                <a:lnTo>
                  <a:pt x="754761" y="4122420"/>
                </a:lnTo>
                <a:lnTo>
                  <a:pt x="630403" y="4050640"/>
                </a:lnTo>
                <a:lnTo>
                  <a:pt x="751332" y="3980840"/>
                </a:lnTo>
                <a:lnTo>
                  <a:pt x="875690" y="4052621"/>
                </a:lnTo>
                <a:close/>
                <a:moveTo>
                  <a:pt x="865784" y="4194277"/>
                </a:moveTo>
                <a:lnTo>
                  <a:pt x="751332" y="4260342"/>
                </a:lnTo>
                <a:lnTo>
                  <a:pt x="640309" y="4196258"/>
                </a:lnTo>
                <a:lnTo>
                  <a:pt x="754761" y="4130193"/>
                </a:lnTo>
                <a:lnTo>
                  <a:pt x="865784" y="4194277"/>
                </a:lnTo>
                <a:close/>
                <a:moveTo>
                  <a:pt x="875690" y="4339819"/>
                </a:moveTo>
                <a:lnTo>
                  <a:pt x="754761" y="4409618"/>
                </a:lnTo>
                <a:lnTo>
                  <a:pt x="630403" y="4337838"/>
                </a:lnTo>
                <a:lnTo>
                  <a:pt x="751332" y="4268038"/>
                </a:lnTo>
                <a:lnTo>
                  <a:pt x="875690" y="4339819"/>
                </a:lnTo>
                <a:close/>
                <a:moveTo>
                  <a:pt x="865784" y="4481475"/>
                </a:moveTo>
                <a:lnTo>
                  <a:pt x="751332" y="4547540"/>
                </a:lnTo>
                <a:lnTo>
                  <a:pt x="640309" y="4483456"/>
                </a:lnTo>
                <a:lnTo>
                  <a:pt x="754761" y="4417391"/>
                </a:lnTo>
                <a:lnTo>
                  <a:pt x="865784" y="4481475"/>
                </a:lnTo>
                <a:close/>
                <a:moveTo>
                  <a:pt x="875767" y="4627093"/>
                </a:moveTo>
                <a:lnTo>
                  <a:pt x="754837" y="4696892"/>
                </a:lnTo>
                <a:lnTo>
                  <a:pt x="630479" y="4625111"/>
                </a:lnTo>
                <a:lnTo>
                  <a:pt x="751408" y="4555312"/>
                </a:lnTo>
                <a:lnTo>
                  <a:pt x="875767" y="4627093"/>
                </a:lnTo>
                <a:close/>
                <a:moveTo>
                  <a:pt x="865784" y="4768672"/>
                </a:moveTo>
                <a:lnTo>
                  <a:pt x="751332" y="4834738"/>
                </a:lnTo>
                <a:lnTo>
                  <a:pt x="640309" y="4770654"/>
                </a:lnTo>
                <a:lnTo>
                  <a:pt x="754761" y="4704588"/>
                </a:lnTo>
                <a:lnTo>
                  <a:pt x="865784" y="4768672"/>
                </a:lnTo>
                <a:close/>
                <a:moveTo>
                  <a:pt x="875690" y="4914291"/>
                </a:moveTo>
                <a:lnTo>
                  <a:pt x="754761" y="4984090"/>
                </a:lnTo>
                <a:lnTo>
                  <a:pt x="630403" y="4912309"/>
                </a:lnTo>
                <a:lnTo>
                  <a:pt x="751332" y="4842510"/>
                </a:lnTo>
                <a:lnTo>
                  <a:pt x="875690" y="4914291"/>
                </a:lnTo>
                <a:close/>
                <a:moveTo>
                  <a:pt x="865784" y="5055947"/>
                </a:moveTo>
                <a:lnTo>
                  <a:pt x="751332" y="5122012"/>
                </a:lnTo>
                <a:lnTo>
                  <a:pt x="640309" y="5057928"/>
                </a:lnTo>
                <a:lnTo>
                  <a:pt x="754761" y="4991862"/>
                </a:lnTo>
                <a:lnTo>
                  <a:pt x="865784" y="5055947"/>
                </a:lnTo>
                <a:close/>
                <a:moveTo>
                  <a:pt x="875767" y="5201488"/>
                </a:moveTo>
                <a:lnTo>
                  <a:pt x="754837" y="5271288"/>
                </a:lnTo>
                <a:lnTo>
                  <a:pt x="630479" y="5199507"/>
                </a:lnTo>
                <a:lnTo>
                  <a:pt x="751408" y="5129708"/>
                </a:lnTo>
                <a:lnTo>
                  <a:pt x="875767" y="5201488"/>
                </a:lnTo>
                <a:close/>
                <a:moveTo>
                  <a:pt x="865784" y="5343144"/>
                </a:moveTo>
                <a:lnTo>
                  <a:pt x="751332" y="5409210"/>
                </a:lnTo>
                <a:lnTo>
                  <a:pt x="640309" y="5345126"/>
                </a:lnTo>
                <a:lnTo>
                  <a:pt x="754761" y="5279060"/>
                </a:lnTo>
                <a:lnTo>
                  <a:pt x="865784" y="5343144"/>
                </a:lnTo>
                <a:close/>
                <a:moveTo>
                  <a:pt x="875690" y="5488762"/>
                </a:moveTo>
                <a:lnTo>
                  <a:pt x="754761" y="5558561"/>
                </a:lnTo>
                <a:lnTo>
                  <a:pt x="630403" y="5486781"/>
                </a:lnTo>
                <a:lnTo>
                  <a:pt x="751332" y="5416982"/>
                </a:lnTo>
                <a:lnTo>
                  <a:pt x="875690" y="5488762"/>
                </a:lnTo>
                <a:close/>
                <a:moveTo>
                  <a:pt x="865784" y="5630342"/>
                </a:moveTo>
                <a:lnTo>
                  <a:pt x="751332" y="5696407"/>
                </a:lnTo>
                <a:lnTo>
                  <a:pt x="640309" y="5632323"/>
                </a:lnTo>
                <a:lnTo>
                  <a:pt x="754761" y="5566258"/>
                </a:lnTo>
                <a:lnTo>
                  <a:pt x="865784" y="5630342"/>
                </a:lnTo>
                <a:close/>
                <a:moveTo>
                  <a:pt x="875690" y="5775960"/>
                </a:moveTo>
                <a:lnTo>
                  <a:pt x="754761" y="5845759"/>
                </a:lnTo>
                <a:lnTo>
                  <a:pt x="630403" y="5773979"/>
                </a:lnTo>
                <a:lnTo>
                  <a:pt x="751332" y="5704180"/>
                </a:lnTo>
                <a:lnTo>
                  <a:pt x="875690" y="5775960"/>
                </a:lnTo>
                <a:close/>
                <a:moveTo>
                  <a:pt x="865784" y="5917616"/>
                </a:moveTo>
                <a:lnTo>
                  <a:pt x="751332" y="5983682"/>
                </a:lnTo>
                <a:lnTo>
                  <a:pt x="640309" y="5919597"/>
                </a:lnTo>
                <a:lnTo>
                  <a:pt x="754761" y="5853532"/>
                </a:lnTo>
                <a:lnTo>
                  <a:pt x="865784" y="5917616"/>
                </a:lnTo>
                <a:close/>
                <a:moveTo>
                  <a:pt x="875767" y="6063158"/>
                </a:moveTo>
                <a:lnTo>
                  <a:pt x="754837" y="6132957"/>
                </a:lnTo>
                <a:lnTo>
                  <a:pt x="630479" y="6061177"/>
                </a:lnTo>
                <a:lnTo>
                  <a:pt x="751408" y="5991378"/>
                </a:lnTo>
                <a:lnTo>
                  <a:pt x="875767" y="6063158"/>
                </a:lnTo>
                <a:close/>
                <a:moveTo>
                  <a:pt x="758038" y="5987492"/>
                </a:moveTo>
                <a:lnTo>
                  <a:pt x="872490" y="5921426"/>
                </a:lnTo>
                <a:lnTo>
                  <a:pt x="996848" y="5993207"/>
                </a:lnTo>
                <a:lnTo>
                  <a:pt x="882396" y="6059272"/>
                </a:lnTo>
                <a:lnTo>
                  <a:pt x="758038" y="5987492"/>
                </a:lnTo>
                <a:close/>
                <a:moveTo>
                  <a:pt x="1003554" y="5997093"/>
                </a:moveTo>
                <a:lnTo>
                  <a:pt x="1114577" y="6061177"/>
                </a:lnTo>
                <a:lnTo>
                  <a:pt x="1000125" y="6127242"/>
                </a:lnTo>
                <a:lnTo>
                  <a:pt x="889102" y="6063158"/>
                </a:lnTo>
                <a:lnTo>
                  <a:pt x="1003554" y="5997093"/>
                </a:lnTo>
                <a:close/>
                <a:moveTo>
                  <a:pt x="1010183" y="5993283"/>
                </a:moveTo>
                <a:lnTo>
                  <a:pt x="1131113" y="5923483"/>
                </a:lnTo>
                <a:lnTo>
                  <a:pt x="1242136" y="5987568"/>
                </a:lnTo>
                <a:lnTo>
                  <a:pt x="1121207" y="6057367"/>
                </a:lnTo>
                <a:lnTo>
                  <a:pt x="1010183" y="5993283"/>
                </a:lnTo>
                <a:close/>
                <a:moveTo>
                  <a:pt x="1248842" y="5991378"/>
                </a:moveTo>
                <a:lnTo>
                  <a:pt x="1373200" y="6063158"/>
                </a:lnTo>
                <a:lnTo>
                  <a:pt x="1252271" y="6132957"/>
                </a:lnTo>
                <a:lnTo>
                  <a:pt x="1127912" y="6061177"/>
                </a:lnTo>
                <a:lnTo>
                  <a:pt x="1248842" y="5991378"/>
                </a:lnTo>
                <a:close/>
                <a:moveTo>
                  <a:pt x="1255471" y="5987492"/>
                </a:moveTo>
                <a:lnTo>
                  <a:pt x="1369924" y="5921426"/>
                </a:lnTo>
                <a:lnTo>
                  <a:pt x="1494282" y="5993207"/>
                </a:lnTo>
                <a:lnTo>
                  <a:pt x="1379830" y="6059272"/>
                </a:lnTo>
                <a:lnTo>
                  <a:pt x="1255471" y="5987492"/>
                </a:lnTo>
                <a:close/>
                <a:moveTo>
                  <a:pt x="1500988" y="5997093"/>
                </a:moveTo>
                <a:lnTo>
                  <a:pt x="1612011" y="6061177"/>
                </a:lnTo>
                <a:lnTo>
                  <a:pt x="1497559" y="6127242"/>
                </a:lnTo>
                <a:lnTo>
                  <a:pt x="1386535" y="6063158"/>
                </a:lnTo>
                <a:lnTo>
                  <a:pt x="1500988" y="5997093"/>
                </a:lnTo>
                <a:close/>
                <a:moveTo>
                  <a:pt x="1507693" y="5993283"/>
                </a:moveTo>
                <a:lnTo>
                  <a:pt x="1628623" y="5923483"/>
                </a:lnTo>
                <a:lnTo>
                  <a:pt x="1739646" y="5987568"/>
                </a:lnTo>
                <a:lnTo>
                  <a:pt x="1618717" y="6057367"/>
                </a:lnTo>
                <a:lnTo>
                  <a:pt x="1507693" y="5993283"/>
                </a:lnTo>
                <a:close/>
                <a:moveTo>
                  <a:pt x="1746275" y="5991378"/>
                </a:moveTo>
                <a:lnTo>
                  <a:pt x="1870634" y="6063158"/>
                </a:lnTo>
                <a:lnTo>
                  <a:pt x="1749704" y="6132957"/>
                </a:lnTo>
                <a:lnTo>
                  <a:pt x="1625346" y="6061177"/>
                </a:lnTo>
                <a:lnTo>
                  <a:pt x="1746275" y="5991378"/>
                </a:lnTo>
                <a:close/>
                <a:moveTo>
                  <a:pt x="1752981" y="5987492"/>
                </a:moveTo>
                <a:lnTo>
                  <a:pt x="1867434" y="5921426"/>
                </a:lnTo>
                <a:lnTo>
                  <a:pt x="1991792" y="5993207"/>
                </a:lnTo>
                <a:lnTo>
                  <a:pt x="1877339" y="6059272"/>
                </a:lnTo>
                <a:lnTo>
                  <a:pt x="1752981" y="5987492"/>
                </a:lnTo>
                <a:close/>
                <a:moveTo>
                  <a:pt x="1998497" y="5997093"/>
                </a:moveTo>
                <a:lnTo>
                  <a:pt x="2109521" y="6061177"/>
                </a:lnTo>
                <a:lnTo>
                  <a:pt x="1995069" y="6127242"/>
                </a:lnTo>
                <a:lnTo>
                  <a:pt x="1884045" y="6063158"/>
                </a:lnTo>
                <a:lnTo>
                  <a:pt x="1998497" y="5997093"/>
                </a:lnTo>
                <a:close/>
                <a:moveTo>
                  <a:pt x="2005127" y="5993283"/>
                </a:moveTo>
                <a:lnTo>
                  <a:pt x="2126056" y="5923483"/>
                </a:lnTo>
                <a:lnTo>
                  <a:pt x="2237080" y="5987568"/>
                </a:lnTo>
                <a:lnTo>
                  <a:pt x="2116150" y="6057367"/>
                </a:lnTo>
                <a:lnTo>
                  <a:pt x="2005127" y="5993283"/>
                </a:lnTo>
                <a:close/>
                <a:moveTo>
                  <a:pt x="2243785" y="5991378"/>
                </a:moveTo>
                <a:lnTo>
                  <a:pt x="2368144" y="6063158"/>
                </a:lnTo>
                <a:lnTo>
                  <a:pt x="2247214" y="6132957"/>
                </a:lnTo>
                <a:lnTo>
                  <a:pt x="2122856" y="6061177"/>
                </a:lnTo>
                <a:lnTo>
                  <a:pt x="2243785" y="5991378"/>
                </a:lnTo>
                <a:close/>
                <a:moveTo>
                  <a:pt x="2250491" y="5987492"/>
                </a:moveTo>
                <a:lnTo>
                  <a:pt x="2364943" y="5921426"/>
                </a:lnTo>
                <a:lnTo>
                  <a:pt x="2489302" y="5993207"/>
                </a:lnTo>
                <a:lnTo>
                  <a:pt x="2374849" y="6059272"/>
                </a:lnTo>
                <a:lnTo>
                  <a:pt x="2250491" y="5987492"/>
                </a:lnTo>
                <a:close/>
                <a:moveTo>
                  <a:pt x="2495931" y="5997093"/>
                </a:moveTo>
                <a:lnTo>
                  <a:pt x="2606954" y="6061177"/>
                </a:lnTo>
                <a:lnTo>
                  <a:pt x="2492502" y="6127242"/>
                </a:lnTo>
                <a:lnTo>
                  <a:pt x="2381479" y="6063158"/>
                </a:lnTo>
                <a:lnTo>
                  <a:pt x="2495931" y="5997093"/>
                </a:lnTo>
                <a:close/>
                <a:moveTo>
                  <a:pt x="2502637" y="5993283"/>
                </a:moveTo>
                <a:lnTo>
                  <a:pt x="2623566" y="5923483"/>
                </a:lnTo>
                <a:lnTo>
                  <a:pt x="2734589" y="5987568"/>
                </a:lnTo>
                <a:lnTo>
                  <a:pt x="2613660" y="6057367"/>
                </a:lnTo>
                <a:lnTo>
                  <a:pt x="2502637" y="5993283"/>
                </a:lnTo>
                <a:close/>
                <a:moveTo>
                  <a:pt x="2741295" y="5991378"/>
                </a:moveTo>
                <a:lnTo>
                  <a:pt x="2865654" y="6063158"/>
                </a:lnTo>
                <a:lnTo>
                  <a:pt x="2744724" y="6132957"/>
                </a:lnTo>
                <a:lnTo>
                  <a:pt x="2620366" y="6061177"/>
                </a:lnTo>
                <a:lnTo>
                  <a:pt x="2741295" y="5991378"/>
                </a:lnTo>
                <a:close/>
                <a:moveTo>
                  <a:pt x="2747924" y="5987492"/>
                </a:moveTo>
                <a:lnTo>
                  <a:pt x="2862377" y="5921426"/>
                </a:lnTo>
                <a:lnTo>
                  <a:pt x="2986735" y="5993207"/>
                </a:lnTo>
                <a:lnTo>
                  <a:pt x="2872283" y="6059272"/>
                </a:lnTo>
                <a:lnTo>
                  <a:pt x="2747924" y="5987492"/>
                </a:lnTo>
                <a:close/>
                <a:moveTo>
                  <a:pt x="2993441" y="5997093"/>
                </a:moveTo>
                <a:lnTo>
                  <a:pt x="3104464" y="6061177"/>
                </a:lnTo>
                <a:lnTo>
                  <a:pt x="2990012" y="6127242"/>
                </a:lnTo>
                <a:lnTo>
                  <a:pt x="2878989" y="6063158"/>
                </a:lnTo>
                <a:lnTo>
                  <a:pt x="2993441" y="5997093"/>
                </a:lnTo>
                <a:close/>
                <a:moveTo>
                  <a:pt x="3000147" y="5993283"/>
                </a:moveTo>
                <a:lnTo>
                  <a:pt x="3121076" y="5923483"/>
                </a:lnTo>
                <a:lnTo>
                  <a:pt x="3232099" y="5987568"/>
                </a:lnTo>
                <a:lnTo>
                  <a:pt x="3111170" y="6057367"/>
                </a:lnTo>
                <a:lnTo>
                  <a:pt x="3000147" y="5993283"/>
                </a:lnTo>
                <a:close/>
                <a:moveTo>
                  <a:pt x="3238729" y="5991378"/>
                </a:moveTo>
                <a:lnTo>
                  <a:pt x="3363087" y="6063158"/>
                </a:lnTo>
                <a:lnTo>
                  <a:pt x="3242158" y="6132957"/>
                </a:lnTo>
                <a:lnTo>
                  <a:pt x="3117799" y="6061177"/>
                </a:lnTo>
                <a:lnTo>
                  <a:pt x="3238729" y="5991378"/>
                </a:lnTo>
                <a:close/>
                <a:moveTo>
                  <a:pt x="3245434" y="5987492"/>
                </a:moveTo>
                <a:lnTo>
                  <a:pt x="3359887" y="5921426"/>
                </a:lnTo>
                <a:lnTo>
                  <a:pt x="3484245" y="5993207"/>
                </a:lnTo>
                <a:lnTo>
                  <a:pt x="3369793" y="6059272"/>
                </a:lnTo>
                <a:lnTo>
                  <a:pt x="3245434" y="5987492"/>
                </a:lnTo>
                <a:close/>
                <a:moveTo>
                  <a:pt x="3490951" y="5997093"/>
                </a:moveTo>
                <a:lnTo>
                  <a:pt x="3601974" y="6061177"/>
                </a:lnTo>
                <a:lnTo>
                  <a:pt x="3487522" y="6127242"/>
                </a:lnTo>
                <a:lnTo>
                  <a:pt x="3376498" y="6063158"/>
                </a:lnTo>
                <a:lnTo>
                  <a:pt x="3490951" y="5997093"/>
                </a:lnTo>
                <a:close/>
                <a:moveTo>
                  <a:pt x="3497580" y="5993283"/>
                </a:moveTo>
                <a:lnTo>
                  <a:pt x="3618509" y="5923483"/>
                </a:lnTo>
                <a:lnTo>
                  <a:pt x="3729533" y="5987568"/>
                </a:lnTo>
                <a:lnTo>
                  <a:pt x="3608604" y="6057367"/>
                </a:lnTo>
                <a:lnTo>
                  <a:pt x="3497580" y="5993283"/>
                </a:lnTo>
                <a:close/>
                <a:moveTo>
                  <a:pt x="3736239" y="5991378"/>
                </a:moveTo>
                <a:lnTo>
                  <a:pt x="3860597" y="6063158"/>
                </a:lnTo>
                <a:lnTo>
                  <a:pt x="3739667" y="6132957"/>
                </a:lnTo>
                <a:lnTo>
                  <a:pt x="3615309" y="6061177"/>
                </a:lnTo>
                <a:lnTo>
                  <a:pt x="3736239" y="5991378"/>
                </a:lnTo>
                <a:close/>
                <a:moveTo>
                  <a:pt x="3742868" y="5987492"/>
                </a:moveTo>
                <a:lnTo>
                  <a:pt x="3857320" y="5921426"/>
                </a:lnTo>
                <a:lnTo>
                  <a:pt x="3981679" y="5993207"/>
                </a:lnTo>
                <a:lnTo>
                  <a:pt x="3867226" y="6059272"/>
                </a:lnTo>
                <a:lnTo>
                  <a:pt x="3742868" y="5987492"/>
                </a:lnTo>
                <a:close/>
                <a:moveTo>
                  <a:pt x="3988384" y="5997093"/>
                </a:moveTo>
                <a:lnTo>
                  <a:pt x="4099408" y="6061177"/>
                </a:lnTo>
                <a:lnTo>
                  <a:pt x="3984955" y="6127242"/>
                </a:lnTo>
                <a:lnTo>
                  <a:pt x="3873932" y="6063158"/>
                </a:lnTo>
                <a:lnTo>
                  <a:pt x="3988384" y="5997093"/>
                </a:lnTo>
                <a:close/>
                <a:moveTo>
                  <a:pt x="3995090" y="5993283"/>
                </a:moveTo>
                <a:lnTo>
                  <a:pt x="4116019" y="5923483"/>
                </a:lnTo>
                <a:lnTo>
                  <a:pt x="4227043" y="5987568"/>
                </a:lnTo>
                <a:lnTo>
                  <a:pt x="4106113" y="6057367"/>
                </a:lnTo>
                <a:lnTo>
                  <a:pt x="3995090" y="5993283"/>
                </a:lnTo>
                <a:close/>
                <a:moveTo>
                  <a:pt x="4233672" y="5991378"/>
                </a:moveTo>
                <a:lnTo>
                  <a:pt x="4358031" y="6063158"/>
                </a:lnTo>
                <a:lnTo>
                  <a:pt x="4237101" y="6132957"/>
                </a:lnTo>
                <a:lnTo>
                  <a:pt x="4112743" y="6061177"/>
                </a:lnTo>
                <a:lnTo>
                  <a:pt x="4233672" y="5991378"/>
                </a:lnTo>
                <a:close/>
                <a:moveTo>
                  <a:pt x="4240378" y="5987492"/>
                </a:moveTo>
                <a:lnTo>
                  <a:pt x="4354830" y="5921426"/>
                </a:lnTo>
                <a:lnTo>
                  <a:pt x="4479189" y="5993207"/>
                </a:lnTo>
                <a:lnTo>
                  <a:pt x="4364736" y="6059272"/>
                </a:lnTo>
                <a:lnTo>
                  <a:pt x="4240378" y="5987492"/>
                </a:lnTo>
                <a:close/>
                <a:moveTo>
                  <a:pt x="4485894" y="5997093"/>
                </a:moveTo>
                <a:lnTo>
                  <a:pt x="4596918" y="6061177"/>
                </a:lnTo>
                <a:lnTo>
                  <a:pt x="4482465" y="6127242"/>
                </a:lnTo>
                <a:lnTo>
                  <a:pt x="4371442" y="6063158"/>
                </a:lnTo>
                <a:lnTo>
                  <a:pt x="4485894" y="5997093"/>
                </a:lnTo>
                <a:close/>
                <a:moveTo>
                  <a:pt x="4492524" y="5993283"/>
                </a:moveTo>
                <a:lnTo>
                  <a:pt x="4613453" y="5923483"/>
                </a:lnTo>
                <a:lnTo>
                  <a:pt x="4724477" y="5987568"/>
                </a:lnTo>
                <a:lnTo>
                  <a:pt x="4603547" y="6057367"/>
                </a:lnTo>
                <a:lnTo>
                  <a:pt x="4492524" y="5993283"/>
                </a:lnTo>
                <a:close/>
                <a:moveTo>
                  <a:pt x="4731182" y="5991378"/>
                </a:moveTo>
                <a:lnTo>
                  <a:pt x="4855541" y="6063158"/>
                </a:lnTo>
                <a:lnTo>
                  <a:pt x="4734611" y="6132957"/>
                </a:lnTo>
                <a:lnTo>
                  <a:pt x="4610253" y="6061177"/>
                </a:lnTo>
                <a:lnTo>
                  <a:pt x="4731182" y="5991378"/>
                </a:lnTo>
                <a:close/>
                <a:moveTo>
                  <a:pt x="4737888" y="5987492"/>
                </a:moveTo>
                <a:lnTo>
                  <a:pt x="4852340" y="5921426"/>
                </a:lnTo>
                <a:lnTo>
                  <a:pt x="4976698" y="5993207"/>
                </a:lnTo>
                <a:lnTo>
                  <a:pt x="4862246" y="6059272"/>
                </a:lnTo>
                <a:lnTo>
                  <a:pt x="4737888" y="5987492"/>
                </a:lnTo>
                <a:close/>
                <a:moveTo>
                  <a:pt x="4983328" y="5997093"/>
                </a:moveTo>
                <a:lnTo>
                  <a:pt x="5094351" y="6061177"/>
                </a:lnTo>
                <a:lnTo>
                  <a:pt x="4979899" y="6127242"/>
                </a:lnTo>
                <a:lnTo>
                  <a:pt x="4868876" y="6063158"/>
                </a:lnTo>
                <a:lnTo>
                  <a:pt x="4983328" y="5997093"/>
                </a:lnTo>
                <a:close/>
                <a:moveTo>
                  <a:pt x="4990033" y="5993283"/>
                </a:moveTo>
                <a:lnTo>
                  <a:pt x="5110963" y="5923483"/>
                </a:lnTo>
                <a:lnTo>
                  <a:pt x="5221986" y="5987568"/>
                </a:lnTo>
                <a:lnTo>
                  <a:pt x="5101057" y="6057367"/>
                </a:lnTo>
                <a:lnTo>
                  <a:pt x="4990033" y="5993283"/>
                </a:lnTo>
                <a:close/>
                <a:moveTo>
                  <a:pt x="5228692" y="5991378"/>
                </a:moveTo>
                <a:lnTo>
                  <a:pt x="5353050" y="6063158"/>
                </a:lnTo>
                <a:lnTo>
                  <a:pt x="5232121" y="6132957"/>
                </a:lnTo>
                <a:lnTo>
                  <a:pt x="5107762" y="6061177"/>
                </a:lnTo>
                <a:lnTo>
                  <a:pt x="5228692" y="5991378"/>
                </a:lnTo>
                <a:close/>
                <a:moveTo>
                  <a:pt x="5235321" y="5987492"/>
                </a:moveTo>
                <a:lnTo>
                  <a:pt x="5349774" y="5921426"/>
                </a:lnTo>
                <a:lnTo>
                  <a:pt x="5474132" y="5993207"/>
                </a:lnTo>
                <a:lnTo>
                  <a:pt x="5359680" y="6059272"/>
                </a:lnTo>
                <a:lnTo>
                  <a:pt x="5235321" y="5987492"/>
                </a:lnTo>
                <a:close/>
                <a:moveTo>
                  <a:pt x="5480838" y="5997093"/>
                </a:moveTo>
                <a:lnTo>
                  <a:pt x="5591861" y="6061177"/>
                </a:lnTo>
                <a:lnTo>
                  <a:pt x="5477409" y="6127242"/>
                </a:lnTo>
                <a:lnTo>
                  <a:pt x="5366385" y="6063158"/>
                </a:lnTo>
                <a:lnTo>
                  <a:pt x="5480838" y="5997093"/>
                </a:lnTo>
                <a:close/>
                <a:moveTo>
                  <a:pt x="5487543" y="5993283"/>
                </a:moveTo>
                <a:lnTo>
                  <a:pt x="5608473" y="5923483"/>
                </a:lnTo>
                <a:lnTo>
                  <a:pt x="5719496" y="5987568"/>
                </a:lnTo>
                <a:lnTo>
                  <a:pt x="5598566" y="6057367"/>
                </a:lnTo>
                <a:lnTo>
                  <a:pt x="5487543" y="5993283"/>
                </a:lnTo>
                <a:close/>
                <a:moveTo>
                  <a:pt x="5726126" y="5991378"/>
                </a:moveTo>
                <a:lnTo>
                  <a:pt x="5850484" y="6063158"/>
                </a:lnTo>
                <a:lnTo>
                  <a:pt x="5729554" y="6132957"/>
                </a:lnTo>
                <a:lnTo>
                  <a:pt x="5605196" y="6061177"/>
                </a:lnTo>
                <a:lnTo>
                  <a:pt x="5726126" y="5991378"/>
                </a:lnTo>
                <a:close/>
                <a:moveTo>
                  <a:pt x="5732831" y="5987492"/>
                </a:moveTo>
                <a:lnTo>
                  <a:pt x="5847283" y="5921426"/>
                </a:lnTo>
                <a:lnTo>
                  <a:pt x="5971642" y="5993207"/>
                </a:lnTo>
                <a:lnTo>
                  <a:pt x="5857189" y="6059272"/>
                </a:lnTo>
                <a:lnTo>
                  <a:pt x="5732831" y="5987492"/>
                </a:lnTo>
                <a:close/>
                <a:moveTo>
                  <a:pt x="5978347" y="5997093"/>
                </a:moveTo>
                <a:lnTo>
                  <a:pt x="6089371" y="6061177"/>
                </a:lnTo>
                <a:lnTo>
                  <a:pt x="5974918" y="6127242"/>
                </a:lnTo>
                <a:lnTo>
                  <a:pt x="5863895" y="6063158"/>
                </a:lnTo>
                <a:lnTo>
                  <a:pt x="5978347" y="5997093"/>
                </a:lnTo>
                <a:close/>
                <a:moveTo>
                  <a:pt x="5984977" y="5993283"/>
                </a:moveTo>
                <a:lnTo>
                  <a:pt x="6105906" y="5923407"/>
                </a:lnTo>
                <a:lnTo>
                  <a:pt x="6216930" y="5987492"/>
                </a:lnTo>
                <a:lnTo>
                  <a:pt x="6096000" y="6057367"/>
                </a:lnTo>
                <a:lnTo>
                  <a:pt x="5984977" y="5993283"/>
                </a:lnTo>
                <a:close/>
                <a:moveTo>
                  <a:pt x="5981548" y="5843931"/>
                </a:moveTo>
                <a:lnTo>
                  <a:pt x="6096000" y="5777865"/>
                </a:lnTo>
                <a:lnTo>
                  <a:pt x="6220359" y="5849646"/>
                </a:lnTo>
                <a:lnTo>
                  <a:pt x="6105906" y="5915711"/>
                </a:lnTo>
                <a:lnTo>
                  <a:pt x="5981548" y="5843931"/>
                </a:lnTo>
                <a:close/>
                <a:moveTo>
                  <a:pt x="5984977" y="5706009"/>
                </a:moveTo>
                <a:lnTo>
                  <a:pt x="6105906" y="5636209"/>
                </a:lnTo>
                <a:lnTo>
                  <a:pt x="6216930" y="5700294"/>
                </a:lnTo>
                <a:lnTo>
                  <a:pt x="6096000" y="5770093"/>
                </a:lnTo>
                <a:lnTo>
                  <a:pt x="5984977" y="5706009"/>
                </a:lnTo>
                <a:close/>
                <a:moveTo>
                  <a:pt x="5981548" y="5556656"/>
                </a:moveTo>
                <a:lnTo>
                  <a:pt x="6096000" y="5490591"/>
                </a:lnTo>
                <a:lnTo>
                  <a:pt x="6220359" y="5562371"/>
                </a:lnTo>
                <a:lnTo>
                  <a:pt x="6105906" y="5628437"/>
                </a:lnTo>
                <a:lnTo>
                  <a:pt x="5981548" y="5556656"/>
                </a:lnTo>
                <a:close/>
                <a:moveTo>
                  <a:pt x="5984977" y="5418811"/>
                </a:moveTo>
                <a:lnTo>
                  <a:pt x="6105906" y="5349011"/>
                </a:lnTo>
                <a:lnTo>
                  <a:pt x="6216930" y="5413096"/>
                </a:lnTo>
                <a:lnTo>
                  <a:pt x="6096000" y="5482895"/>
                </a:lnTo>
                <a:lnTo>
                  <a:pt x="5984977" y="5418811"/>
                </a:lnTo>
                <a:close/>
                <a:moveTo>
                  <a:pt x="5981548" y="5269459"/>
                </a:moveTo>
                <a:lnTo>
                  <a:pt x="6096000" y="5203393"/>
                </a:lnTo>
                <a:lnTo>
                  <a:pt x="6220359" y="5275174"/>
                </a:lnTo>
                <a:lnTo>
                  <a:pt x="6105906" y="5341239"/>
                </a:lnTo>
                <a:lnTo>
                  <a:pt x="5981548" y="5269459"/>
                </a:lnTo>
                <a:close/>
                <a:moveTo>
                  <a:pt x="5984977" y="5131613"/>
                </a:moveTo>
                <a:lnTo>
                  <a:pt x="6105906" y="5061814"/>
                </a:lnTo>
                <a:lnTo>
                  <a:pt x="6216930" y="5125898"/>
                </a:lnTo>
                <a:lnTo>
                  <a:pt x="6096000" y="5195697"/>
                </a:lnTo>
                <a:lnTo>
                  <a:pt x="5984977" y="5131613"/>
                </a:lnTo>
                <a:close/>
                <a:moveTo>
                  <a:pt x="5981548" y="4982261"/>
                </a:moveTo>
                <a:lnTo>
                  <a:pt x="6096000" y="4916196"/>
                </a:lnTo>
                <a:lnTo>
                  <a:pt x="6220359" y="4987976"/>
                </a:lnTo>
                <a:lnTo>
                  <a:pt x="6105906" y="5054042"/>
                </a:lnTo>
                <a:lnTo>
                  <a:pt x="5981548" y="4982261"/>
                </a:lnTo>
                <a:close/>
                <a:moveTo>
                  <a:pt x="5984977" y="4844339"/>
                </a:moveTo>
                <a:lnTo>
                  <a:pt x="6105906" y="4774540"/>
                </a:lnTo>
                <a:lnTo>
                  <a:pt x="6216930" y="4838624"/>
                </a:lnTo>
                <a:lnTo>
                  <a:pt x="6096000" y="4908423"/>
                </a:lnTo>
                <a:lnTo>
                  <a:pt x="5984977" y="4844339"/>
                </a:lnTo>
                <a:close/>
                <a:moveTo>
                  <a:pt x="5981548" y="4694987"/>
                </a:moveTo>
                <a:lnTo>
                  <a:pt x="6096000" y="4628921"/>
                </a:lnTo>
                <a:lnTo>
                  <a:pt x="6220359" y="4700702"/>
                </a:lnTo>
                <a:lnTo>
                  <a:pt x="6105906" y="4766767"/>
                </a:lnTo>
                <a:lnTo>
                  <a:pt x="5981548" y="4694987"/>
                </a:lnTo>
                <a:close/>
                <a:moveTo>
                  <a:pt x="5984977" y="4557141"/>
                </a:moveTo>
                <a:lnTo>
                  <a:pt x="6105906" y="4487342"/>
                </a:lnTo>
                <a:lnTo>
                  <a:pt x="6216930" y="4551426"/>
                </a:lnTo>
                <a:lnTo>
                  <a:pt x="6096000" y="4621226"/>
                </a:lnTo>
                <a:lnTo>
                  <a:pt x="5984977" y="4557141"/>
                </a:lnTo>
                <a:close/>
                <a:moveTo>
                  <a:pt x="5981548" y="4407789"/>
                </a:moveTo>
                <a:lnTo>
                  <a:pt x="6096000" y="4341724"/>
                </a:lnTo>
                <a:lnTo>
                  <a:pt x="6220359" y="4413504"/>
                </a:lnTo>
                <a:lnTo>
                  <a:pt x="6105906" y="4479570"/>
                </a:lnTo>
                <a:lnTo>
                  <a:pt x="5981548" y="4407789"/>
                </a:lnTo>
                <a:close/>
                <a:moveTo>
                  <a:pt x="5984977" y="4269943"/>
                </a:moveTo>
                <a:lnTo>
                  <a:pt x="6105906" y="4200144"/>
                </a:lnTo>
                <a:lnTo>
                  <a:pt x="6216930" y="4264228"/>
                </a:lnTo>
                <a:lnTo>
                  <a:pt x="6096000" y="4334028"/>
                </a:lnTo>
                <a:lnTo>
                  <a:pt x="5984977" y="4269943"/>
                </a:lnTo>
                <a:close/>
                <a:moveTo>
                  <a:pt x="5981548" y="4120591"/>
                </a:moveTo>
                <a:lnTo>
                  <a:pt x="6096000" y="4054526"/>
                </a:lnTo>
                <a:lnTo>
                  <a:pt x="6220359" y="4126306"/>
                </a:lnTo>
                <a:lnTo>
                  <a:pt x="6105906" y="4192372"/>
                </a:lnTo>
                <a:lnTo>
                  <a:pt x="5981548" y="4120591"/>
                </a:lnTo>
                <a:close/>
                <a:moveTo>
                  <a:pt x="5984977" y="3982669"/>
                </a:moveTo>
                <a:lnTo>
                  <a:pt x="6105906" y="3912870"/>
                </a:lnTo>
                <a:lnTo>
                  <a:pt x="6216930" y="3976954"/>
                </a:lnTo>
                <a:lnTo>
                  <a:pt x="6096000" y="4046754"/>
                </a:lnTo>
                <a:lnTo>
                  <a:pt x="5984977" y="3982669"/>
                </a:lnTo>
                <a:close/>
                <a:moveTo>
                  <a:pt x="5981548" y="3833317"/>
                </a:moveTo>
                <a:lnTo>
                  <a:pt x="6096000" y="3767252"/>
                </a:lnTo>
                <a:lnTo>
                  <a:pt x="6220359" y="3839032"/>
                </a:lnTo>
                <a:lnTo>
                  <a:pt x="6105906" y="3905098"/>
                </a:lnTo>
                <a:lnTo>
                  <a:pt x="5981548" y="3833317"/>
                </a:lnTo>
                <a:close/>
                <a:moveTo>
                  <a:pt x="5984977" y="3695472"/>
                </a:moveTo>
                <a:lnTo>
                  <a:pt x="6105906" y="3625672"/>
                </a:lnTo>
                <a:lnTo>
                  <a:pt x="6216930" y="3689757"/>
                </a:lnTo>
                <a:lnTo>
                  <a:pt x="6096000" y="3759556"/>
                </a:lnTo>
                <a:lnTo>
                  <a:pt x="5984977" y="3695472"/>
                </a:lnTo>
                <a:close/>
                <a:moveTo>
                  <a:pt x="5981548" y="3546119"/>
                </a:moveTo>
                <a:lnTo>
                  <a:pt x="6096000" y="3480054"/>
                </a:lnTo>
                <a:lnTo>
                  <a:pt x="6220359" y="3551834"/>
                </a:lnTo>
                <a:lnTo>
                  <a:pt x="6105906" y="3617900"/>
                </a:lnTo>
                <a:lnTo>
                  <a:pt x="5981548" y="3546119"/>
                </a:lnTo>
                <a:close/>
                <a:moveTo>
                  <a:pt x="5984977" y="3408274"/>
                </a:moveTo>
                <a:lnTo>
                  <a:pt x="6105906" y="3338474"/>
                </a:lnTo>
                <a:lnTo>
                  <a:pt x="6216930" y="3402559"/>
                </a:lnTo>
                <a:lnTo>
                  <a:pt x="6096000" y="3472358"/>
                </a:lnTo>
                <a:lnTo>
                  <a:pt x="5984977" y="3408274"/>
                </a:lnTo>
                <a:close/>
                <a:moveTo>
                  <a:pt x="5981548" y="3258922"/>
                </a:moveTo>
                <a:lnTo>
                  <a:pt x="6096000" y="3192856"/>
                </a:lnTo>
                <a:lnTo>
                  <a:pt x="6220359" y="3264637"/>
                </a:lnTo>
                <a:lnTo>
                  <a:pt x="6105906" y="3330702"/>
                </a:lnTo>
                <a:lnTo>
                  <a:pt x="5981548" y="3258922"/>
                </a:lnTo>
                <a:close/>
                <a:moveTo>
                  <a:pt x="5984977" y="3121000"/>
                </a:moveTo>
                <a:lnTo>
                  <a:pt x="6105906" y="3051201"/>
                </a:lnTo>
                <a:lnTo>
                  <a:pt x="6216930" y="3115285"/>
                </a:lnTo>
                <a:lnTo>
                  <a:pt x="6096000" y="3185084"/>
                </a:lnTo>
                <a:lnTo>
                  <a:pt x="5984977" y="3121000"/>
                </a:lnTo>
                <a:close/>
                <a:moveTo>
                  <a:pt x="5981548" y="2971648"/>
                </a:moveTo>
                <a:lnTo>
                  <a:pt x="6096000" y="2905582"/>
                </a:lnTo>
                <a:lnTo>
                  <a:pt x="6220359" y="2977363"/>
                </a:lnTo>
                <a:lnTo>
                  <a:pt x="6105906" y="3043428"/>
                </a:lnTo>
                <a:lnTo>
                  <a:pt x="5981548" y="2971648"/>
                </a:lnTo>
                <a:close/>
                <a:moveTo>
                  <a:pt x="5984977" y="2833802"/>
                </a:moveTo>
                <a:lnTo>
                  <a:pt x="6105906" y="2764003"/>
                </a:lnTo>
                <a:lnTo>
                  <a:pt x="6216930" y="2828087"/>
                </a:lnTo>
                <a:lnTo>
                  <a:pt x="6096000" y="2897886"/>
                </a:lnTo>
                <a:lnTo>
                  <a:pt x="5984977" y="2833802"/>
                </a:lnTo>
                <a:close/>
                <a:moveTo>
                  <a:pt x="5981548" y="2684450"/>
                </a:moveTo>
                <a:lnTo>
                  <a:pt x="6096000" y="2618384"/>
                </a:lnTo>
                <a:lnTo>
                  <a:pt x="6220359" y="2690165"/>
                </a:lnTo>
                <a:lnTo>
                  <a:pt x="6105906" y="2756230"/>
                </a:lnTo>
                <a:lnTo>
                  <a:pt x="5981548" y="2684450"/>
                </a:lnTo>
                <a:close/>
                <a:moveTo>
                  <a:pt x="5984977" y="2546604"/>
                </a:moveTo>
                <a:lnTo>
                  <a:pt x="6105906" y="2476805"/>
                </a:lnTo>
                <a:lnTo>
                  <a:pt x="6216930" y="2540889"/>
                </a:lnTo>
                <a:lnTo>
                  <a:pt x="6096000" y="2610688"/>
                </a:lnTo>
                <a:lnTo>
                  <a:pt x="5984977" y="2546604"/>
                </a:lnTo>
                <a:close/>
                <a:moveTo>
                  <a:pt x="5981548" y="2397252"/>
                </a:moveTo>
                <a:lnTo>
                  <a:pt x="6096000" y="2331187"/>
                </a:lnTo>
                <a:lnTo>
                  <a:pt x="6220359" y="2402967"/>
                </a:lnTo>
                <a:lnTo>
                  <a:pt x="6105906" y="2469032"/>
                </a:lnTo>
                <a:lnTo>
                  <a:pt x="5981548" y="2397252"/>
                </a:lnTo>
                <a:close/>
                <a:moveTo>
                  <a:pt x="5984977" y="2259330"/>
                </a:moveTo>
                <a:lnTo>
                  <a:pt x="6105906" y="2189531"/>
                </a:lnTo>
                <a:lnTo>
                  <a:pt x="6216930" y="2253615"/>
                </a:lnTo>
                <a:lnTo>
                  <a:pt x="6096000" y="2323414"/>
                </a:lnTo>
                <a:lnTo>
                  <a:pt x="5984977" y="2259330"/>
                </a:lnTo>
                <a:close/>
                <a:moveTo>
                  <a:pt x="5981548" y="2109978"/>
                </a:moveTo>
                <a:lnTo>
                  <a:pt x="6096000" y="2043913"/>
                </a:lnTo>
                <a:lnTo>
                  <a:pt x="6220359" y="2115693"/>
                </a:lnTo>
                <a:lnTo>
                  <a:pt x="6105906" y="2181759"/>
                </a:lnTo>
                <a:lnTo>
                  <a:pt x="5981548" y="2109978"/>
                </a:lnTo>
                <a:close/>
                <a:moveTo>
                  <a:pt x="5984977" y="1972132"/>
                </a:moveTo>
                <a:lnTo>
                  <a:pt x="6105906" y="1902333"/>
                </a:lnTo>
                <a:lnTo>
                  <a:pt x="6216930" y="1966417"/>
                </a:lnTo>
                <a:lnTo>
                  <a:pt x="6096000" y="2036216"/>
                </a:lnTo>
                <a:lnTo>
                  <a:pt x="5984977" y="1972132"/>
                </a:lnTo>
                <a:close/>
                <a:moveTo>
                  <a:pt x="5981548" y="1822780"/>
                </a:moveTo>
                <a:lnTo>
                  <a:pt x="6096000" y="1756715"/>
                </a:lnTo>
                <a:lnTo>
                  <a:pt x="6220359" y="1828495"/>
                </a:lnTo>
                <a:lnTo>
                  <a:pt x="6105906" y="1894561"/>
                </a:lnTo>
                <a:lnTo>
                  <a:pt x="5981548" y="1822780"/>
                </a:lnTo>
                <a:close/>
                <a:moveTo>
                  <a:pt x="5984977" y="1684934"/>
                </a:moveTo>
                <a:lnTo>
                  <a:pt x="6105906" y="1615135"/>
                </a:lnTo>
                <a:lnTo>
                  <a:pt x="6216930" y="1679219"/>
                </a:lnTo>
                <a:lnTo>
                  <a:pt x="6096000" y="1749019"/>
                </a:lnTo>
                <a:lnTo>
                  <a:pt x="5984977" y="1684934"/>
                </a:lnTo>
                <a:close/>
                <a:moveTo>
                  <a:pt x="5981548" y="1535582"/>
                </a:moveTo>
                <a:lnTo>
                  <a:pt x="6096000" y="1469517"/>
                </a:lnTo>
                <a:lnTo>
                  <a:pt x="6220359" y="1541297"/>
                </a:lnTo>
                <a:lnTo>
                  <a:pt x="6105906" y="1607363"/>
                </a:lnTo>
                <a:lnTo>
                  <a:pt x="5981548" y="1535582"/>
                </a:lnTo>
                <a:close/>
                <a:moveTo>
                  <a:pt x="5984977" y="1397660"/>
                </a:moveTo>
                <a:lnTo>
                  <a:pt x="6105906" y="1327861"/>
                </a:lnTo>
                <a:lnTo>
                  <a:pt x="6216930" y="1391945"/>
                </a:lnTo>
                <a:lnTo>
                  <a:pt x="6096000" y="1461745"/>
                </a:lnTo>
                <a:lnTo>
                  <a:pt x="5984977" y="1397660"/>
                </a:lnTo>
                <a:close/>
                <a:moveTo>
                  <a:pt x="5981548" y="1248309"/>
                </a:moveTo>
                <a:lnTo>
                  <a:pt x="6096000" y="1182243"/>
                </a:lnTo>
                <a:lnTo>
                  <a:pt x="6220359" y="1254024"/>
                </a:lnTo>
                <a:lnTo>
                  <a:pt x="6105906" y="1320089"/>
                </a:lnTo>
                <a:lnTo>
                  <a:pt x="5981548" y="1248309"/>
                </a:lnTo>
                <a:close/>
                <a:moveTo>
                  <a:pt x="5984977" y="1110463"/>
                </a:moveTo>
                <a:lnTo>
                  <a:pt x="6105906" y="1040663"/>
                </a:lnTo>
                <a:lnTo>
                  <a:pt x="6216930" y="1104748"/>
                </a:lnTo>
                <a:lnTo>
                  <a:pt x="6096000" y="1174547"/>
                </a:lnTo>
                <a:lnTo>
                  <a:pt x="5984977" y="1110463"/>
                </a:lnTo>
                <a:close/>
                <a:moveTo>
                  <a:pt x="5981548" y="961111"/>
                </a:moveTo>
                <a:lnTo>
                  <a:pt x="6096000" y="895045"/>
                </a:lnTo>
                <a:lnTo>
                  <a:pt x="6220359" y="966826"/>
                </a:lnTo>
                <a:lnTo>
                  <a:pt x="6105906" y="1032891"/>
                </a:lnTo>
                <a:lnTo>
                  <a:pt x="5981548" y="961111"/>
                </a:lnTo>
                <a:close/>
                <a:moveTo>
                  <a:pt x="5984977" y="823265"/>
                </a:moveTo>
                <a:lnTo>
                  <a:pt x="6105906" y="753466"/>
                </a:lnTo>
                <a:lnTo>
                  <a:pt x="6216930" y="817550"/>
                </a:lnTo>
                <a:lnTo>
                  <a:pt x="6096000" y="887349"/>
                </a:lnTo>
                <a:lnTo>
                  <a:pt x="5984977" y="823265"/>
                </a:lnTo>
                <a:close/>
                <a:moveTo>
                  <a:pt x="5981548" y="673913"/>
                </a:moveTo>
                <a:lnTo>
                  <a:pt x="6096000" y="607847"/>
                </a:lnTo>
                <a:lnTo>
                  <a:pt x="6220359" y="679628"/>
                </a:lnTo>
                <a:lnTo>
                  <a:pt x="6105906" y="745693"/>
                </a:lnTo>
                <a:lnTo>
                  <a:pt x="5981548" y="673913"/>
                </a:lnTo>
                <a:close/>
                <a:moveTo>
                  <a:pt x="6099277" y="749579"/>
                </a:moveTo>
                <a:lnTo>
                  <a:pt x="5978347" y="819379"/>
                </a:lnTo>
                <a:lnTo>
                  <a:pt x="5853989" y="747598"/>
                </a:lnTo>
                <a:lnTo>
                  <a:pt x="5974918" y="677799"/>
                </a:lnTo>
                <a:lnTo>
                  <a:pt x="6099277" y="749579"/>
                </a:lnTo>
                <a:close/>
                <a:moveTo>
                  <a:pt x="5847283" y="743712"/>
                </a:moveTo>
                <a:lnTo>
                  <a:pt x="5736260" y="679628"/>
                </a:lnTo>
                <a:lnTo>
                  <a:pt x="5857189" y="609829"/>
                </a:lnTo>
                <a:lnTo>
                  <a:pt x="5968213" y="673913"/>
                </a:lnTo>
                <a:lnTo>
                  <a:pt x="5847283" y="743712"/>
                </a:lnTo>
                <a:close/>
                <a:moveTo>
                  <a:pt x="5840578" y="747598"/>
                </a:moveTo>
                <a:lnTo>
                  <a:pt x="5726126" y="813664"/>
                </a:lnTo>
                <a:lnTo>
                  <a:pt x="5615102" y="749579"/>
                </a:lnTo>
                <a:lnTo>
                  <a:pt x="5729554" y="683514"/>
                </a:lnTo>
                <a:lnTo>
                  <a:pt x="5840578" y="747598"/>
                </a:lnTo>
                <a:close/>
                <a:moveTo>
                  <a:pt x="5608473" y="745693"/>
                </a:moveTo>
                <a:lnTo>
                  <a:pt x="5484114" y="673913"/>
                </a:lnTo>
                <a:lnTo>
                  <a:pt x="5598566" y="607847"/>
                </a:lnTo>
                <a:lnTo>
                  <a:pt x="5722925" y="679628"/>
                </a:lnTo>
                <a:lnTo>
                  <a:pt x="5608473" y="745693"/>
                </a:lnTo>
                <a:close/>
                <a:moveTo>
                  <a:pt x="5601767" y="749579"/>
                </a:moveTo>
                <a:lnTo>
                  <a:pt x="5480838" y="819379"/>
                </a:lnTo>
                <a:lnTo>
                  <a:pt x="5356479" y="747598"/>
                </a:lnTo>
                <a:lnTo>
                  <a:pt x="5477409" y="677799"/>
                </a:lnTo>
                <a:lnTo>
                  <a:pt x="5601767" y="749579"/>
                </a:lnTo>
                <a:close/>
                <a:moveTo>
                  <a:pt x="5349774" y="743712"/>
                </a:moveTo>
                <a:lnTo>
                  <a:pt x="5238750" y="679628"/>
                </a:lnTo>
                <a:lnTo>
                  <a:pt x="5359680" y="609829"/>
                </a:lnTo>
                <a:lnTo>
                  <a:pt x="5470703" y="673913"/>
                </a:lnTo>
                <a:lnTo>
                  <a:pt x="5349774" y="743712"/>
                </a:lnTo>
                <a:close/>
                <a:moveTo>
                  <a:pt x="5343068" y="747598"/>
                </a:moveTo>
                <a:lnTo>
                  <a:pt x="5228616" y="813664"/>
                </a:lnTo>
                <a:lnTo>
                  <a:pt x="5117592" y="749579"/>
                </a:lnTo>
                <a:lnTo>
                  <a:pt x="5232045" y="683514"/>
                </a:lnTo>
                <a:lnTo>
                  <a:pt x="5343068" y="747598"/>
                </a:lnTo>
                <a:close/>
                <a:moveTo>
                  <a:pt x="5110963" y="745693"/>
                </a:moveTo>
                <a:lnTo>
                  <a:pt x="4986604" y="673913"/>
                </a:lnTo>
                <a:lnTo>
                  <a:pt x="5101057" y="607847"/>
                </a:lnTo>
                <a:lnTo>
                  <a:pt x="5225415" y="679628"/>
                </a:lnTo>
                <a:lnTo>
                  <a:pt x="5110963" y="745693"/>
                </a:lnTo>
                <a:close/>
                <a:moveTo>
                  <a:pt x="5104333" y="749579"/>
                </a:moveTo>
                <a:lnTo>
                  <a:pt x="4983404" y="819379"/>
                </a:lnTo>
                <a:lnTo>
                  <a:pt x="4859046" y="747598"/>
                </a:lnTo>
                <a:lnTo>
                  <a:pt x="4979975" y="677799"/>
                </a:lnTo>
                <a:lnTo>
                  <a:pt x="5104333" y="749579"/>
                </a:lnTo>
                <a:close/>
                <a:moveTo>
                  <a:pt x="4852340" y="743712"/>
                </a:moveTo>
                <a:lnTo>
                  <a:pt x="4741316" y="679628"/>
                </a:lnTo>
                <a:lnTo>
                  <a:pt x="4862246" y="609829"/>
                </a:lnTo>
                <a:lnTo>
                  <a:pt x="4973269" y="673913"/>
                </a:lnTo>
                <a:lnTo>
                  <a:pt x="4852340" y="743712"/>
                </a:lnTo>
                <a:close/>
                <a:moveTo>
                  <a:pt x="4845634" y="747598"/>
                </a:moveTo>
                <a:lnTo>
                  <a:pt x="4731182" y="813664"/>
                </a:lnTo>
                <a:lnTo>
                  <a:pt x="4620159" y="749579"/>
                </a:lnTo>
                <a:lnTo>
                  <a:pt x="4734611" y="683514"/>
                </a:lnTo>
                <a:lnTo>
                  <a:pt x="4845634" y="747598"/>
                </a:lnTo>
                <a:close/>
                <a:moveTo>
                  <a:pt x="4613529" y="745693"/>
                </a:moveTo>
                <a:lnTo>
                  <a:pt x="4489171" y="673913"/>
                </a:lnTo>
                <a:lnTo>
                  <a:pt x="4603623" y="607847"/>
                </a:lnTo>
                <a:lnTo>
                  <a:pt x="4727981" y="679628"/>
                </a:lnTo>
                <a:lnTo>
                  <a:pt x="4613529" y="745693"/>
                </a:lnTo>
                <a:close/>
                <a:moveTo>
                  <a:pt x="4606824" y="749579"/>
                </a:moveTo>
                <a:lnTo>
                  <a:pt x="4485894" y="819379"/>
                </a:lnTo>
                <a:lnTo>
                  <a:pt x="4361536" y="747598"/>
                </a:lnTo>
                <a:lnTo>
                  <a:pt x="4482465" y="677799"/>
                </a:lnTo>
                <a:lnTo>
                  <a:pt x="4606824" y="749579"/>
                </a:lnTo>
                <a:close/>
                <a:moveTo>
                  <a:pt x="4354830" y="743712"/>
                </a:moveTo>
                <a:lnTo>
                  <a:pt x="4243807" y="679628"/>
                </a:lnTo>
                <a:lnTo>
                  <a:pt x="4364736" y="609829"/>
                </a:lnTo>
                <a:lnTo>
                  <a:pt x="4475760" y="673913"/>
                </a:lnTo>
                <a:lnTo>
                  <a:pt x="4354830" y="743712"/>
                </a:lnTo>
                <a:close/>
                <a:moveTo>
                  <a:pt x="4348125" y="747598"/>
                </a:moveTo>
                <a:lnTo>
                  <a:pt x="4233672" y="813664"/>
                </a:lnTo>
                <a:lnTo>
                  <a:pt x="4122649" y="749579"/>
                </a:lnTo>
                <a:lnTo>
                  <a:pt x="4237101" y="683514"/>
                </a:lnTo>
                <a:lnTo>
                  <a:pt x="4348125" y="747598"/>
                </a:lnTo>
                <a:close/>
                <a:moveTo>
                  <a:pt x="4116019" y="745693"/>
                </a:moveTo>
                <a:lnTo>
                  <a:pt x="3991661" y="673913"/>
                </a:lnTo>
                <a:lnTo>
                  <a:pt x="4106113" y="607847"/>
                </a:lnTo>
                <a:lnTo>
                  <a:pt x="4230472" y="679628"/>
                </a:lnTo>
                <a:lnTo>
                  <a:pt x="4116019" y="745693"/>
                </a:lnTo>
                <a:close/>
                <a:moveTo>
                  <a:pt x="4109390" y="749579"/>
                </a:moveTo>
                <a:lnTo>
                  <a:pt x="3988460" y="819379"/>
                </a:lnTo>
                <a:lnTo>
                  <a:pt x="3864102" y="747598"/>
                </a:lnTo>
                <a:lnTo>
                  <a:pt x="3985031" y="677799"/>
                </a:lnTo>
                <a:lnTo>
                  <a:pt x="4109390" y="749579"/>
                </a:lnTo>
                <a:close/>
                <a:moveTo>
                  <a:pt x="3857320" y="743712"/>
                </a:moveTo>
                <a:lnTo>
                  <a:pt x="3746297" y="679628"/>
                </a:lnTo>
                <a:lnTo>
                  <a:pt x="3867226" y="609829"/>
                </a:lnTo>
                <a:lnTo>
                  <a:pt x="3978250" y="673913"/>
                </a:lnTo>
                <a:lnTo>
                  <a:pt x="3857320" y="743712"/>
                </a:lnTo>
                <a:close/>
                <a:moveTo>
                  <a:pt x="3850691" y="747598"/>
                </a:moveTo>
                <a:lnTo>
                  <a:pt x="3736239" y="813664"/>
                </a:lnTo>
                <a:lnTo>
                  <a:pt x="3625215" y="749579"/>
                </a:lnTo>
                <a:lnTo>
                  <a:pt x="3739667" y="683514"/>
                </a:lnTo>
                <a:lnTo>
                  <a:pt x="3850691" y="747598"/>
                </a:lnTo>
                <a:close/>
                <a:moveTo>
                  <a:pt x="3618509" y="745693"/>
                </a:moveTo>
                <a:lnTo>
                  <a:pt x="3494151" y="673913"/>
                </a:lnTo>
                <a:lnTo>
                  <a:pt x="3608604" y="607847"/>
                </a:lnTo>
                <a:lnTo>
                  <a:pt x="3732962" y="679628"/>
                </a:lnTo>
                <a:lnTo>
                  <a:pt x="3618509" y="745693"/>
                </a:lnTo>
                <a:close/>
                <a:moveTo>
                  <a:pt x="3611880" y="749579"/>
                </a:moveTo>
                <a:lnTo>
                  <a:pt x="3490951" y="819379"/>
                </a:lnTo>
                <a:lnTo>
                  <a:pt x="3366592" y="747598"/>
                </a:lnTo>
                <a:lnTo>
                  <a:pt x="3487522" y="677799"/>
                </a:lnTo>
                <a:lnTo>
                  <a:pt x="3611880" y="749579"/>
                </a:lnTo>
                <a:close/>
                <a:moveTo>
                  <a:pt x="3359887" y="743712"/>
                </a:moveTo>
                <a:lnTo>
                  <a:pt x="3248863" y="679628"/>
                </a:lnTo>
                <a:lnTo>
                  <a:pt x="3369793" y="609829"/>
                </a:lnTo>
                <a:lnTo>
                  <a:pt x="3480816" y="673913"/>
                </a:lnTo>
                <a:lnTo>
                  <a:pt x="3359887" y="743712"/>
                </a:lnTo>
                <a:close/>
                <a:moveTo>
                  <a:pt x="3353181" y="747598"/>
                </a:moveTo>
                <a:lnTo>
                  <a:pt x="3238729" y="813664"/>
                </a:lnTo>
                <a:lnTo>
                  <a:pt x="3127705" y="749579"/>
                </a:lnTo>
                <a:lnTo>
                  <a:pt x="3242158" y="683514"/>
                </a:lnTo>
                <a:lnTo>
                  <a:pt x="3353181" y="747598"/>
                </a:lnTo>
                <a:close/>
                <a:moveTo>
                  <a:pt x="3121076" y="745693"/>
                </a:moveTo>
                <a:lnTo>
                  <a:pt x="2996717" y="673913"/>
                </a:lnTo>
                <a:lnTo>
                  <a:pt x="3111170" y="607847"/>
                </a:lnTo>
                <a:lnTo>
                  <a:pt x="3235528" y="679628"/>
                </a:lnTo>
                <a:lnTo>
                  <a:pt x="3121076" y="745693"/>
                </a:lnTo>
                <a:close/>
                <a:moveTo>
                  <a:pt x="3114370" y="749579"/>
                </a:moveTo>
                <a:lnTo>
                  <a:pt x="2993441" y="819379"/>
                </a:lnTo>
                <a:lnTo>
                  <a:pt x="2869082" y="747598"/>
                </a:lnTo>
                <a:lnTo>
                  <a:pt x="2990012" y="677799"/>
                </a:lnTo>
                <a:lnTo>
                  <a:pt x="3114370" y="749579"/>
                </a:lnTo>
                <a:close/>
                <a:moveTo>
                  <a:pt x="2862377" y="743712"/>
                </a:moveTo>
                <a:lnTo>
                  <a:pt x="2751354" y="679628"/>
                </a:lnTo>
                <a:lnTo>
                  <a:pt x="2872283" y="609829"/>
                </a:lnTo>
                <a:lnTo>
                  <a:pt x="2983306" y="673913"/>
                </a:lnTo>
                <a:lnTo>
                  <a:pt x="2862377" y="743712"/>
                </a:lnTo>
                <a:close/>
                <a:moveTo>
                  <a:pt x="2855671" y="747598"/>
                </a:moveTo>
                <a:lnTo>
                  <a:pt x="2741295" y="813664"/>
                </a:lnTo>
                <a:lnTo>
                  <a:pt x="2630272" y="749579"/>
                </a:lnTo>
                <a:lnTo>
                  <a:pt x="2744724" y="683514"/>
                </a:lnTo>
                <a:lnTo>
                  <a:pt x="2855671" y="747598"/>
                </a:lnTo>
                <a:close/>
                <a:moveTo>
                  <a:pt x="2623566" y="745693"/>
                </a:moveTo>
                <a:lnTo>
                  <a:pt x="2499208" y="673913"/>
                </a:lnTo>
                <a:lnTo>
                  <a:pt x="2613660" y="607847"/>
                </a:lnTo>
                <a:lnTo>
                  <a:pt x="2738019" y="679628"/>
                </a:lnTo>
                <a:lnTo>
                  <a:pt x="2623566" y="745693"/>
                </a:lnTo>
                <a:close/>
                <a:moveTo>
                  <a:pt x="2616937" y="749579"/>
                </a:moveTo>
                <a:lnTo>
                  <a:pt x="2496007" y="819379"/>
                </a:lnTo>
                <a:lnTo>
                  <a:pt x="2371649" y="747598"/>
                </a:lnTo>
                <a:lnTo>
                  <a:pt x="2492578" y="677799"/>
                </a:lnTo>
                <a:lnTo>
                  <a:pt x="2616937" y="749579"/>
                </a:lnTo>
                <a:close/>
                <a:moveTo>
                  <a:pt x="2364867" y="743712"/>
                </a:moveTo>
                <a:lnTo>
                  <a:pt x="2253844" y="679628"/>
                </a:lnTo>
                <a:lnTo>
                  <a:pt x="2374773" y="609829"/>
                </a:lnTo>
                <a:lnTo>
                  <a:pt x="2485797" y="673913"/>
                </a:lnTo>
                <a:lnTo>
                  <a:pt x="2364867" y="743712"/>
                </a:lnTo>
                <a:close/>
                <a:moveTo>
                  <a:pt x="2358238" y="747598"/>
                </a:moveTo>
                <a:lnTo>
                  <a:pt x="2243785" y="813664"/>
                </a:lnTo>
                <a:lnTo>
                  <a:pt x="2132762" y="749579"/>
                </a:lnTo>
                <a:lnTo>
                  <a:pt x="2247214" y="683514"/>
                </a:lnTo>
                <a:lnTo>
                  <a:pt x="2358238" y="747598"/>
                </a:lnTo>
                <a:close/>
                <a:moveTo>
                  <a:pt x="2126132" y="745693"/>
                </a:moveTo>
                <a:lnTo>
                  <a:pt x="2001774" y="673913"/>
                </a:lnTo>
                <a:lnTo>
                  <a:pt x="2116227" y="607847"/>
                </a:lnTo>
                <a:lnTo>
                  <a:pt x="2240585" y="679628"/>
                </a:lnTo>
                <a:lnTo>
                  <a:pt x="2126132" y="745693"/>
                </a:lnTo>
                <a:close/>
                <a:moveTo>
                  <a:pt x="2119427" y="749579"/>
                </a:moveTo>
                <a:lnTo>
                  <a:pt x="1998497" y="819379"/>
                </a:lnTo>
                <a:lnTo>
                  <a:pt x="1874139" y="747598"/>
                </a:lnTo>
                <a:lnTo>
                  <a:pt x="1995069" y="677799"/>
                </a:lnTo>
                <a:lnTo>
                  <a:pt x="2119427" y="749579"/>
                </a:lnTo>
                <a:close/>
                <a:moveTo>
                  <a:pt x="1867434" y="743712"/>
                </a:moveTo>
                <a:lnTo>
                  <a:pt x="1756410" y="679628"/>
                </a:lnTo>
                <a:lnTo>
                  <a:pt x="1877339" y="609829"/>
                </a:lnTo>
                <a:lnTo>
                  <a:pt x="1988363" y="673913"/>
                </a:lnTo>
                <a:lnTo>
                  <a:pt x="1867434" y="743712"/>
                </a:lnTo>
                <a:close/>
                <a:moveTo>
                  <a:pt x="1860728" y="747598"/>
                </a:moveTo>
                <a:lnTo>
                  <a:pt x="1746275" y="813664"/>
                </a:lnTo>
                <a:lnTo>
                  <a:pt x="1635252" y="749579"/>
                </a:lnTo>
                <a:lnTo>
                  <a:pt x="1749704" y="683514"/>
                </a:lnTo>
                <a:lnTo>
                  <a:pt x="1860728" y="747598"/>
                </a:lnTo>
                <a:close/>
                <a:moveTo>
                  <a:pt x="1628623" y="745693"/>
                </a:moveTo>
                <a:lnTo>
                  <a:pt x="1504264" y="673913"/>
                </a:lnTo>
                <a:lnTo>
                  <a:pt x="1618717" y="607847"/>
                </a:lnTo>
                <a:lnTo>
                  <a:pt x="1743075" y="679628"/>
                </a:lnTo>
                <a:lnTo>
                  <a:pt x="1628623" y="745693"/>
                </a:lnTo>
                <a:close/>
                <a:moveTo>
                  <a:pt x="1621917" y="749579"/>
                </a:moveTo>
                <a:lnTo>
                  <a:pt x="1500988" y="819379"/>
                </a:lnTo>
                <a:lnTo>
                  <a:pt x="1376629" y="747598"/>
                </a:lnTo>
                <a:lnTo>
                  <a:pt x="1497559" y="677799"/>
                </a:lnTo>
                <a:lnTo>
                  <a:pt x="1621917" y="749579"/>
                </a:lnTo>
                <a:close/>
                <a:moveTo>
                  <a:pt x="1369924" y="743712"/>
                </a:moveTo>
                <a:lnTo>
                  <a:pt x="1258900" y="679628"/>
                </a:lnTo>
                <a:lnTo>
                  <a:pt x="1379830" y="609829"/>
                </a:lnTo>
                <a:lnTo>
                  <a:pt x="1490853" y="673913"/>
                </a:lnTo>
                <a:lnTo>
                  <a:pt x="1369924" y="743712"/>
                </a:lnTo>
                <a:close/>
                <a:moveTo>
                  <a:pt x="1363294" y="747598"/>
                </a:moveTo>
                <a:lnTo>
                  <a:pt x="1248842" y="813664"/>
                </a:lnTo>
                <a:lnTo>
                  <a:pt x="1137819" y="749579"/>
                </a:lnTo>
                <a:lnTo>
                  <a:pt x="1252271" y="683514"/>
                </a:lnTo>
                <a:lnTo>
                  <a:pt x="1363294" y="747598"/>
                </a:lnTo>
                <a:close/>
                <a:moveTo>
                  <a:pt x="1131113" y="745693"/>
                </a:moveTo>
                <a:lnTo>
                  <a:pt x="1006754" y="673913"/>
                </a:lnTo>
                <a:lnTo>
                  <a:pt x="1121207" y="607847"/>
                </a:lnTo>
                <a:lnTo>
                  <a:pt x="1245565" y="679628"/>
                </a:lnTo>
                <a:lnTo>
                  <a:pt x="1131113" y="745693"/>
                </a:lnTo>
                <a:close/>
                <a:moveTo>
                  <a:pt x="1124484" y="749579"/>
                </a:moveTo>
                <a:lnTo>
                  <a:pt x="1003554" y="819379"/>
                </a:lnTo>
                <a:lnTo>
                  <a:pt x="879196" y="747598"/>
                </a:lnTo>
                <a:lnTo>
                  <a:pt x="1000125" y="677799"/>
                </a:lnTo>
                <a:lnTo>
                  <a:pt x="1124484" y="749579"/>
                </a:lnTo>
                <a:close/>
                <a:moveTo>
                  <a:pt x="872490" y="743712"/>
                </a:moveTo>
                <a:lnTo>
                  <a:pt x="761467" y="679628"/>
                </a:lnTo>
                <a:lnTo>
                  <a:pt x="882396" y="609829"/>
                </a:lnTo>
                <a:lnTo>
                  <a:pt x="993419" y="673913"/>
                </a:lnTo>
                <a:lnTo>
                  <a:pt x="872490" y="743712"/>
                </a:lnTo>
                <a:close/>
                <a:moveTo>
                  <a:pt x="865784" y="747598"/>
                </a:moveTo>
                <a:lnTo>
                  <a:pt x="751332" y="813664"/>
                </a:lnTo>
                <a:lnTo>
                  <a:pt x="640309" y="749579"/>
                </a:lnTo>
                <a:lnTo>
                  <a:pt x="754761" y="683514"/>
                </a:lnTo>
                <a:lnTo>
                  <a:pt x="865784" y="747598"/>
                </a:lnTo>
                <a:close/>
                <a:moveTo>
                  <a:pt x="633679" y="745693"/>
                </a:moveTo>
                <a:lnTo>
                  <a:pt x="509321" y="673913"/>
                </a:lnTo>
                <a:lnTo>
                  <a:pt x="623773" y="607847"/>
                </a:lnTo>
                <a:lnTo>
                  <a:pt x="748132" y="679628"/>
                </a:lnTo>
                <a:lnTo>
                  <a:pt x="633679" y="745693"/>
                </a:lnTo>
                <a:close/>
                <a:moveTo>
                  <a:pt x="744703" y="817474"/>
                </a:moveTo>
                <a:lnTo>
                  <a:pt x="623697" y="887349"/>
                </a:lnTo>
                <a:lnTo>
                  <a:pt x="512674" y="823265"/>
                </a:lnTo>
                <a:lnTo>
                  <a:pt x="633603" y="753466"/>
                </a:lnTo>
                <a:lnTo>
                  <a:pt x="744703" y="817474"/>
                </a:lnTo>
                <a:close/>
                <a:moveTo>
                  <a:pt x="748055" y="966826"/>
                </a:moveTo>
                <a:lnTo>
                  <a:pt x="633603" y="1032891"/>
                </a:lnTo>
                <a:lnTo>
                  <a:pt x="509245" y="961111"/>
                </a:lnTo>
                <a:lnTo>
                  <a:pt x="623697" y="895045"/>
                </a:lnTo>
                <a:lnTo>
                  <a:pt x="748055" y="966826"/>
                </a:lnTo>
                <a:close/>
                <a:moveTo>
                  <a:pt x="744703" y="1104671"/>
                </a:moveTo>
                <a:lnTo>
                  <a:pt x="623773" y="1174471"/>
                </a:lnTo>
                <a:lnTo>
                  <a:pt x="512750" y="1110386"/>
                </a:lnTo>
                <a:lnTo>
                  <a:pt x="633679" y="1040587"/>
                </a:lnTo>
                <a:lnTo>
                  <a:pt x="744703" y="1104671"/>
                </a:lnTo>
                <a:close/>
                <a:moveTo>
                  <a:pt x="748132" y="1254100"/>
                </a:moveTo>
                <a:lnTo>
                  <a:pt x="633679" y="1320165"/>
                </a:lnTo>
                <a:lnTo>
                  <a:pt x="509321" y="1248385"/>
                </a:lnTo>
                <a:lnTo>
                  <a:pt x="623773" y="1182319"/>
                </a:lnTo>
                <a:lnTo>
                  <a:pt x="748132" y="1254100"/>
                </a:lnTo>
                <a:close/>
                <a:moveTo>
                  <a:pt x="744703" y="1391945"/>
                </a:moveTo>
                <a:lnTo>
                  <a:pt x="623773" y="1461745"/>
                </a:lnTo>
                <a:lnTo>
                  <a:pt x="512750" y="1397660"/>
                </a:lnTo>
                <a:lnTo>
                  <a:pt x="633679" y="1327861"/>
                </a:lnTo>
                <a:lnTo>
                  <a:pt x="744703" y="1391945"/>
                </a:lnTo>
                <a:close/>
                <a:moveTo>
                  <a:pt x="748132" y="1541297"/>
                </a:moveTo>
                <a:lnTo>
                  <a:pt x="633679" y="1607363"/>
                </a:lnTo>
                <a:lnTo>
                  <a:pt x="509321" y="1535582"/>
                </a:lnTo>
                <a:lnTo>
                  <a:pt x="623773" y="1469517"/>
                </a:lnTo>
                <a:lnTo>
                  <a:pt x="748132" y="1541297"/>
                </a:lnTo>
                <a:close/>
                <a:moveTo>
                  <a:pt x="744703" y="1679143"/>
                </a:moveTo>
                <a:lnTo>
                  <a:pt x="623773" y="1748942"/>
                </a:lnTo>
                <a:lnTo>
                  <a:pt x="512750" y="1684858"/>
                </a:lnTo>
                <a:lnTo>
                  <a:pt x="633679" y="1615059"/>
                </a:lnTo>
                <a:lnTo>
                  <a:pt x="744703" y="1679143"/>
                </a:lnTo>
                <a:close/>
                <a:moveTo>
                  <a:pt x="748132" y="1828495"/>
                </a:moveTo>
                <a:lnTo>
                  <a:pt x="633679" y="1894561"/>
                </a:lnTo>
                <a:lnTo>
                  <a:pt x="509321" y="1822780"/>
                </a:lnTo>
                <a:lnTo>
                  <a:pt x="623773" y="1756715"/>
                </a:lnTo>
                <a:lnTo>
                  <a:pt x="748132" y="1828495"/>
                </a:lnTo>
                <a:close/>
                <a:moveTo>
                  <a:pt x="744703" y="1966417"/>
                </a:moveTo>
                <a:lnTo>
                  <a:pt x="623773" y="2036216"/>
                </a:lnTo>
                <a:lnTo>
                  <a:pt x="512750" y="1972132"/>
                </a:lnTo>
                <a:lnTo>
                  <a:pt x="633679" y="1902333"/>
                </a:lnTo>
                <a:lnTo>
                  <a:pt x="744703" y="1966417"/>
                </a:lnTo>
                <a:close/>
                <a:moveTo>
                  <a:pt x="748132" y="2115769"/>
                </a:moveTo>
                <a:lnTo>
                  <a:pt x="633679" y="2181835"/>
                </a:lnTo>
                <a:lnTo>
                  <a:pt x="509321" y="2110054"/>
                </a:lnTo>
                <a:lnTo>
                  <a:pt x="623773" y="2043989"/>
                </a:lnTo>
                <a:lnTo>
                  <a:pt x="748132" y="2115769"/>
                </a:lnTo>
                <a:close/>
                <a:moveTo>
                  <a:pt x="744703" y="2253615"/>
                </a:moveTo>
                <a:lnTo>
                  <a:pt x="623773" y="2323414"/>
                </a:lnTo>
                <a:lnTo>
                  <a:pt x="512750" y="2259330"/>
                </a:lnTo>
                <a:lnTo>
                  <a:pt x="633679" y="2189531"/>
                </a:lnTo>
                <a:lnTo>
                  <a:pt x="744703" y="2253615"/>
                </a:lnTo>
                <a:close/>
                <a:moveTo>
                  <a:pt x="748132" y="2402967"/>
                </a:moveTo>
                <a:lnTo>
                  <a:pt x="633679" y="2469032"/>
                </a:lnTo>
                <a:lnTo>
                  <a:pt x="509321" y="2397252"/>
                </a:lnTo>
                <a:lnTo>
                  <a:pt x="623773" y="2331187"/>
                </a:lnTo>
                <a:lnTo>
                  <a:pt x="748132" y="2402967"/>
                </a:lnTo>
                <a:close/>
                <a:moveTo>
                  <a:pt x="744703" y="2540813"/>
                </a:moveTo>
                <a:lnTo>
                  <a:pt x="623773" y="2610612"/>
                </a:lnTo>
                <a:lnTo>
                  <a:pt x="512750" y="2546528"/>
                </a:lnTo>
                <a:lnTo>
                  <a:pt x="633679" y="2476729"/>
                </a:lnTo>
                <a:lnTo>
                  <a:pt x="744703" y="2540813"/>
                </a:lnTo>
                <a:close/>
                <a:moveTo>
                  <a:pt x="748132" y="2690165"/>
                </a:moveTo>
                <a:lnTo>
                  <a:pt x="633679" y="2756230"/>
                </a:lnTo>
                <a:lnTo>
                  <a:pt x="509321" y="2684450"/>
                </a:lnTo>
                <a:lnTo>
                  <a:pt x="623773" y="2618384"/>
                </a:lnTo>
                <a:lnTo>
                  <a:pt x="748132" y="2690165"/>
                </a:lnTo>
                <a:close/>
                <a:moveTo>
                  <a:pt x="744703" y="2828087"/>
                </a:moveTo>
                <a:lnTo>
                  <a:pt x="623773" y="2897886"/>
                </a:lnTo>
                <a:lnTo>
                  <a:pt x="512750" y="2833802"/>
                </a:lnTo>
                <a:lnTo>
                  <a:pt x="633679" y="2764003"/>
                </a:lnTo>
                <a:lnTo>
                  <a:pt x="744703" y="2828087"/>
                </a:lnTo>
                <a:close/>
                <a:moveTo>
                  <a:pt x="748132" y="2977439"/>
                </a:moveTo>
                <a:lnTo>
                  <a:pt x="633679" y="3043504"/>
                </a:lnTo>
                <a:lnTo>
                  <a:pt x="509321" y="2971724"/>
                </a:lnTo>
                <a:lnTo>
                  <a:pt x="623773" y="2905659"/>
                </a:lnTo>
                <a:lnTo>
                  <a:pt x="748132" y="2977439"/>
                </a:lnTo>
                <a:close/>
                <a:moveTo>
                  <a:pt x="744703" y="3115285"/>
                </a:moveTo>
                <a:lnTo>
                  <a:pt x="623773" y="3185084"/>
                </a:lnTo>
                <a:lnTo>
                  <a:pt x="512750" y="3121000"/>
                </a:lnTo>
                <a:lnTo>
                  <a:pt x="633679" y="3051201"/>
                </a:lnTo>
                <a:lnTo>
                  <a:pt x="744703" y="3115285"/>
                </a:lnTo>
                <a:close/>
                <a:moveTo>
                  <a:pt x="748132" y="3264637"/>
                </a:moveTo>
                <a:lnTo>
                  <a:pt x="633679" y="3330702"/>
                </a:lnTo>
                <a:lnTo>
                  <a:pt x="509321" y="3258922"/>
                </a:lnTo>
                <a:lnTo>
                  <a:pt x="623773" y="3192856"/>
                </a:lnTo>
                <a:lnTo>
                  <a:pt x="748132" y="3264637"/>
                </a:lnTo>
                <a:close/>
                <a:moveTo>
                  <a:pt x="744703" y="3402482"/>
                </a:moveTo>
                <a:lnTo>
                  <a:pt x="623773" y="3472282"/>
                </a:lnTo>
                <a:lnTo>
                  <a:pt x="512750" y="3408197"/>
                </a:lnTo>
                <a:lnTo>
                  <a:pt x="633679" y="3338398"/>
                </a:lnTo>
                <a:lnTo>
                  <a:pt x="744703" y="3402482"/>
                </a:lnTo>
                <a:close/>
                <a:moveTo>
                  <a:pt x="748132" y="3551834"/>
                </a:moveTo>
                <a:lnTo>
                  <a:pt x="633679" y="3617900"/>
                </a:lnTo>
                <a:lnTo>
                  <a:pt x="509321" y="3546119"/>
                </a:lnTo>
                <a:lnTo>
                  <a:pt x="623773" y="3480054"/>
                </a:lnTo>
                <a:lnTo>
                  <a:pt x="748132" y="3551834"/>
                </a:lnTo>
                <a:close/>
                <a:moveTo>
                  <a:pt x="744703" y="3689757"/>
                </a:moveTo>
                <a:lnTo>
                  <a:pt x="623773" y="3759556"/>
                </a:lnTo>
                <a:lnTo>
                  <a:pt x="512750" y="3695472"/>
                </a:lnTo>
                <a:lnTo>
                  <a:pt x="633679" y="3625672"/>
                </a:lnTo>
                <a:lnTo>
                  <a:pt x="744703" y="3689757"/>
                </a:lnTo>
                <a:close/>
                <a:moveTo>
                  <a:pt x="748132" y="3839109"/>
                </a:moveTo>
                <a:lnTo>
                  <a:pt x="633679" y="3905174"/>
                </a:lnTo>
                <a:lnTo>
                  <a:pt x="509321" y="3833394"/>
                </a:lnTo>
                <a:lnTo>
                  <a:pt x="623773" y="3767328"/>
                </a:lnTo>
                <a:lnTo>
                  <a:pt x="748132" y="3839109"/>
                </a:lnTo>
                <a:close/>
                <a:moveTo>
                  <a:pt x="744703" y="3976954"/>
                </a:moveTo>
                <a:lnTo>
                  <a:pt x="623773" y="4046754"/>
                </a:lnTo>
                <a:lnTo>
                  <a:pt x="512750" y="3982669"/>
                </a:lnTo>
                <a:lnTo>
                  <a:pt x="633679" y="3912870"/>
                </a:lnTo>
                <a:lnTo>
                  <a:pt x="744703" y="3976954"/>
                </a:lnTo>
                <a:close/>
                <a:moveTo>
                  <a:pt x="748132" y="4126306"/>
                </a:moveTo>
                <a:lnTo>
                  <a:pt x="633679" y="4192372"/>
                </a:lnTo>
                <a:lnTo>
                  <a:pt x="509321" y="4120591"/>
                </a:lnTo>
                <a:lnTo>
                  <a:pt x="623773" y="4054526"/>
                </a:lnTo>
                <a:lnTo>
                  <a:pt x="748132" y="4126306"/>
                </a:lnTo>
                <a:close/>
                <a:moveTo>
                  <a:pt x="744703" y="4264152"/>
                </a:moveTo>
                <a:lnTo>
                  <a:pt x="623773" y="4333952"/>
                </a:lnTo>
                <a:lnTo>
                  <a:pt x="512750" y="4269867"/>
                </a:lnTo>
                <a:lnTo>
                  <a:pt x="633679" y="4200068"/>
                </a:lnTo>
                <a:lnTo>
                  <a:pt x="744703" y="4264152"/>
                </a:lnTo>
                <a:close/>
                <a:moveTo>
                  <a:pt x="748132" y="4413504"/>
                </a:moveTo>
                <a:lnTo>
                  <a:pt x="633679" y="4479570"/>
                </a:lnTo>
                <a:lnTo>
                  <a:pt x="509321" y="4407789"/>
                </a:lnTo>
                <a:lnTo>
                  <a:pt x="623773" y="4341724"/>
                </a:lnTo>
                <a:lnTo>
                  <a:pt x="748132" y="4413504"/>
                </a:lnTo>
                <a:close/>
                <a:moveTo>
                  <a:pt x="744703" y="4551426"/>
                </a:moveTo>
                <a:lnTo>
                  <a:pt x="623773" y="4621226"/>
                </a:lnTo>
                <a:lnTo>
                  <a:pt x="512750" y="4557141"/>
                </a:lnTo>
                <a:lnTo>
                  <a:pt x="633679" y="4487342"/>
                </a:lnTo>
                <a:lnTo>
                  <a:pt x="744703" y="4551426"/>
                </a:lnTo>
                <a:close/>
                <a:moveTo>
                  <a:pt x="748132" y="4700778"/>
                </a:moveTo>
                <a:lnTo>
                  <a:pt x="633679" y="4766844"/>
                </a:lnTo>
                <a:lnTo>
                  <a:pt x="509321" y="4695063"/>
                </a:lnTo>
                <a:lnTo>
                  <a:pt x="623773" y="4628998"/>
                </a:lnTo>
                <a:lnTo>
                  <a:pt x="748132" y="4700778"/>
                </a:lnTo>
                <a:close/>
                <a:moveTo>
                  <a:pt x="744703" y="4838624"/>
                </a:moveTo>
                <a:lnTo>
                  <a:pt x="623697" y="4908423"/>
                </a:lnTo>
                <a:lnTo>
                  <a:pt x="512674" y="4844339"/>
                </a:lnTo>
                <a:lnTo>
                  <a:pt x="633603" y="4774540"/>
                </a:lnTo>
                <a:lnTo>
                  <a:pt x="744703" y="4838624"/>
                </a:lnTo>
                <a:close/>
                <a:moveTo>
                  <a:pt x="748132" y="4987976"/>
                </a:moveTo>
                <a:lnTo>
                  <a:pt x="633679" y="5054042"/>
                </a:lnTo>
                <a:lnTo>
                  <a:pt x="509321" y="4982261"/>
                </a:lnTo>
                <a:lnTo>
                  <a:pt x="623773" y="4916196"/>
                </a:lnTo>
                <a:lnTo>
                  <a:pt x="748132" y="4987976"/>
                </a:lnTo>
                <a:close/>
                <a:moveTo>
                  <a:pt x="744703" y="5125822"/>
                </a:moveTo>
                <a:lnTo>
                  <a:pt x="623697" y="5195697"/>
                </a:lnTo>
                <a:lnTo>
                  <a:pt x="512674" y="5131613"/>
                </a:lnTo>
                <a:lnTo>
                  <a:pt x="633603" y="5061814"/>
                </a:lnTo>
                <a:lnTo>
                  <a:pt x="744703" y="5125822"/>
                </a:lnTo>
                <a:close/>
                <a:moveTo>
                  <a:pt x="748132" y="5275174"/>
                </a:moveTo>
                <a:lnTo>
                  <a:pt x="633679" y="5341239"/>
                </a:lnTo>
                <a:lnTo>
                  <a:pt x="509321" y="5269459"/>
                </a:lnTo>
                <a:lnTo>
                  <a:pt x="623773" y="5203393"/>
                </a:lnTo>
                <a:lnTo>
                  <a:pt x="748132" y="5275174"/>
                </a:lnTo>
                <a:close/>
                <a:moveTo>
                  <a:pt x="744703" y="5413096"/>
                </a:moveTo>
                <a:lnTo>
                  <a:pt x="623773" y="5482895"/>
                </a:lnTo>
                <a:lnTo>
                  <a:pt x="512750" y="5418811"/>
                </a:lnTo>
                <a:lnTo>
                  <a:pt x="633679" y="5349011"/>
                </a:lnTo>
                <a:lnTo>
                  <a:pt x="744703" y="5413096"/>
                </a:lnTo>
                <a:close/>
                <a:moveTo>
                  <a:pt x="748132" y="5562448"/>
                </a:moveTo>
                <a:lnTo>
                  <a:pt x="633679" y="5628513"/>
                </a:lnTo>
                <a:lnTo>
                  <a:pt x="509321" y="5556733"/>
                </a:lnTo>
                <a:lnTo>
                  <a:pt x="623773" y="5490667"/>
                </a:lnTo>
                <a:lnTo>
                  <a:pt x="748132" y="5562448"/>
                </a:lnTo>
                <a:close/>
                <a:moveTo>
                  <a:pt x="744703" y="5700294"/>
                </a:moveTo>
                <a:lnTo>
                  <a:pt x="623773" y="5770093"/>
                </a:lnTo>
                <a:lnTo>
                  <a:pt x="512750" y="5706009"/>
                </a:lnTo>
                <a:lnTo>
                  <a:pt x="633679" y="5636209"/>
                </a:lnTo>
                <a:lnTo>
                  <a:pt x="744703" y="5700294"/>
                </a:lnTo>
                <a:close/>
                <a:moveTo>
                  <a:pt x="748055" y="5849646"/>
                </a:moveTo>
                <a:lnTo>
                  <a:pt x="633603" y="5915711"/>
                </a:lnTo>
                <a:lnTo>
                  <a:pt x="509245" y="5843931"/>
                </a:lnTo>
                <a:lnTo>
                  <a:pt x="623697" y="5777865"/>
                </a:lnTo>
                <a:lnTo>
                  <a:pt x="748055" y="5849646"/>
                </a:lnTo>
                <a:close/>
                <a:moveTo>
                  <a:pt x="744703" y="5987492"/>
                </a:moveTo>
                <a:lnTo>
                  <a:pt x="623773" y="6057291"/>
                </a:lnTo>
                <a:lnTo>
                  <a:pt x="512750" y="5993207"/>
                </a:lnTo>
                <a:lnTo>
                  <a:pt x="633679" y="5923407"/>
                </a:lnTo>
                <a:lnTo>
                  <a:pt x="744703" y="5987492"/>
                </a:lnTo>
                <a:close/>
                <a:moveTo>
                  <a:pt x="748132" y="6136843"/>
                </a:moveTo>
                <a:lnTo>
                  <a:pt x="633679" y="6202909"/>
                </a:lnTo>
                <a:lnTo>
                  <a:pt x="509321" y="6131128"/>
                </a:lnTo>
                <a:lnTo>
                  <a:pt x="623773" y="6065063"/>
                </a:lnTo>
                <a:lnTo>
                  <a:pt x="748132" y="6136843"/>
                </a:lnTo>
                <a:close/>
                <a:moveTo>
                  <a:pt x="754761" y="6140730"/>
                </a:moveTo>
                <a:lnTo>
                  <a:pt x="865784" y="6204814"/>
                </a:lnTo>
                <a:lnTo>
                  <a:pt x="751332" y="6270879"/>
                </a:lnTo>
                <a:lnTo>
                  <a:pt x="640309" y="6206795"/>
                </a:lnTo>
                <a:lnTo>
                  <a:pt x="754761" y="6140730"/>
                </a:lnTo>
                <a:close/>
                <a:moveTo>
                  <a:pt x="761467" y="6136843"/>
                </a:moveTo>
                <a:lnTo>
                  <a:pt x="882396" y="6067044"/>
                </a:lnTo>
                <a:lnTo>
                  <a:pt x="993419" y="6131128"/>
                </a:lnTo>
                <a:lnTo>
                  <a:pt x="872490" y="6200928"/>
                </a:lnTo>
                <a:lnTo>
                  <a:pt x="761467" y="6136843"/>
                </a:lnTo>
                <a:close/>
                <a:moveTo>
                  <a:pt x="1000049" y="6135015"/>
                </a:moveTo>
                <a:lnTo>
                  <a:pt x="1124407" y="6206795"/>
                </a:lnTo>
                <a:lnTo>
                  <a:pt x="1003478" y="6276594"/>
                </a:lnTo>
                <a:lnTo>
                  <a:pt x="879119" y="6204814"/>
                </a:lnTo>
                <a:lnTo>
                  <a:pt x="1000049" y="6135015"/>
                </a:lnTo>
                <a:close/>
                <a:moveTo>
                  <a:pt x="1006754" y="6131128"/>
                </a:moveTo>
                <a:lnTo>
                  <a:pt x="1121207" y="6065063"/>
                </a:lnTo>
                <a:lnTo>
                  <a:pt x="1245565" y="6136843"/>
                </a:lnTo>
                <a:lnTo>
                  <a:pt x="1131113" y="6202909"/>
                </a:lnTo>
                <a:lnTo>
                  <a:pt x="1006754" y="6131128"/>
                </a:lnTo>
                <a:close/>
                <a:moveTo>
                  <a:pt x="1252271" y="6140730"/>
                </a:moveTo>
                <a:lnTo>
                  <a:pt x="1363294" y="6204814"/>
                </a:lnTo>
                <a:lnTo>
                  <a:pt x="1248842" y="6270879"/>
                </a:lnTo>
                <a:lnTo>
                  <a:pt x="1137819" y="6206795"/>
                </a:lnTo>
                <a:lnTo>
                  <a:pt x="1252271" y="6140730"/>
                </a:lnTo>
                <a:close/>
                <a:moveTo>
                  <a:pt x="1258900" y="6136843"/>
                </a:moveTo>
                <a:lnTo>
                  <a:pt x="1379830" y="6067044"/>
                </a:lnTo>
                <a:lnTo>
                  <a:pt x="1490853" y="6131128"/>
                </a:lnTo>
                <a:lnTo>
                  <a:pt x="1369924" y="6200928"/>
                </a:lnTo>
                <a:lnTo>
                  <a:pt x="1258900" y="6136843"/>
                </a:lnTo>
                <a:close/>
                <a:moveTo>
                  <a:pt x="1497559" y="6135015"/>
                </a:moveTo>
                <a:lnTo>
                  <a:pt x="1621917" y="6206795"/>
                </a:lnTo>
                <a:lnTo>
                  <a:pt x="1500988" y="6276594"/>
                </a:lnTo>
                <a:lnTo>
                  <a:pt x="1376629" y="6204814"/>
                </a:lnTo>
                <a:lnTo>
                  <a:pt x="1497559" y="6135015"/>
                </a:lnTo>
                <a:close/>
                <a:moveTo>
                  <a:pt x="1504264" y="6131128"/>
                </a:moveTo>
                <a:lnTo>
                  <a:pt x="1618717" y="6065063"/>
                </a:lnTo>
                <a:lnTo>
                  <a:pt x="1743075" y="6136843"/>
                </a:lnTo>
                <a:lnTo>
                  <a:pt x="1628623" y="6202909"/>
                </a:lnTo>
                <a:lnTo>
                  <a:pt x="1504264" y="6131128"/>
                </a:lnTo>
                <a:close/>
                <a:moveTo>
                  <a:pt x="1749704" y="6140730"/>
                </a:moveTo>
                <a:lnTo>
                  <a:pt x="1860728" y="6204814"/>
                </a:lnTo>
                <a:lnTo>
                  <a:pt x="1746275" y="6270879"/>
                </a:lnTo>
                <a:lnTo>
                  <a:pt x="1635252" y="6206795"/>
                </a:lnTo>
                <a:lnTo>
                  <a:pt x="1749704" y="6140730"/>
                </a:lnTo>
                <a:close/>
                <a:moveTo>
                  <a:pt x="1756410" y="6136843"/>
                </a:moveTo>
                <a:lnTo>
                  <a:pt x="1877339" y="6067044"/>
                </a:lnTo>
                <a:lnTo>
                  <a:pt x="1988363" y="6131128"/>
                </a:lnTo>
                <a:lnTo>
                  <a:pt x="1867434" y="6200928"/>
                </a:lnTo>
                <a:lnTo>
                  <a:pt x="1756410" y="6136843"/>
                </a:lnTo>
                <a:close/>
                <a:moveTo>
                  <a:pt x="1995069" y="6135015"/>
                </a:moveTo>
                <a:lnTo>
                  <a:pt x="2119427" y="6206795"/>
                </a:lnTo>
                <a:lnTo>
                  <a:pt x="1998497" y="6276594"/>
                </a:lnTo>
                <a:lnTo>
                  <a:pt x="1874139" y="6204814"/>
                </a:lnTo>
                <a:lnTo>
                  <a:pt x="1995069" y="6135015"/>
                </a:lnTo>
                <a:close/>
                <a:moveTo>
                  <a:pt x="2001698" y="6131128"/>
                </a:moveTo>
                <a:lnTo>
                  <a:pt x="2116150" y="6065063"/>
                </a:lnTo>
                <a:lnTo>
                  <a:pt x="2240509" y="6136843"/>
                </a:lnTo>
                <a:lnTo>
                  <a:pt x="2126056" y="6202909"/>
                </a:lnTo>
                <a:lnTo>
                  <a:pt x="2001698" y="6131128"/>
                </a:lnTo>
                <a:close/>
                <a:moveTo>
                  <a:pt x="2247214" y="6140730"/>
                </a:moveTo>
                <a:lnTo>
                  <a:pt x="2358238" y="6204814"/>
                </a:lnTo>
                <a:lnTo>
                  <a:pt x="2243785" y="6270879"/>
                </a:lnTo>
                <a:lnTo>
                  <a:pt x="2132762" y="6206795"/>
                </a:lnTo>
                <a:lnTo>
                  <a:pt x="2247214" y="6140730"/>
                </a:lnTo>
                <a:close/>
                <a:moveTo>
                  <a:pt x="2253920" y="6136843"/>
                </a:moveTo>
                <a:lnTo>
                  <a:pt x="2374849" y="6067044"/>
                </a:lnTo>
                <a:lnTo>
                  <a:pt x="2485873" y="6131128"/>
                </a:lnTo>
                <a:lnTo>
                  <a:pt x="2364943" y="6200928"/>
                </a:lnTo>
                <a:lnTo>
                  <a:pt x="2253920" y="6136843"/>
                </a:lnTo>
                <a:close/>
                <a:moveTo>
                  <a:pt x="2492578" y="6135015"/>
                </a:moveTo>
                <a:lnTo>
                  <a:pt x="2616937" y="6206795"/>
                </a:lnTo>
                <a:lnTo>
                  <a:pt x="2496007" y="6276594"/>
                </a:lnTo>
                <a:lnTo>
                  <a:pt x="2371649" y="6204814"/>
                </a:lnTo>
                <a:lnTo>
                  <a:pt x="2492578" y="6135015"/>
                </a:lnTo>
                <a:close/>
                <a:moveTo>
                  <a:pt x="2499208" y="6131128"/>
                </a:moveTo>
                <a:lnTo>
                  <a:pt x="2613660" y="6065063"/>
                </a:lnTo>
                <a:lnTo>
                  <a:pt x="2738019" y="6136843"/>
                </a:lnTo>
                <a:lnTo>
                  <a:pt x="2623566" y="6202909"/>
                </a:lnTo>
                <a:lnTo>
                  <a:pt x="2499208" y="6131128"/>
                </a:lnTo>
                <a:close/>
                <a:moveTo>
                  <a:pt x="2744724" y="6140730"/>
                </a:moveTo>
                <a:lnTo>
                  <a:pt x="2855747" y="6204814"/>
                </a:lnTo>
                <a:lnTo>
                  <a:pt x="2741295" y="6270879"/>
                </a:lnTo>
                <a:lnTo>
                  <a:pt x="2630272" y="6206795"/>
                </a:lnTo>
                <a:lnTo>
                  <a:pt x="2744724" y="6140730"/>
                </a:lnTo>
                <a:close/>
                <a:moveTo>
                  <a:pt x="2751354" y="6136843"/>
                </a:moveTo>
                <a:lnTo>
                  <a:pt x="2872283" y="6067044"/>
                </a:lnTo>
                <a:lnTo>
                  <a:pt x="2983306" y="6131128"/>
                </a:lnTo>
                <a:lnTo>
                  <a:pt x="2862377" y="6200928"/>
                </a:lnTo>
                <a:lnTo>
                  <a:pt x="2751354" y="6136843"/>
                </a:lnTo>
                <a:close/>
                <a:moveTo>
                  <a:pt x="2990012" y="6135015"/>
                </a:moveTo>
                <a:lnTo>
                  <a:pt x="3114370" y="6206795"/>
                </a:lnTo>
                <a:lnTo>
                  <a:pt x="2993441" y="6276594"/>
                </a:lnTo>
                <a:lnTo>
                  <a:pt x="2869082" y="6204814"/>
                </a:lnTo>
                <a:lnTo>
                  <a:pt x="2990012" y="6135015"/>
                </a:lnTo>
                <a:close/>
                <a:moveTo>
                  <a:pt x="2996641" y="6131128"/>
                </a:moveTo>
                <a:lnTo>
                  <a:pt x="3111094" y="6065063"/>
                </a:lnTo>
                <a:lnTo>
                  <a:pt x="3235452" y="6136843"/>
                </a:lnTo>
                <a:lnTo>
                  <a:pt x="3121000" y="6202909"/>
                </a:lnTo>
                <a:lnTo>
                  <a:pt x="2996641" y="6131128"/>
                </a:lnTo>
                <a:close/>
                <a:moveTo>
                  <a:pt x="3242158" y="6140730"/>
                </a:moveTo>
                <a:lnTo>
                  <a:pt x="3353181" y="6204814"/>
                </a:lnTo>
                <a:lnTo>
                  <a:pt x="3238729" y="6270879"/>
                </a:lnTo>
                <a:lnTo>
                  <a:pt x="3127705" y="6206795"/>
                </a:lnTo>
                <a:lnTo>
                  <a:pt x="3242158" y="6140730"/>
                </a:lnTo>
                <a:close/>
                <a:moveTo>
                  <a:pt x="3248863" y="6136843"/>
                </a:moveTo>
                <a:lnTo>
                  <a:pt x="3369793" y="6067044"/>
                </a:lnTo>
                <a:lnTo>
                  <a:pt x="3480816" y="6131128"/>
                </a:lnTo>
                <a:lnTo>
                  <a:pt x="3359887" y="6200928"/>
                </a:lnTo>
                <a:lnTo>
                  <a:pt x="3248863" y="6136843"/>
                </a:lnTo>
                <a:close/>
                <a:moveTo>
                  <a:pt x="3487522" y="6135015"/>
                </a:moveTo>
                <a:lnTo>
                  <a:pt x="3611880" y="6206795"/>
                </a:lnTo>
                <a:lnTo>
                  <a:pt x="3490951" y="6276594"/>
                </a:lnTo>
                <a:lnTo>
                  <a:pt x="3366592" y="6204814"/>
                </a:lnTo>
                <a:lnTo>
                  <a:pt x="3487522" y="6135015"/>
                </a:lnTo>
                <a:close/>
                <a:moveTo>
                  <a:pt x="3494151" y="6131128"/>
                </a:moveTo>
                <a:lnTo>
                  <a:pt x="3608604" y="6065063"/>
                </a:lnTo>
                <a:lnTo>
                  <a:pt x="3732962" y="6136843"/>
                </a:lnTo>
                <a:lnTo>
                  <a:pt x="3618509" y="6202909"/>
                </a:lnTo>
                <a:lnTo>
                  <a:pt x="3494151" y="6131128"/>
                </a:lnTo>
                <a:close/>
                <a:moveTo>
                  <a:pt x="3739667" y="6140730"/>
                </a:moveTo>
                <a:lnTo>
                  <a:pt x="3850691" y="6204814"/>
                </a:lnTo>
                <a:lnTo>
                  <a:pt x="3736239" y="6270879"/>
                </a:lnTo>
                <a:lnTo>
                  <a:pt x="3625215" y="6206795"/>
                </a:lnTo>
                <a:lnTo>
                  <a:pt x="3739667" y="6140730"/>
                </a:lnTo>
                <a:close/>
                <a:moveTo>
                  <a:pt x="3746373" y="6136843"/>
                </a:moveTo>
                <a:lnTo>
                  <a:pt x="3867302" y="6067044"/>
                </a:lnTo>
                <a:lnTo>
                  <a:pt x="3978326" y="6131128"/>
                </a:lnTo>
                <a:lnTo>
                  <a:pt x="3857397" y="6200928"/>
                </a:lnTo>
                <a:lnTo>
                  <a:pt x="3746373" y="6136843"/>
                </a:lnTo>
                <a:close/>
                <a:moveTo>
                  <a:pt x="3984955" y="6135015"/>
                </a:moveTo>
                <a:lnTo>
                  <a:pt x="4109314" y="6206795"/>
                </a:lnTo>
                <a:lnTo>
                  <a:pt x="3988384" y="6276594"/>
                </a:lnTo>
                <a:lnTo>
                  <a:pt x="3864026" y="6204814"/>
                </a:lnTo>
                <a:lnTo>
                  <a:pt x="3984955" y="6135015"/>
                </a:lnTo>
                <a:close/>
                <a:moveTo>
                  <a:pt x="3991661" y="6131128"/>
                </a:moveTo>
                <a:lnTo>
                  <a:pt x="4106113" y="6065063"/>
                </a:lnTo>
                <a:lnTo>
                  <a:pt x="4230472" y="6136843"/>
                </a:lnTo>
                <a:lnTo>
                  <a:pt x="4116019" y="6202909"/>
                </a:lnTo>
                <a:lnTo>
                  <a:pt x="3991661" y="6131128"/>
                </a:lnTo>
                <a:close/>
                <a:moveTo>
                  <a:pt x="4237101" y="6140730"/>
                </a:moveTo>
                <a:lnTo>
                  <a:pt x="4348125" y="6204814"/>
                </a:lnTo>
                <a:lnTo>
                  <a:pt x="4233672" y="6270879"/>
                </a:lnTo>
                <a:lnTo>
                  <a:pt x="4122649" y="6206795"/>
                </a:lnTo>
                <a:lnTo>
                  <a:pt x="4237101" y="6140730"/>
                </a:lnTo>
                <a:close/>
                <a:moveTo>
                  <a:pt x="4243807" y="6136843"/>
                </a:moveTo>
                <a:lnTo>
                  <a:pt x="4364736" y="6067044"/>
                </a:lnTo>
                <a:lnTo>
                  <a:pt x="4475760" y="6131128"/>
                </a:lnTo>
                <a:lnTo>
                  <a:pt x="4354830" y="6200928"/>
                </a:lnTo>
                <a:lnTo>
                  <a:pt x="4243807" y="6136843"/>
                </a:lnTo>
                <a:close/>
                <a:moveTo>
                  <a:pt x="4482465" y="6135015"/>
                </a:moveTo>
                <a:lnTo>
                  <a:pt x="4606824" y="6206795"/>
                </a:lnTo>
                <a:lnTo>
                  <a:pt x="4485894" y="6276594"/>
                </a:lnTo>
                <a:lnTo>
                  <a:pt x="4361536" y="6204814"/>
                </a:lnTo>
                <a:lnTo>
                  <a:pt x="4482465" y="6135015"/>
                </a:lnTo>
                <a:close/>
                <a:moveTo>
                  <a:pt x="4489095" y="6131128"/>
                </a:moveTo>
                <a:lnTo>
                  <a:pt x="4603547" y="6065063"/>
                </a:lnTo>
                <a:lnTo>
                  <a:pt x="4727906" y="6136843"/>
                </a:lnTo>
                <a:lnTo>
                  <a:pt x="4613453" y="6202909"/>
                </a:lnTo>
                <a:lnTo>
                  <a:pt x="4489095" y="6131128"/>
                </a:lnTo>
                <a:close/>
                <a:moveTo>
                  <a:pt x="4734611" y="6140730"/>
                </a:moveTo>
                <a:lnTo>
                  <a:pt x="4845634" y="6204814"/>
                </a:lnTo>
                <a:lnTo>
                  <a:pt x="4731182" y="6270879"/>
                </a:lnTo>
                <a:lnTo>
                  <a:pt x="4620159" y="6206795"/>
                </a:lnTo>
                <a:lnTo>
                  <a:pt x="4734611" y="6140730"/>
                </a:lnTo>
                <a:close/>
                <a:moveTo>
                  <a:pt x="4741316" y="6136843"/>
                </a:moveTo>
                <a:lnTo>
                  <a:pt x="4862246" y="6067044"/>
                </a:lnTo>
                <a:lnTo>
                  <a:pt x="4973269" y="6131128"/>
                </a:lnTo>
                <a:lnTo>
                  <a:pt x="4852340" y="6200928"/>
                </a:lnTo>
                <a:lnTo>
                  <a:pt x="4741316" y="6136843"/>
                </a:lnTo>
                <a:close/>
                <a:moveTo>
                  <a:pt x="4979899" y="6135015"/>
                </a:moveTo>
                <a:lnTo>
                  <a:pt x="5104257" y="6206795"/>
                </a:lnTo>
                <a:lnTo>
                  <a:pt x="4983328" y="6276594"/>
                </a:lnTo>
                <a:lnTo>
                  <a:pt x="4858969" y="6204814"/>
                </a:lnTo>
                <a:lnTo>
                  <a:pt x="4979899" y="6135015"/>
                </a:lnTo>
                <a:close/>
                <a:moveTo>
                  <a:pt x="4986604" y="6131128"/>
                </a:moveTo>
                <a:lnTo>
                  <a:pt x="5101057" y="6065063"/>
                </a:lnTo>
                <a:lnTo>
                  <a:pt x="5225415" y="6136843"/>
                </a:lnTo>
                <a:lnTo>
                  <a:pt x="5110963" y="6202909"/>
                </a:lnTo>
                <a:lnTo>
                  <a:pt x="4986604" y="6131128"/>
                </a:lnTo>
                <a:close/>
                <a:moveTo>
                  <a:pt x="5232121" y="6140730"/>
                </a:moveTo>
                <a:lnTo>
                  <a:pt x="5343144" y="6204814"/>
                </a:lnTo>
                <a:lnTo>
                  <a:pt x="5228692" y="6270879"/>
                </a:lnTo>
                <a:lnTo>
                  <a:pt x="5117668" y="6206795"/>
                </a:lnTo>
                <a:lnTo>
                  <a:pt x="5232121" y="6140730"/>
                </a:lnTo>
                <a:close/>
                <a:moveTo>
                  <a:pt x="5238750" y="6136843"/>
                </a:moveTo>
                <a:lnTo>
                  <a:pt x="5359680" y="6067044"/>
                </a:lnTo>
                <a:lnTo>
                  <a:pt x="5470703" y="6131128"/>
                </a:lnTo>
                <a:lnTo>
                  <a:pt x="5349774" y="6200928"/>
                </a:lnTo>
                <a:lnTo>
                  <a:pt x="5238750" y="6136843"/>
                </a:lnTo>
                <a:close/>
                <a:moveTo>
                  <a:pt x="5477409" y="6135015"/>
                </a:moveTo>
                <a:lnTo>
                  <a:pt x="5601767" y="6206795"/>
                </a:lnTo>
                <a:lnTo>
                  <a:pt x="5480838" y="6276594"/>
                </a:lnTo>
                <a:lnTo>
                  <a:pt x="5356479" y="6204814"/>
                </a:lnTo>
                <a:lnTo>
                  <a:pt x="5477409" y="6135015"/>
                </a:lnTo>
                <a:close/>
                <a:moveTo>
                  <a:pt x="5484114" y="6131128"/>
                </a:moveTo>
                <a:lnTo>
                  <a:pt x="5598566" y="6065063"/>
                </a:lnTo>
                <a:lnTo>
                  <a:pt x="5722925" y="6136843"/>
                </a:lnTo>
                <a:lnTo>
                  <a:pt x="5608473" y="6202909"/>
                </a:lnTo>
                <a:lnTo>
                  <a:pt x="5484114" y="6131128"/>
                </a:lnTo>
                <a:close/>
                <a:moveTo>
                  <a:pt x="5729554" y="6140730"/>
                </a:moveTo>
                <a:lnTo>
                  <a:pt x="5840578" y="6204814"/>
                </a:lnTo>
                <a:lnTo>
                  <a:pt x="5726126" y="6270879"/>
                </a:lnTo>
                <a:lnTo>
                  <a:pt x="5615102" y="6206795"/>
                </a:lnTo>
                <a:lnTo>
                  <a:pt x="5729554" y="6140730"/>
                </a:lnTo>
                <a:close/>
                <a:moveTo>
                  <a:pt x="5736260" y="6136843"/>
                </a:moveTo>
                <a:lnTo>
                  <a:pt x="5857189" y="6067044"/>
                </a:lnTo>
                <a:lnTo>
                  <a:pt x="5968213" y="6131128"/>
                </a:lnTo>
                <a:lnTo>
                  <a:pt x="5847283" y="6200928"/>
                </a:lnTo>
                <a:lnTo>
                  <a:pt x="5736260" y="6136843"/>
                </a:lnTo>
                <a:close/>
                <a:moveTo>
                  <a:pt x="5974842" y="6135015"/>
                </a:moveTo>
                <a:lnTo>
                  <a:pt x="6099201" y="6206795"/>
                </a:lnTo>
                <a:lnTo>
                  <a:pt x="5978271" y="6276594"/>
                </a:lnTo>
                <a:lnTo>
                  <a:pt x="5853913" y="6204814"/>
                </a:lnTo>
                <a:lnTo>
                  <a:pt x="5974842" y="6135015"/>
                </a:lnTo>
                <a:close/>
                <a:moveTo>
                  <a:pt x="5981548" y="6131128"/>
                </a:moveTo>
                <a:lnTo>
                  <a:pt x="6096000" y="6065063"/>
                </a:lnTo>
                <a:lnTo>
                  <a:pt x="6220359" y="6136843"/>
                </a:lnTo>
                <a:lnTo>
                  <a:pt x="6105906" y="6202909"/>
                </a:lnTo>
                <a:lnTo>
                  <a:pt x="5981548" y="6131128"/>
                </a:lnTo>
                <a:close/>
                <a:moveTo>
                  <a:pt x="6227064" y="6140730"/>
                </a:moveTo>
                <a:lnTo>
                  <a:pt x="6338088" y="6204814"/>
                </a:lnTo>
                <a:lnTo>
                  <a:pt x="6223635" y="6270879"/>
                </a:lnTo>
                <a:lnTo>
                  <a:pt x="6112612" y="6206795"/>
                </a:lnTo>
                <a:lnTo>
                  <a:pt x="6227064" y="6140730"/>
                </a:lnTo>
                <a:close/>
                <a:moveTo>
                  <a:pt x="6102706" y="6061177"/>
                </a:moveTo>
                <a:lnTo>
                  <a:pt x="6223635" y="5991302"/>
                </a:lnTo>
                <a:lnTo>
                  <a:pt x="6347994" y="6063082"/>
                </a:lnTo>
                <a:lnTo>
                  <a:pt x="6227064" y="6132881"/>
                </a:lnTo>
                <a:lnTo>
                  <a:pt x="6102706" y="6061177"/>
                </a:lnTo>
                <a:close/>
                <a:moveTo>
                  <a:pt x="6112612" y="5919597"/>
                </a:moveTo>
                <a:lnTo>
                  <a:pt x="6227064" y="5853532"/>
                </a:lnTo>
                <a:lnTo>
                  <a:pt x="6338088" y="5917616"/>
                </a:lnTo>
                <a:lnTo>
                  <a:pt x="6223635" y="5983682"/>
                </a:lnTo>
                <a:lnTo>
                  <a:pt x="6112612" y="5919597"/>
                </a:lnTo>
                <a:close/>
                <a:moveTo>
                  <a:pt x="6102706" y="5773979"/>
                </a:moveTo>
                <a:lnTo>
                  <a:pt x="6223635" y="5704180"/>
                </a:lnTo>
                <a:lnTo>
                  <a:pt x="6347994" y="5775960"/>
                </a:lnTo>
                <a:lnTo>
                  <a:pt x="6227064" y="5845759"/>
                </a:lnTo>
                <a:lnTo>
                  <a:pt x="6102706" y="5773979"/>
                </a:lnTo>
                <a:close/>
                <a:moveTo>
                  <a:pt x="6112612" y="5632323"/>
                </a:moveTo>
                <a:lnTo>
                  <a:pt x="6227064" y="5566258"/>
                </a:lnTo>
                <a:lnTo>
                  <a:pt x="6338088" y="5630342"/>
                </a:lnTo>
                <a:lnTo>
                  <a:pt x="6223635" y="5696484"/>
                </a:lnTo>
                <a:lnTo>
                  <a:pt x="6112612" y="5632323"/>
                </a:lnTo>
                <a:close/>
                <a:moveTo>
                  <a:pt x="6102706" y="5486781"/>
                </a:moveTo>
                <a:lnTo>
                  <a:pt x="6223635" y="5416982"/>
                </a:lnTo>
                <a:lnTo>
                  <a:pt x="6347994" y="5488762"/>
                </a:lnTo>
                <a:lnTo>
                  <a:pt x="6227064" y="5558561"/>
                </a:lnTo>
                <a:lnTo>
                  <a:pt x="6102706" y="5486781"/>
                </a:lnTo>
                <a:close/>
                <a:moveTo>
                  <a:pt x="6112612" y="5345126"/>
                </a:moveTo>
                <a:lnTo>
                  <a:pt x="6227064" y="5279060"/>
                </a:lnTo>
                <a:lnTo>
                  <a:pt x="6338088" y="5343144"/>
                </a:lnTo>
                <a:lnTo>
                  <a:pt x="6223635" y="5409210"/>
                </a:lnTo>
                <a:lnTo>
                  <a:pt x="6112612" y="5345126"/>
                </a:lnTo>
                <a:close/>
                <a:moveTo>
                  <a:pt x="6102706" y="5199507"/>
                </a:moveTo>
                <a:lnTo>
                  <a:pt x="6223635" y="5129708"/>
                </a:lnTo>
                <a:lnTo>
                  <a:pt x="6347994" y="5201488"/>
                </a:lnTo>
                <a:lnTo>
                  <a:pt x="6227064" y="5271288"/>
                </a:lnTo>
                <a:lnTo>
                  <a:pt x="6102706" y="5199507"/>
                </a:lnTo>
                <a:close/>
                <a:moveTo>
                  <a:pt x="6112612" y="5057928"/>
                </a:moveTo>
                <a:lnTo>
                  <a:pt x="6227064" y="4991862"/>
                </a:lnTo>
                <a:lnTo>
                  <a:pt x="6338088" y="5055947"/>
                </a:lnTo>
                <a:lnTo>
                  <a:pt x="6223635" y="5122012"/>
                </a:lnTo>
                <a:lnTo>
                  <a:pt x="6112612" y="5057928"/>
                </a:lnTo>
                <a:close/>
                <a:moveTo>
                  <a:pt x="6102706" y="4912309"/>
                </a:moveTo>
                <a:lnTo>
                  <a:pt x="6223635" y="4842510"/>
                </a:lnTo>
                <a:lnTo>
                  <a:pt x="6347994" y="4914291"/>
                </a:lnTo>
                <a:lnTo>
                  <a:pt x="6227064" y="4984090"/>
                </a:lnTo>
                <a:lnTo>
                  <a:pt x="6102706" y="4912309"/>
                </a:lnTo>
                <a:close/>
                <a:moveTo>
                  <a:pt x="6112612" y="4770654"/>
                </a:moveTo>
                <a:lnTo>
                  <a:pt x="6227064" y="4704588"/>
                </a:lnTo>
                <a:lnTo>
                  <a:pt x="6338088" y="4768672"/>
                </a:lnTo>
                <a:lnTo>
                  <a:pt x="6223635" y="4834738"/>
                </a:lnTo>
                <a:lnTo>
                  <a:pt x="6112612" y="4770654"/>
                </a:lnTo>
                <a:close/>
                <a:moveTo>
                  <a:pt x="6102706" y="4625111"/>
                </a:moveTo>
                <a:lnTo>
                  <a:pt x="6223635" y="4555312"/>
                </a:lnTo>
                <a:lnTo>
                  <a:pt x="6347994" y="4627093"/>
                </a:lnTo>
                <a:lnTo>
                  <a:pt x="6227064" y="4696892"/>
                </a:lnTo>
                <a:lnTo>
                  <a:pt x="6102706" y="4625111"/>
                </a:lnTo>
                <a:close/>
                <a:moveTo>
                  <a:pt x="6112612" y="4483456"/>
                </a:moveTo>
                <a:lnTo>
                  <a:pt x="6227064" y="4417391"/>
                </a:lnTo>
                <a:lnTo>
                  <a:pt x="6338088" y="4481475"/>
                </a:lnTo>
                <a:lnTo>
                  <a:pt x="6223635" y="4547540"/>
                </a:lnTo>
                <a:lnTo>
                  <a:pt x="6112612" y="4483456"/>
                </a:lnTo>
                <a:close/>
                <a:moveTo>
                  <a:pt x="6102706" y="4337838"/>
                </a:moveTo>
                <a:lnTo>
                  <a:pt x="6223635" y="4268038"/>
                </a:lnTo>
                <a:lnTo>
                  <a:pt x="6347994" y="4339819"/>
                </a:lnTo>
                <a:lnTo>
                  <a:pt x="6227064" y="4409618"/>
                </a:lnTo>
                <a:lnTo>
                  <a:pt x="6102706" y="4337838"/>
                </a:lnTo>
                <a:close/>
                <a:moveTo>
                  <a:pt x="6112612" y="4196258"/>
                </a:moveTo>
                <a:lnTo>
                  <a:pt x="6227064" y="4130193"/>
                </a:lnTo>
                <a:lnTo>
                  <a:pt x="6338088" y="4194277"/>
                </a:lnTo>
                <a:lnTo>
                  <a:pt x="6223635" y="4260342"/>
                </a:lnTo>
                <a:lnTo>
                  <a:pt x="6112612" y="4196258"/>
                </a:lnTo>
                <a:close/>
                <a:moveTo>
                  <a:pt x="6102706" y="4050640"/>
                </a:moveTo>
                <a:lnTo>
                  <a:pt x="6223635" y="3980840"/>
                </a:lnTo>
                <a:lnTo>
                  <a:pt x="6347994" y="4052621"/>
                </a:lnTo>
                <a:lnTo>
                  <a:pt x="6227064" y="4122420"/>
                </a:lnTo>
                <a:lnTo>
                  <a:pt x="6102706" y="4050640"/>
                </a:lnTo>
                <a:close/>
                <a:moveTo>
                  <a:pt x="6112612" y="3908984"/>
                </a:moveTo>
                <a:lnTo>
                  <a:pt x="6227064" y="3842919"/>
                </a:lnTo>
                <a:lnTo>
                  <a:pt x="6338088" y="3907003"/>
                </a:lnTo>
                <a:lnTo>
                  <a:pt x="6223635" y="3973068"/>
                </a:lnTo>
                <a:lnTo>
                  <a:pt x="6112612" y="3908984"/>
                </a:lnTo>
                <a:close/>
                <a:moveTo>
                  <a:pt x="6102706" y="3763442"/>
                </a:moveTo>
                <a:lnTo>
                  <a:pt x="6223635" y="3693643"/>
                </a:lnTo>
                <a:lnTo>
                  <a:pt x="6347994" y="3765423"/>
                </a:lnTo>
                <a:lnTo>
                  <a:pt x="6227064" y="3835222"/>
                </a:lnTo>
                <a:lnTo>
                  <a:pt x="6102706" y="3763442"/>
                </a:lnTo>
                <a:close/>
                <a:moveTo>
                  <a:pt x="6112612" y="3621786"/>
                </a:moveTo>
                <a:lnTo>
                  <a:pt x="6227064" y="3555721"/>
                </a:lnTo>
                <a:lnTo>
                  <a:pt x="6338088" y="3619805"/>
                </a:lnTo>
                <a:lnTo>
                  <a:pt x="6223635" y="3685870"/>
                </a:lnTo>
                <a:lnTo>
                  <a:pt x="6112612" y="3621786"/>
                </a:lnTo>
                <a:close/>
                <a:moveTo>
                  <a:pt x="6102706" y="3476168"/>
                </a:moveTo>
                <a:lnTo>
                  <a:pt x="6223635" y="3406369"/>
                </a:lnTo>
                <a:lnTo>
                  <a:pt x="6347994" y="3478149"/>
                </a:lnTo>
                <a:lnTo>
                  <a:pt x="6227064" y="3547948"/>
                </a:lnTo>
                <a:lnTo>
                  <a:pt x="6102706" y="3476168"/>
                </a:lnTo>
                <a:close/>
                <a:moveTo>
                  <a:pt x="6112612" y="3334588"/>
                </a:moveTo>
                <a:lnTo>
                  <a:pt x="6227064" y="3268523"/>
                </a:lnTo>
                <a:lnTo>
                  <a:pt x="6338088" y="3332607"/>
                </a:lnTo>
                <a:lnTo>
                  <a:pt x="6223635" y="3398672"/>
                </a:lnTo>
                <a:lnTo>
                  <a:pt x="6112612" y="3334588"/>
                </a:lnTo>
                <a:close/>
                <a:moveTo>
                  <a:pt x="6102706" y="3188970"/>
                </a:moveTo>
                <a:lnTo>
                  <a:pt x="6223635" y="3119171"/>
                </a:lnTo>
                <a:lnTo>
                  <a:pt x="6347994" y="3190951"/>
                </a:lnTo>
                <a:lnTo>
                  <a:pt x="6227064" y="3260751"/>
                </a:lnTo>
                <a:lnTo>
                  <a:pt x="6102706" y="3188970"/>
                </a:lnTo>
                <a:close/>
                <a:moveTo>
                  <a:pt x="6112612" y="3047314"/>
                </a:moveTo>
                <a:lnTo>
                  <a:pt x="6227064" y="2981249"/>
                </a:lnTo>
                <a:lnTo>
                  <a:pt x="6338088" y="3045333"/>
                </a:lnTo>
                <a:lnTo>
                  <a:pt x="6223635" y="3111399"/>
                </a:lnTo>
                <a:lnTo>
                  <a:pt x="6112612" y="3047314"/>
                </a:lnTo>
                <a:close/>
                <a:moveTo>
                  <a:pt x="6102706" y="2901772"/>
                </a:moveTo>
                <a:lnTo>
                  <a:pt x="6223635" y="2831973"/>
                </a:lnTo>
                <a:lnTo>
                  <a:pt x="6347994" y="2903754"/>
                </a:lnTo>
                <a:lnTo>
                  <a:pt x="6227064" y="2973553"/>
                </a:lnTo>
                <a:lnTo>
                  <a:pt x="6102706" y="2901772"/>
                </a:lnTo>
                <a:close/>
                <a:moveTo>
                  <a:pt x="6112612" y="2760117"/>
                </a:moveTo>
                <a:lnTo>
                  <a:pt x="6227064" y="2694051"/>
                </a:lnTo>
                <a:lnTo>
                  <a:pt x="6338088" y="2758135"/>
                </a:lnTo>
                <a:lnTo>
                  <a:pt x="6223635" y="2824201"/>
                </a:lnTo>
                <a:lnTo>
                  <a:pt x="6112612" y="2760117"/>
                </a:lnTo>
                <a:close/>
                <a:moveTo>
                  <a:pt x="6102706" y="2614498"/>
                </a:moveTo>
                <a:lnTo>
                  <a:pt x="6223635" y="2544699"/>
                </a:lnTo>
                <a:lnTo>
                  <a:pt x="6347994" y="2616479"/>
                </a:lnTo>
                <a:lnTo>
                  <a:pt x="6227064" y="2686279"/>
                </a:lnTo>
                <a:lnTo>
                  <a:pt x="6102706" y="2614498"/>
                </a:lnTo>
                <a:close/>
                <a:moveTo>
                  <a:pt x="6112612" y="2472919"/>
                </a:moveTo>
                <a:lnTo>
                  <a:pt x="6227064" y="2406853"/>
                </a:lnTo>
                <a:lnTo>
                  <a:pt x="6338088" y="2470937"/>
                </a:lnTo>
                <a:lnTo>
                  <a:pt x="6223635" y="2537003"/>
                </a:lnTo>
                <a:lnTo>
                  <a:pt x="6112612" y="2472919"/>
                </a:lnTo>
                <a:close/>
                <a:moveTo>
                  <a:pt x="6102706" y="2327301"/>
                </a:moveTo>
                <a:lnTo>
                  <a:pt x="6223635" y="2257501"/>
                </a:lnTo>
                <a:lnTo>
                  <a:pt x="6347994" y="2329282"/>
                </a:lnTo>
                <a:lnTo>
                  <a:pt x="6227064" y="2399081"/>
                </a:lnTo>
                <a:lnTo>
                  <a:pt x="6102706" y="2327301"/>
                </a:lnTo>
                <a:close/>
                <a:moveTo>
                  <a:pt x="6112612" y="2185645"/>
                </a:moveTo>
                <a:lnTo>
                  <a:pt x="6227064" y="2119579"/>
                </a:lnTo>
                <a:lnTo>
                  <a:pt x="6338088" y="2183664"/>
                </a:lnTo>
                <a:lnTo>
                  <a:pt x="6223635" y="2249729"/>
                </a:lnTo>
                <a:lnTo>
                  <a:pt x="6112612" y="2185645"/>
                </a:lnTo>
                <a:close/>
                <a:moveTo>
                  <a:pt x="6102706" y="2040103"/>
                </a:moveTo>
                <a:lnTo>
                  <a:pt x="6223635" y="1970304"/>
                </a:lnTo>
                <a:lnTo>
                  <a:pt x="6347994" y="2042084"/>
                </a:lnTo>
                <a:lnTo>
                  <a:pt x="6227064" y="2111883"/>
                </a:lnTo>
                <a:lnTo>
                  <a:pt x="6102706" y="2040103"/>
                </a:lnTo>
                <a:close/>
                <a:moveTo>
                  <a:pt x="6112612" y="1898447"/>
                </a:moveTo>
                <a:lnTo>
                  <a:pt x="6227064" y="1832381"/>
                </a:lnTo>
                <a:lnTo>
                  <a:pt x="6338088" y="1896466"/>
                </a:lnTo>
                <a:lnTo>
                  <a:pt x="6223635" y="1962531"/>
                </a:lnTo>
                <a:lnTo>
                  <a:pt x="6112612" y="1898447"/>
                </a:lnTo>
                <a:close/>
                <a:moveTo>
                  <a:pt x="6102706" y="1752829"/>
                </a:moveTo>
                <a:lnTo>
                  <a:pt x="6223635" y="1683029"/>
                </a:lnTo>
                <a:lnTo>
                  <a:pt x="6347994" y="1754810"/>
                </a:lnTo>
                <a:lnTo>
                  <a:pt x="6227064" y="1824609"/>
                </a:lnTo>
                <a:lnTo>
                  <a:pt x="6102706" y="1752829"/>
                </a:lnTo>
                <a:close/>
                <a:moveTo>
                  <a:pt x="6112612" y="1611249"/>
                </a:moveTo>
                <a:lnTo>
                  <a:pt x="6227064" y="1545184"/>
                </a:lnTo>
                <a:lnTo>
                  <a:pt x="6338088" y="1609268"/>
                </a:lnTo>
                <a:lnTo>
                  <a:pt x="6223635" y="1675333"/>
                </a:lnTo>
                <a:lnTo>
                  <a:pt x="6112612" y="1611249"/>
                </a:lnTo>
                <a:close/>
                <a:moveTo>
                  <a:pt x="6102706" y="1465631"/>
                </a:moveTo>
                <a:lnTo>
                  <a:pt x="6223635" y="1395832"/>
                </a:lnTo>
                <a:lnTo>
                  <a:pt x="6347994" y="1467612"/>
                </a:lnTo>
                <a:lnTo>
                  <a:pt x="6227064" y="1537411"/>
                </a:lnTo>
                <a:lnTo>
                  <a:pt x="6102706" y="1465631"/>
                </a:lnTo>
                <a:close/>
                <a:moveTo>
                  <a:pt x="6112612" y="1323975"/>
                </a:moveTo>
                <a:lnTo>
                  <a:pt x="6227064" y="1257910"/>
                </a:lnTo>
                <a:lnTo>
                  <a:pt x="6338088" y="1321994"/>
                </a:lnTo>
                <a:lnTo>
                  <a:pt x="6223635" y="1388059"/>
                </a:lnTo>
                <a:lnTo>
                  <a:pt x="6112612" y="1323975"/>
                </a:lnTo>
                <a:close/>
                <a:moveTo>
                  <a:pt x="6102706" y="1178433"/>
                </a:moveTo>
                <a:lnTo>
                  <a:pt x="6223635" y="1108634"/>
                </a:lnTo>
                <a:lnTo>
                  <a:pt x="6347994" y="1180414"/>
                </a:lnTo>
                <a:lnTo>
                  <a:pt x="6227064" y="1250214"/>
                </a:lnTo>
                <a:lnTo>
                  <a:pt x="6102706" y="1178433"/>
                </a:lnTo>
                <a:close/>
                <a:moveTo>
                  <a:pt x="6112612" y="1036777"/>
                </a:moveTo>
                <a:lnTo>
                  <a:pt x="6227064" y="970712"/>
                </a:lnTo>
                <a:lnTo>
                  <a:pt x="6338088" y="1034796"/>
                </a:lnTo>
                <a:lnTo>
                  <a:pt x="6223635" y="1100861"/>
                </a:lnTo>
                <a:lnTo>
                  <a:pt x="6112612" y="1036777"/>
                </a:lnTo>
                <a:close/>
                <a:moveTo>
                  <a:pt x="6102706" y="891159"/>
                </a:moveTo>
                <a:lnTo>
                  <a:pt x="6223635" y="821360"/>
                </a:lnTo>
                <a:lnTo>
                  <a:pt x="6347994" y="893140"/>
                </a:lnTo>
                <a:lnTo>
                  <a:pt x="6227064" y="962939"/>
                </a:lnTo>
                <a:lnTo>
                  <a:pt x="6102706" y="891159"/>
                </a:lnTo>
                <a:close/>
                <a:moveTo>
                  <a:pt x="6112612" y="749579"/>
                </a:moveTo>
                <a:lnTo>
                  <a:pt x="6227064" y="683514"/>
                </a:lnTo>
                <a:lnTo>
                  <a:pt x="6338088" y="747598"/>
                </a:lnTo>
                <a:lnTo>
                  <a:pt x="6223635" y="813664"/>
                </a:lnTo>
                <a:lnTo>
                  <a:pt x="6112612" y="749579"/>
                </a:lnTo>
                <a:close/>
                <a:moveTo>
                  <a:pt x="6102706" y="603961"/>
                </a:moveTo>
                <a:lnTo>
                  <a:pt x="6223635" y="534086"/>
                </a:lnTo>
                <a:lnTo>
                  <a:pt x="6347994" y="605866"/>
                </a:lnTo>
                <a:lnTo>
                  <a:pt x="6227064" y="675665"/>
                </a:lnTo>
                <a:lnTo>
                  <a:pt x="6102706" y="603961"/>
                </a:lnTo>
                <a:close/>
                <a:moveTo>
                  <a:pt x="6096000" y="600075"/>
                </a:moveTo>
                <a:lnTo>
                  <a:pt x="5984977" y="535991"/>
                </a:lnTo>
                <a:lnTo>
                  <a:pt x="6105906" y="466192"/>
                </a:lnTo>
                <a:lnTo>
                  <a:pt x="6216930" y="530276"/>
                </a:lnTo>
                <a:lnTo>
                  <a:pt x="6096000" y="600075"/>
                </a:lnTo>
                <a:close/>
                <a:moveTo>
                  <a:pt x="6089295" y="603961"/>
                </a:moveTo>
                <a:lnTo>
                  <a:pt x="5974842" y="670027"/>
                </a:lnTo>
                <a:lnTo>
                  <a:pt x="5863819" y="605942"/>
                </a:lnTo>
                <a:lnTo>
                  <a:pt x="5978271" y="539877"/>
                </a:lnTo>
                <a:lnTo>
                  <a:pt x="6089295" y="603961"/>
                </a:lnTo>
                <a:close/>
                <a:moveTo>
                  <a:pt x="5857189" y="602056"/>
                </a:moveTo>
                <a:lnTo>
                  <a:pt x="5732831" y="530276"/>
                </a:lnTo>
                <a:lnTo>
                  <a:pt x="5847283" y="464210"/>
                </a:lnTo>
                <a:lnTo>
                  <a:pt x="5971642" y="535991"/>
                </a:lnTo>
                <a:lnTo>
                  <a:pt x="5857189" y="602056"/>
                </a:lnTo>
                <a:close/>
                <a:moveTo>
                  <a:pt x="5850560" y="605942"/>
                </a:moveTo>
                <a:lnTo>
                  <a:pt x="5729631" y="675742"/>
                </a:lnTo>
                <a:lnTo>
                  <a:pt x="5605272" y="603961"/>
                </a:lnTo>
                <a:lnTo>
                  <a:pt x="5726201" y="534162"/>
                </a:lnTo>
                <a:lnTo>
                  <a:pt x="5850560" y="605942"/>
                </a:lnTo>
                <a:close/>
                <a:moveTo>
                  <a:pt x="5598491" y="600075"/>
                </a:moveTo>
                <a:lnTo>
                  <a:pt x="5487467" y="535991"/>
                </a:lnTo>
                <a:lnTo>
                  <a:pt x="5608397" y="466192"/>
                </a:lnTo>
                <a:lnTo>
                  <a:pt x="5719420" y="530276"/>
                </a:lnTo>
                <a:lnTo>
                  <a:pt x="5598491" y="600075"/>
                </a:lnTo>
                <a:close/>
                <a:moveTo>
                  <a:pt x="5591861" y="603961"/>
                </a:moveTo>
                <a:lnTo>
                  <a:pt x="5477409" y="670027"/>
                </a:lnTo>
                <a:lnTo>
                  <a:pt x="5366385" y="605942"/>
                </a:lnTo>
                <a:lnTo>
                  <a:pt x="5480838" y="539877"/>
                </a:lnTo>
                <a:lnTo>
                  <a:pt x="5591861" y="603961"/>
                </a:lnTo>
                <a:close/>
                <a:moveTo>
                  <a:pt x="5359756" y="602056"/>
                </a:moveTo>
                <a:lnTo>
                  <a:pt x="5235397" y="530276"/>
                </a:lnTo>
                <a:lnTo>
                  <a:pt x="5349850" y="464210"/>
                </a:lnTo>
                <a:lnTo>
                  <a:pt x="5474208" y="535991"/>
                </a:lnTo>
                <a:lnTo>
                  <a:pt x="5359756" y="602056"/>
                </a:lnTo>
                <a:close/>
                <a:moveTo>
                  <a:pt x="5353050" y="605942"/>
                </a:moveTo>
                <a:lnTo>
                  <a:pt x="5232121" y="675742"/>
                </a:lnTo>
                <a:lnTo>
                  <a:pt x="5107762" y="603961"/>
                </a:lnTo>
                <a:lnTo>
                  <a:pt x="5228692" y="534162"/>
                </a:lnTo>
                <a:lnTo>
                  <a:pt x="5353050" y="605942"/>
                </a:lnTo>
                <a:close/>
                <a:moveTo>
                  <a:pt x="5101057" y="600075"/>
                </a:moveTo>
                <a:lnTo>
                  <a:pt x="4990033" y="535991"/>
                </a:lnTo>
                <a:lnTo>
                  <a:pt x="5110963" y="466192"/>
                </a:lnTo>
                <a:lnTo>
                  <a:pt x="5221986" y="530276"/>
                </a:lnTo>
                <a:lnTo>
                  <a:pt x="5101057" y="600075"/>
                </a:lnTo>
                <a:close/>
                <a:moveTo>
                  <a:pt x="5094351" y="603961"/>
                </a:moveTo>
                <a:lnTo>
                  <a:pt x="4979899" y="670027"/>
                </a:lnTo>
                <a:lnTo>
                  <a:pt x="4868876" y="605942"/>
                </a:lnTo>
                <a:lnTo>
                  <a:pt x="4983328" y="539877"/>
                </a:lnTo>
                <a:lnTo>
                  <a:pt x="5094351" y="603961"/>
                </a:lnTo>
                <a:close/>
                <a:moveTo>
                  <a:pt x="4862246" y="602056"/>
                </a:moveTo>
                <a:lnTo>
                  <a:pt x="4737888" y="530276"/>
                </a:lnTo>
                <a:lnTo>
                  <a:pt x="4852340" y="464210"/>
                </a:lnTo>
                <a:lnTo>
                  <a:pt x="4976698" y="535991"/>
                </a:lnTo>
                <a:lnTo>
                  <a:pt x="4862246" y="602056"/>
                </a:lnTo>
                <a:close/>
                <a:moveTo>
                  <a:pt x="4855541" y="605942"/>
                </a:moveTo>
                <a:lnTo>
                  <a:pt x="4734611" y="675742"/>
                </a:lnTo>
                <a:lnTo>
                  <a:pt x="4610253" y="603961"/>
                </a:lnTo>
                <a:lnTo>
                  <a:pt x="4731182" y="534162"/>
                </a:lnTo>
                <a:lnTo>
                  <a:pt x="4855541" y="605942"/>
                </a:lnTo>
                <a:close/>
                <a:moveTo>
                  <a:pt x="4603547" y="600075"/>
                </a:moveTo>
                <a:lnTo>
                  <a:pt x="4492524" y="535991"/>
                </a:lnTo>
                <a:lnTo>
                  <a:pt x="4613453" y="466192"/>
                </a:lnTo>
                <a:lnTo>
                  <a:pt x="4724477" y="530276"/>
                </a:lnTo>
                <a:lnTo>
                  <a:pt x="4603547" y="600075"/>
                </a:lnTo>
                <a:close/>
                <a:moveTo>
                  <a:pt x="4596842" y="603961"/>
                </a:moveTo>
                <a:lnTo>
                  <a:pt x="4482389" y="670027"/>
                </a:lnTo>
                <a:lnTo>
                  <a:pt x="4371366" y="605942"/>
                </a:lnTo>
                <a:lnTo>
                  <a:pt x="4485818" y="539877"/>
                </a:lnTo>
                <a:lnTo>
                  <a:pt x="4596842" y="603961"/>
                </a:lnTo>
                <a:close/>
                <a:moveTo>
                  <a:pt x="4364736" y="602056"/>
                </a:moveTo>
                <a:lnTo>
                  <a:pt x="4240378" y="530276"/>
                </a:lnTo>
                <a:lnTo>
                  <a:pt x="4354830" y="464210"/>
                </a:lnTo>
                <a:lnTo>
                  <a:pt x="4479189" y="535991"/>
                </a:lnTo>
                <a:lnTo>
                  <a:pt x="4364736" y="602056"/>
                </a:lnTo>
                <a:close/>
                <a:moveTo>
                  <a:pt x="4358107" y="605942"/>
                </a:moveTo>
                <a:lnTo>
                  <a:pt x="4237177" y="675742"/>
                </a:lnTo>
                <a:lnTo>
                  <a:pt x="4112819" y="603961"/>
                </a:lnTo>
                <a:lnTo>
                  <a:pt x="4233748" y="534162"/>
                </a:lnTo>
                <a:lnTo>
                  <a:pt x="4358107" y="605942"/>
                </a:lnTo>
                <a:close/>
                <a:moveTo>
                  <a:pt x="4106113" y="600075"/>
                </a:moveTo>
                <a:lnTo>
                  <a:pt x="3995090" y="535991"/>
                </a:lnTo>
                <a:lnTo>
                  <a:pt x="4116019" y="466192"/>
                </a:lnTo>
                <a:lnTo>
                  <a:pt x="4227043" y="530276"/>
                </a:lnTo>
                <a:lnTo>
                  <a:pt x="4106113" y="600075"/>
                </a:lnTo>
                <a:close/>
                <a:moveTo>
                  <a:pt x="4099408" y="603961"/>
                </a:moveTo>
                <a:lnTo>
                  <a:pt x="3984955" y="670027"/>
                </a:lnTo>
                <a:lnTo>
                  <a:pt x="3873932" y="605942"/>
                </a:lnTo>
                <a:lnTo>
                  <a:pt x="3988384" y="539877"/>
                </a:lnTo>
                <a:lnTo>
                  <a:pt x="4099408" y="603961"/>
                </a:lnTo>
                <a:close/>
                <a:moveTo>
                  <a:pt x="3867302" y="602056"/>
                </a:moveTo>
                <a:lnTo>
                  <a:pt x="3742944" y="530276"/>
                </a:lnTo>
                <a:lnTo>
                  <a:pt x="3857397" y="464210"/>
                </a:lnTo>
                <a:lnTo>
                  <a:pt x="3981755" y="535991"/>
                </a:lnTo>
                <a:lnTo>
                  <a:pt x="3867302" y="602056"/>
                </a:lnTo>
                <a:close/>
                <a:moveTo>
                  <a:pt x="3860597" y="605942"/>
                </a:moveTo>
                <a:lnTo>
                  <a:pt x="3739667" y="675742"/>
                </a:lnTo>
                <a:lnTo>
                  <a:pt x="3615309" y="603961"/>
                </a:lnTo>
                <a:lnTo>
                  <a:pt x="3736239" y="534162"/>
                </a:lnTo>
                <a:lnTo>
                  <a:pt x="3860597" y="605942"/>
                </a:lnTo>
                <a:close/>
                <a:moveTo>
                  <a:pt x="3608604" y="600075"/>
                </a:moveTo>
                <a:lnTo>
                  <a:pt x="3497580" y="535991"/>
                </a:lnTo>
                <a:lnTo>
                  <a:pt x="3618509" y="466192"/>
                </a:lnTo>
                <a:lnTo>
                  <a:pt x="3729533" y="530276"/>
                </a:lnTo>
                <a:lnTo>
                  <a:pt x="3608604" y="600075"/>
                </a:lnTo>
                <a:close/>
                <a:moveTo>
                  <a:pt x="3601898" y="603961"/>
                </a:moveTo>
                <a:lnTo>
                  <a:pt x="3487446" y="670027"/>
                </a:lnTo>
                <a:lnTo>
                  <a:pt x="3376422" y="605942"/>
                </a:lnTo>
                <a:lnTo>
                  <a:pt x="3490874" y="539877"/>
                </a:lnTo>
                <a:lnTo>
                  <a:pt x="3601898" y="603961"/>
                </a:lnTo>
                <a:close/>
                <a:moveTo>
                  <a:pt x="3369793" y="602056"/>
                </a:moveTo>
                <a:lnTo>
                  <a:pt x="3245434" y="530276"/>
                </a:lnTo>
                <a:lnTo>
                  <a:pt x="3359887" y="464210"/>
                </a:lnTo>
                <a:lnTo>
                  <a:pt x="3484245" y="535991"/>
                </a:lnTo>
                <a:lnTo>
                  <a:pt x="3369793" y="602056"/>
                </a:lnTo>
                <a:close/>
                <a:moveTo>
                  <a:pt x="3363087" y="605942"/>
                </a:moveTo>
                <a:lnTo>
                  <a:pt x="3242158" y="675742"/>
                </a:lnTo>
                <a:lnTo>
                  <a:pt x="3117799" y="603961"/>
                </a:lnTo>
                <a:lnTo>
                  <a:pt x="3238729" y="534162"/>
                </a:lnTo>
                <a:lnTo>
                  <a:pt x="3363087" y="605942"/>
                </a:lnTo>
                <a:close/>
                <a:moveTo>
                  <a:pt x="3111094" y="600075"/>
                </a:moveTo>
                <a:lnTo>
                  <a:pt x="3000070" y="535991"/>
                </a:lnTo>
                <a:lnTo>
                  <a:pt x="3121000" y="466192"/>
                </a:lnTo>
                <a:lnTo>
                  <a:pt x="3232023" y="530276"/>
                </a:lnTo>
                <a:lnTo>
                  <a:pt x="3111094" y="600075"/>
                </a:lnTo>
                <a:close/>
                <a:moveTo>
                  <a:pt x="3104464" y="603961"/>
                </a:moveTo>
                <a:lnTo>
                  <a:pt x="2990012" y="670027"/>
                </a:lnTo>
                <a:lnTo>
                  <a:pt x="2878989" y="605942"/>
                </a:lnTo>
                <a:lnTo>
                  <a:pt x="2993441" y="539877"/>
                </a:lnTo>
                <a:lnTo>
                  <a:pt x="3104464" y="603961"/>
                </a:lnTo>
                <a:close/>
                <a:moveTo>
                  <a:pt x="2872359" y="602056"/>
                </a:moveTo>
                <a:lnTo>
                  <a:pt x="2748001" y="530276"/>
                </a:lnTo>
                <a:lnTo>
                  <a:pt x="2862453" y="464210"/>
                </a:lnTo>
                <a:lnTo>
                  <a:pt x="2986812" y="535991"/>
                </a:lnTo>
                <a:lnTo>
                  <a:pt x="2872359" y="602056"/>
                </a:lnTo>
                <a:close/>
                <a:moveTo>
                  <a:pt x="2865654" y="605942"/>
                </a:moveTo>
                <a:lnTo>
                  <a:pt x="2744724" y="675742"/>
                </a:lnTo>
                <a:lnTo>
                  <a:pt x="2620366" y="603961"/>
                </a:lnTo>
                <a:lnTo>
                  <a:pt x="2741295" y="534086"/>
                </a:lnTo>
                <a:lnTo>
                  <a:pt x="2865654" y="605942"/>
                </a:lnTo>
                <a:close/>
                <a:moveTo>
                  <a:pt x="2613660" y="600075"/>
                </a:moveTo>
                <a:lnTo>
                  <a:pt x="2502637" y="535991"/>
                </a:lnTo>
                <a:lnTo>
                  <a:pt x="2623566" y="466192"/>
                </a:lnTo>
                <a:lnTo>
                  <a:pt x="2734589" y="530276"/>
                </a:lnTo>
                <a:lnTo>
                  <a:pt x="2613660" y="600075"/>
                </a:lnTo>
                <a:close/>
                <a:moveTo>
                  <a:pt x="2606954" y="603961"/>
                </a:moveTo>
                <a:lnTo>
                  <a:pt x="2492502" y="670027"/>
                </a:lnTo>
                <a:lnTo>
                  <a:pt x="2381479" y="605942"/>
                </a:lnTo>
                <a:lnTo>
                  <a:pt x="2495931" y="539877"/>
                </a:lnTo>
                <a:lnTo>
                  <a:pt x="2606954" y="603961"/>
                </a:lnTo>
                <a:close/>
                <a:moveTo>
                  <a:pt x="2374849" y="602056"/>
                </a:moveTo>
                <a:lnTo>
                  <a:pt x="2250491" y="530276"/>
                </a:lnTo>
                <a:lnTo>
                  <a:pt x="2364943" y="464210"/>
                </a:lnTo>
                <a:lnTo>
                  <a:pt x="2489302" y="535991"/>
                </a:lnTo>
                <a:lnTo>
                  <a:pt x="2374849" y="602056"/>
                </a:lnTo>
                <a:close/>
                <a:moveTo>
                  <a:pt x="2368144" y="605942"/>
                </a:moveTo>
                <a:lnTo>
                  <a:pt x="2247214" y="675742"/>
                </a:lnTo>
                <a:lnTo>
                  <a:pt x="2122856" y="603961"/>
                </a:lnTo>
                <a:lnTo>
                  <a:pt x="2243785" y="534162"/>
                </a:lnTo>
                <a:lnTo>
                  <a:pt x="2368144" y="605942"/>
                </a:lnTo>
                <a:close/>
                <a:moveTo>
                  <a:pt x="2116150" y="600075"/>
                </a:moveTo>
                <a:lnTo>
                  <a:pt x="2005127" y="535991"/>
                </a:lnTo>
                <a:lnTo>
                  <a:pt x="2126056" y="466192"/>
                </a:lnTo>
                <a:lnTo>
                  <a:pt x="2237080" y="530276"/>
                </a:lnTo>
                <a:lnTo>
                  <a:pt x="2116150" y="600075"/>
                </a:lnTo>
                <a:close/>
                <a:moveTo>
                  <a:pt x="2109521" y="603961"/>
                </a:moveTo>
                <a:lnTo>
                  <a:pt x="1995069" y="670027"/>
                </a:lnTo>
                <a:lnTo>
                  <a:pt x="1884045" y="605942"/>
                </a:lnTo>
                <a:lnTo>
                  <a:pt x="1998497" y="539877"/>
                </a:lnTo>
                <a:lnTo>
                  <a:pt x="2109521" y="603961"/>
                </a:lnTo>
                <a:close/>
                <a:moveTo>
                  <a:pt x="1877339" y="602056"/>
                </a:moveTo>
                <a:lnTo>
                  <a:pt x="1752981" y="530276"/>
                </a:lnTo>
                <a:lnTo>
                  <a:pt x="1867434" y="464210"/>
                </a:lnTo>
                <a:lnTo>
                  <a:pt x="1991792" y="535991"/>
                </a:lnTo>
                <a:lnTo>
                  <a:pt x="1877339" y="602056"/>
                </a:lnTo>
                <a:close/>
                <a:moveTo>
                  <a:pt x="1870710" y="605942"/>
                </a:moveTo>
                <a:lnTo>
                  <a:pt x="1749781" y="675742"/>
                </a:lnTo>
                <a:lnTo>
                  <a:pt x="1625422" y="603961"/>
                </a:lnTo>
                <a:lnTo>
                  <a:pt x="1746352" y="534162"/>
                </a:lnTo>
                <a:lnTo>
                  <a:pt x="1870710" y="605942"/>
                </a:lnTo>
                <a:close/>
                <a:moveTo>
                  <a:pt x="1618640" y="600075"/>
                </a:moveTo>
                <a:lnTo>
                  <a:pt x="1507617" y="535991"/>
                </a:lnTo>
                <a:lnTo>
                  <a:pt x="1628546" y="466192"/>
                </a:lnTo>
                <a:lnTo>
                  <a:pt x="1739570" y="530276"/>
                </a:lnTo>
                <a:lnTo>
                  <a:pt x="1618640" y="600075"/>
                </a:lnTo>
                <a:close/>
                <a:moveTo>
                  <a:pt x="1612011" y="603961"/>
                </a:moveTo>
                <a:lnTo>
                  <a:pt x="1497559" y="670027"/>
                </a:lnTo>
                <a:lnTo>
                  <a:pt x="1386535" y="605942"/>
                </a:lnTo>
                <a:lnTo>
                  <a:pt x="1500988" y="539877"/>
                </a:lnTo>
                <a:lnTo>
                  <a:pt x="1612011" y="603961"/>
                </a:lnTo>
                <a:close/>
                <a:moveTo>
                  <a:pt x="1379906" y="602056"/>
                </a:moveTo>
                <a:lnTo>
                  <a:pt x="1255547" y="530276"/>
                </a:lnTo>
                <a:lnTo>
                  <a:pt x="1370000" y="464210"/>
                </a:lnTo>
                <a:lnTo>
                  <a:pt x="1494358" y="535991"/>
                </a:lnTo>
                <a:lnTo>
                  <a:pt x="1379906" y="602056"/>
                </a:lnTo>
                <a:close/>
                <a:moveTo>
                  <a:pt x="1373200" y="605942"/>
                </a:moveTo>
                <a:lnTo>
                  <a:pt x="1252271" y="675742"/>
                </a:lnTo>
                <a:lnTo>
                  <a:pt x="1127912" y="603961"/>
                </a:lnTo>
                <a:lnTo>
                  <a:pt x="1248842" y="534162"/>
                </a:lnTo>
                <a:lnTo>
                  <a:pt x="1373200" y="605942"/>
                </a:lnTo>
                <a:close/>
                <a:moveTo>
                  <a:pt x="1121207" y="600075"/>
                </a:moveTo>
                <a:lnTo>
                  <a:pt x="1010183" y="535991"/>
                </a:lnTo>
                <a:lnTo>
                  <a:pt x="1131113" y="466192"/>
                </a:lnTo>
                <a:lnTo>
                  <a:pt x="1242136" y="530276"/>
                </a:lnTo>
                <a:lnTo>
                  <a:pt x="1121207" y="600075"/>
                </a:lnTo>
                <a:close/>
                <a:moveTo>
                  <a:pt x="1114501" y="603961"/>
                </a:moveTo>
                <a:lnTo>
                  <a:pt x="1000049" y="670027"/>
                </a:lnTo>
                <a:lnTo>
                  <a:pt x="889025" y="605942"/>
                </a:lnTo>
                <a:lnTo>
                  <a:pt x="1003478" y="539877"/>
                </a:lnTo>
                <a:lnTo>
                  <a:pt x="1114501" y="603961"/>
                </a:lnTo>
                <a:close/>
                <a:moveTo>
                  <a:pt x="882396" y="602056"/>
                </a:moveTo>
                <a:lnTo>
                  <a:pt x="758038" y="530276"/>
                </a:lnTo>
                <a:lnTo>
                  <a:pt x="872490" y="464210"/>
                </a:lnTo>
                <a:lnTo>
                  <a:pt x="996848" y="535991"/>
                </a:lnTo>
                <a:lnTo>
                  <a:pt x="882396" y="602056"/>
                </a:lnTo>
                <a:close/>
                <a:moveTo>
                  <a:pt x="875767" y="605942"/>
                </a:moveTo>
                <a:lnTo>
                  <a:pt x="754761" y="675742"/>
                </a:lnTo>
                <a:lnTo>
                  <a:pt x="630403" y="603961"/>
                </a:lnTo>
                <a:lnTo>
                  <a:pt x="751332" y="534162"/>
                </a:lnTo>
                <a:lnTo>
                  <a:pt x="875767" y="605942"/>
                </a:lnTo>
                <a:close/>
                <a:moveTo>
                  <a:pt x="623697" y="600075"/>
                </a:moveTo>
                <a:lnTo>
                  <a:pt x="512674" y="535991"/>
                </a:lnTo>
                <a:lnTo>
                  <a:pt x="633603" y="466192"/>
                </a:lnTo>
                <a:lnTo>
                  <a:pt x="744626" y="530276"/>
                </a:lnTo>
                <a:lnTo>
                  <a:pt x="623697" y="600075"/>
                </a:lnTo>
                <a:close/>
                <a:moveTo>
                  <a:pt x="617068" y="603961"/>
                </a:moveTo>
                <a:lnTo>
                  <a:pt x="502615" y="670027"/>
                </a:lnTo>
                <a:lnTo>
                  <a:pt x="391592" y="605942"/>
                </a:lnTo>
                <a:lnTo>
                  <a:pt x="506044" y="539877"/>
                </a:lnTo>
                <a:lnTo>
                  <a:pt x="617068" y="603961"/>
                </a:lnTo>
                <a:close/>
                <a:moveTo>
                  <a:pt x="626974" y="749579"/>
                </a:moveTo>
                <a:lnTo>
                  <a:pt x="506044" y="819379"/>
                </a:lnTo>
                <a:lnTo>
                  <a:pt x="381686" y="747598"/>
                </a:lnTo>
                <a:lnTo>
                  <a:pt x="502615" y="677799"/>
                </a:lnTo>
                <a:lnTo>
                  <a:pt x="626974" y="749579"/>
                </a:lnTo>
                <a:close/>
                <a:moveTo>
                  <a:pt x="617068" y="891159"/>
                </a:moveTo>
                <a:lnTo>
                  <a:pt x="502615" y="957224"/>
                </a:lnTo>
                <a:lnTo>
                  <a:pt x="391592" y="893140"/>
                </a:lnTo>
                <a:lnTo>
                  <a:pt x="506044" y="827075"/>
                </a:lnTo>
                <a:lnTo>
                  <a:pt x="617068" y="891159"/>
                </a:lnTo>
                <a:close/>
                <a:moveTo>
                  <a:pt x="626974" y="1036777"/>
                </a:moveTo>
                <a:lnTo>
                  <a:pt x="506044" y="1106576"/>
                </a:lnTo>
                <a:lnTo>
                  <a:pt x="381686" y="1034796"/>
                </a:lnTo>
                <a:lnTo>
                  <a:pt x="502615" y="964997"/>
                </a:lnTo>
                <a:lnTo>
                  <a:pt x="626974" y="1036777"/>
                </a:lnTo>
                <a:close/>
                <a:moveTo>
                  <a:pt x="617068" y="1178433"/>
                </a:moveTo>
                <a:lnTo>
                  <a:pt x="502615" y="1244499"/>
                </a:lnTo>
                <a:lnTo>
                  <a:pt x="391592" y="1180414"/>
                </a:lnTo>
                <a:lnTo>
                  <a:pt x="506044" y="1114349"/>
                </a:lnTo>
                <a:lnTo>
                  <a:pt x="617068" y="1178433"/>
                </a:lnTo>
                <a:close/>
                <a:moveTo>
                  <a:pt x="626974" y="1323975"/>
                </a:moveTo>
                <a:lnTo>
                  <a:pt x="506044" y="1393774"/>
                </a:lnTo>
                <a:lnTo>
                  <a:pt x="381686" y="1321994"/>
                </a:lnTo>
                <a:lnTo>
                  <a:pt x="502615" y="1252195"/>
                </a:lnTo>
                <a:lnTo>
                  <a:pt x="626974" y="1323975"/>
                </a:lnTo>
                <a:close/>
                <a:moveTo>
                  <a:pt x="617068" y="1465631"/>
                </a:moveTo>
                <a:lnTo>
                  <a:pt x="502615" y="1531696"/>
                </a:lnTo>
                <a:lnTo>
                  <a:pt x="391592" y="1467612"/>
                </a:lnTo>
                <a:lnTo>
                  <a:pt x="506044" y="1401547"/>
                </a:lnTo>
                <a:lnTo>
                  <a:pt x="617068" y="1465631"/>
                </a:lnTo>
                <a:close/>
                <a:moveTo>
                  <a:pt x="626974" y="1611249"/>
                </a:moveTo>
                <a:lnTo>
                  <a:pt x="506044" y="1681048"/>
                </a:lnTo>
                <a:lnTo>
                  <a:pt x="381686" y="1609268"/>
                </a:lnTo>
                <a:lnTo>
                  <a:pt x="502615" y="1539469"/>
                </a:lnTo>
                <a:lnTo>
                  <a:pt x="626974" y="1611249"/>
                </a:lnTo>
                <a:close/>
                <a:moveTo>
                  <a:pt x="617068" y="1752829"/>
                </a:moveTo>
                <a:lnTo>
                  <a:pt x="502615" y="1818894"/>
                </a:lnTo>
                <a:lnTo>
                  <a:pt x="391592" y="1754810"/>
                </a:lnTo>
                <a:lnTo>
                  <a:pt x="506044" y="1688744"/>
                </a:lnTo>
                <a:lnTo>
                  <a:pt x="617068" y="1752829"/>
                </a:lnTo>
                <a:close/>
                <a:moveTo>
                  <a:pt x="626974" y="1898447"/>
                </a:moveTo>
                <a:lnTo>
                  <a:pt x="506044" y="1968246"/>
                </a:lnTo>
                <a:lnTo>
                  <a:pt x="381686" y="1896466"/>
                </a:lnTo>
                <a:lnTo>
                  <a:pt x="502615" y="1826666"/>
                </a:lnTo>
                <a:lnTo>
                  <a:pt x="626974" y="1898447"/>
                </a:lnTo>
                <a:close/>
                <a:moveTo>
                  <a:pt x="617068" y="2040103"/>
                </a:moveTo>
                <a:lnTo>
                  <a:pt x="502615" y="2106168"/>
                </a:lnTo>
                <a:lnTo>
                  <a:pt x="391592" y="2042084"/>
                </a:lnTo>
                <a:lnTo>
                  <a:pt x="506044" y="1976019"/>
                </a:lnTo>
                <a:lnTo>
                  <a:pt x="617068" y="2040103"/>
                </a:lnTo>
                <a:close/>
                <a:moveTo>
                  <a:pt x="626974" y="2185645"/>
                </a:moveTo>
                <a:lnTo>
                  <a:pt x="506044" y="2255444"/>
                </a:lnTo>
                <a:lnTo>
                  <a:pt x="381686" y="2183664"/>
                </a:lnTo>
                <a:lnTo>
                  <a:pt x="502615" y="2113864"/>
                </a:lnTo>
                <a:lnTo>
                  <a:pt x="626974" y="2185645"/>
                </a:lnTo>
                <a:close/>
                <a:moveTo>
                  <a:pt x="617068" y="2327301"/>
                </a:moveTo>
                <a:lnTo>
                  <a:pt x="502615" y="2393366"/>
                </a:lnTo>
                <a:lnTo>
                  <a:pt x="391592" y="2329282"/>
                </a:lnTo>
                <a:lnTo>
                  <a:pt x="506044" y="2263216"/>
                </a:lnTo>
                <a:lnTo>
                  <a:pt x="617068" y="2327301"/>
                </a:lnTo>
                <a:close/>
                <a:moveTo>
                  <a:pt x="626974" y="2472919"/>
                </a:moveTo>
                <a:lnTo>
                  <a:pt x="506044" y="2542718"/>
                </a:lnTo>
                <a:lnTo>
                  <a:pt x="381686" y="2470937"/>
                </a:lnTo>
                <a:lnTo>
                  <a:pt x="502615" y="2401138"/>
                </a:lnTo>
                <a:lnTo>
                  <a:pt x="626974" y="2472919"/>
                </a:lnTo>
                <a:close/>
                <a:moveTo>
                  <a:pt x="617068" y="2614498"/>
                </a:moveTo>
                <a:lnTo>
                  <a:pt x="502615" y="2680564"/>
                </a:lnTo>
                <a:lnTo>
                  <a:pt x="391592" y="2616479"/>
                </a:lnTo>
                <a:lnTo>
                  <a:pt x="506044" y="2550414"/>
                </a:lnTo>
                <a:lnTo>
                  <a:pt x="617068" y="2614498"/>
                </a:lnTo>
                <a:close/>
                <a:moveTo>
                  <a:pt x="626974" y="2760117"/>
                </a:moveTo>
                <a:lnTo>
                  <a:pt x="506044" y="2829916"/>
                </a:lnTo>
                <a:lnTo>
                  <a:pt x="381686" y="2758135"/>
                </a:lnTo>
                <a:lnTo>
                  <a:pt x="502615" y="2688336"/>
                </a:lnTo>
                <a:lnTo>
                  <a:pt x="626974" y="2760117"/>
                </a:lnTo>
                <a:close/>
                <a:moveTo>
                  <a:pt x="617068" y="2901772"/>
                </a:moveTo>
                <a:lnTo>
                  <a:pt x="502615" y="2967838"/>
                </a:lnTo>
                <a:lnTo>
                  <a:pt x="391592" y="2903754"/>
                </a:lnTo>
                <a:lnTo>
                  <a:pt x="506044" y="2837688"/>
                </a:lnTo>
                <a:lnTo>
                  <a:pt x="617068" y="2901772"/>
                </a:lnTo>
                <a:close/>
                <a:moveTo>
                  <a:pt x="626974" y="3047314"/>
                </a:moveTo>
                <a:lnTo>
                  <a:pt x="506044" y="3117114"/>
                </a:lnTo>
                <a:lnTo>
                  <a:pt x="381686" y="3045333"/>
                </a:lnTo>
                <a:lnTo>
                  <a:pt x="502615" y="2975534"/>
                </a:lnTo>
                <a:lnTo>
                  <a:pt x="626974" y="3047314"/>
                </a:lnTo>
                <a:close/>
                <a:moveTo>
                  <a:pt x="617068" y="3188970"/>
                </a:moveTo>
                <a:lnTo>
                  <a:pt x="502615" y="3255036"/>
                </a:lnTo>
                <a:lnTo>
                  <a:pt x="391592" y="3190951"/>
                </a:lnTo>
                <a:lnTo>
                  <a:pt x="506044" y="3124886"/>
                </a:lnTo>
                <a:lnTo>
                  <a:pt x="617068" y="3188970"/>
                </a:lnTo>
                <a:close/>
                <a:moveTo>
                  <a:pt x="626974" y="3334588"/>
                </a:moveTo>
                <a:lnTo>
                  <a:pt x="506044" y="3404387"/>
                </a:lnTo>
                <a:lnTo>
                  <a:pt x="381686" y="3332607"/>
                </a:lnTo>
                <a:lnTo>
                  <a:pt x="502615" y="3262808"/>
                </a:lnTo>
                <a:lnTo>
                  <a:pt x="626974" y="3334588"/>
                </a:lnTo>
                <a:close/>
                <a:moveTo>
                  <a:pt x="617068" y="3476168"/>
                </a:moveTo>
                <a:lnTo>
                  <a:pt x="502615" y="3542233"/>
                </a:lnTo>
                <a:lnTo>
                  <a:pt x="391592" y="3478149"/>
                </a:lnTo>
                <a:lnTo>
                  <a:pt x="506044" y="3412084"/>
                </a:lnTo>
                <a:lnTo>
                  <a:pt x="617068" y="3476168"/>
                </a:lnTo>
                <a:close/>
                <a:moveTo>
                  <a:pt x="626974" y="3621786"/>
                </a:moveTo>
                <a:lnTo>
                  <a:pt x="506044" y="3691585"/>
                </a:lnTo>
                <a:lnTo>
                  <a:pt x="381686" y="3619805"/>
                </a:lnTo>
                <a:lnTo>
                  <a:pt x="502615" y="3550006"/>
                </a:lnTo>
                <a:lnTo>
                  <a:pt x="626974" y="3621786"/>
                </a:lnTo>
                <a:close/>
                <a:moveTo>
                  <a:pt x="617068" y="3763442"/>
                </a:moveTo>
                <a:lnTo>
                  <a:pt x="502615" y="3829507"/>
                </a:lnTo>
                <a:lnTo>
                  <a:pt x="391592" y="3765423"/>
                </a:lnTo>
                <a:lnTo>
                  <a:pt x="506044" y="3699358"/>
                </a:lnTo>
                <a:lnTo>
                  <a:pt x="617068" y="3763442"/>
                </a:lnTo>
                <a:close/>
                <a:moveTo>
                  <a:pt x="626974" y="3908984"/>
                </a:moveTo>
                <a:lnTo>
                  <a:pt x="506044" y="3978783"/>
                </a:lnTo>
                <a:lnTo>
                  <a:pt x="381686" y="3907003"/>
                </a:lnTo>
                <a:lnTo>
                  <a:pt x="502615" y="3837204"/>
                </a:lnTo>
                <a:lnTo>
                  <a:pt x="626974" y="3908984"/>
                </a:lnTo>
                <a:close/>
                <a:moveTo>
                  <a:pt x="617068" y="4050640"/>
                </a:moveTo>
                <a:lnTo>
                  <a:pt x="502615" y="4116705"/>
                </a:lnTo>
                <a:lnTo>
                  <a:pt x="391592" y="4052621"/>
                </a:lnTo>
                <a:lnTo>
                  <a:pt x="506044" y="3986555"/>
                </a:lnTo>
                <a:lnTo>
                  <a:pt x="617068" y="4050640"/>
                </a:lnTo>
                <a:close/>
                <a:moveTo>
                  <a:pt x="626974" y="4196258"/>
                </a:moveTo>
                <a:lnTo>
                  <a:pt x="506044" y="4266057"/>
                </a:lnTo>
                <a:lnTo>
                  <a:pt x="381686" y="4194277"/>
                </a:lnTo>
                <a:lnTo>
                  <a:pt x="502615" y="4124478"/>
                </a:lnTo>
                <a:lnTo>
                  <a:pt x="626974" y="4196258"/>
                </a:lnTo>
                <a:close/>
                <a:moveTo>
                  <a:pt x="617068" y="4337838"/>
                </a:moveTo>
                <a:lnTo>
                  <a:pt x="502615" y="4403903"/>
                </a:lnTo>
                <a:lnTo>
                  <a:pt x="391592" y="4339819"/>
                </a:lnTo>
                <a:lnTo>
                  <a:pt x="506044" y="4273753"/>
                </a:lnTo>
                <a:lnTo>
                  <a:pt x="617068" y="4337838"/>
                </a:lnTo>
                <a:close/>
                <a:moveTo>
                  <a:pt x="626974" y="4483456"/>
                </a:moveTo>
                <a:lnTo>
                  <a:pt x="506044" y="4553255"/>
                </a:lnTo>
                <a:lnTo>
                  <a:pt x="381686" y="4481475"/>
                </a:lnTo>
                <a:lnTo>
                  <a:pt x="502615" y="4411676"/>
                </a:lnTo>
                <a:lnTo>
                  <a:pt x="626974" y="4483456"/>
                </a:lnTo>
                <a:close/>
                <a:moveTo>
                  <a:pt x="617068" y="4625111"/>
                </a:moveTo>
                <a:lnTo>
                  <a:pt x="502615" y="4691177"/>
                </a:lnTo>
                <a:lnTo>
                  <a:pt x="391592" y="4627093"/>
                </a:lnTo>
                <a:lnTo>
                  <a:pt x="506044" y="4561027"/>
                </a:lnTo>
                <a:lnTo>
                  <a:pt x="617068" y="4625111"/>
                </a:lnTo>
                <a:close/>
                <a:moveTo>
                  <a:pt x="626974" y="4770654"/>
                </a:moveTo>
                <a:lnTo>
                  <a:pt x="506044" y="4840453"/>
                </a:lnTo>
                <a:lnTo>
                  <a:pt x="381686" y="4768672"/>
                </a:lnTo>
                <a:lnTo>
                  <a:pt x="502615" y="4698873"/>
                </a:lnTo>
                <a:lnTo>
                  <a:pt x="626974" y="4770654"/>
                </a:lnTo>
                <a:close/>
                <a:moveTo>
                  <a:pt x="617068" y="4912309"/>
                </a:moveTo>
                <a:lnTo>
                  <a:pt x="502615" y="4978375"/>
                </a:lnTo>
                <a:lnTo>
                  <a:pt x="391592" y="4914291"/>
                </a:lnTo>
                <a:lnTo>
                  <a:pt x="506044" y="4848225"/>
                </a:lnTo>
                <a:lnTo>
                  <a:pt x="617068" y="4912309"/>
                </a:lnTo>
                <a:close/>
                <a:moveTo>
                  <a:pt x="626974" y="5057928"/>
                </a:moveTo>
                <a:lnTo>
                  <a:pt x="506044" y="5127727"/>
                </a:lnTo>
                <a:lnTo>
                  <a:pt x="381686" y="5055947"/>
                </a:lnTo>
                <a:lnTo>
                  <a:pt x="502615" y="4986147"/>
                </a:lnTo>
                <a:lnTo>
                  <a:pt x="626974" y="5057928"/>
                </a:lnTo>
                <a:close/>
                <a:moveTo>
                  <a:pt x="617068" y="5199507"/>
                </a:moveTo>
                <a:lnTo>
                  <a:pt x="502615" y="5265573"/>
                </a:lnTo>
                <a:lnTo>
                  <a:pt x="391592" y="5201488"/>
                </a:lnTo>
                <a:lnTo>
                  <a:pt x="506044" y="5135423"/>
                </a:lnTo>
                <a:lnTo>
                  <a:pt x="617068" y="5199507"/>
                </a:lnTo>
                <a:close/>
                <a:moveTo>
                  <a:pt x="626974" y="5345126"/>
                </a:moveTo>
                <a:lnTo>
                  <a:pt x="506044" y="5414925"/>
                </a:lnTo>
                <a:lnTo>
                  <a:pt x="381686" y="5343144"/>
                </a:lnTo>
                <a:lnTo>
                  <a:pt x="502615" y="5273345"/>
                </a:lnTo>
                <a:lnTo>
                  <a:pt x="626974" y="5345126"/>
                </a:lnTo>
                <a:close/>
                <a:moveTo>
                  <a:pt x="617068" y="5486781"/>
                </a:moveTo>
                <a:lnTo>
                  <a:pt x="502615" y="5552846"/>
                </a:lnTo>
                <a:lnTo>
                  <a:pt x="391592" y="5488762"/>
                </a:lnTo>
                <a:lnTo>
                  <a:pt x="506044" y="5422697"/>
                </a:lnTo>
                <a:lnTo>
                  <a:pt x="617068" y="5486781"/>
                </a:lnTo>
                <a:close/>
                <a:moveTo>
                  <a:pt x="626974" y="5632323"/>
                </a:moveTo>
                <a:lnTo>
                  <a:pt x="506044" y="5702122"/>
                </a:lnTo>
                <a:lnTo>
                  <a:pt x="381686" y="5630342"/>
                </a:lnTo>
                <a:lnTo>
                  <a:pt x="502615" y="5560543"/>
                </a:lnTo>
                <a:lnTo>
                  <a:pt x="626974" y="5632323"/>
                </a:lnTo>
                <a:close/>
                <a:moveTo>
                  <a:pt x="617068" y="5773979"/>
                </a:moveTo>
                <a:lnTo>
                  <a:pt x="502615" y="5840044"/>
                </a:lnTo>
                <a:lnTo>
                  <a:pt x="391592" y="5775960"/>
                </a:lnTo>
                <a:lnTo>
                  <a:pt x="506044" y="5709895"/>
                </a:lnTo>
                <a:lnTo>
                  <a:pt x="617068" y="5773979"/>
                </a:lnTo>
                <a:close/>
                <a:moveTo>
                  <a:pt x="626974" y="5919597"/>
                </a:moveTo>
                <a:lnTo>
                  <a:pt x="506044" y="5989397"/>
                </a:lnTo>
                <a:lnTo>
                  <a:pt x="381686" y="5917616"/>
                </a:lnTo>
                <a:lnTo>
                  <a:pt x="502615" y="5847817"/>
                </a:lnTo>
                <a:lnTo>
                  <a:pt x="626974" y="5919597"/>
                </a:lnTo>
                <a:close/>
                <a:moveTo>
                  <a:pt x="617068" y="6061177"/>
                </a:moveTo>
                <a:lnTo>
                  <a:pt x="502615" y="6127242"/>
                </a:lnTo>
                <a:lnTo>
                  <a:pt x="391592" y="6063158"/>
                </a:lnTo>
                <a:lnTo>
                  <a:pt x="506044" y="5997093"/>
                </a:lnTo>
                <a:lnTo>
                  <a:pt x="617068" y="6061177"/>
                </a:lnTo>
                <a:close/>
                <a:moveTo>
                  <a:pt x="626974" y="6206795"/>
                </a:moveTo>
                <a:lnTo>
                  <a:pt x="506044" y="6276594"/>
                </a:lnTo>
                <a:lnTo>
                  <a:pt x="381686" y="6204814"/>
                </a:lnTo>
                <a:lnTo>
                  <a:pt x="502615" y="6135015"/>
                </a:lnTo>
                <a:lnTo>
                  <a:pt x="626974" y="6206795"/>
                </a:lnTo>
                <a:close/>
                <a:moveTo>
                  <a:pt x="617068" y="6348451"/>
                </a:moveTo>
                <a:lnTo>
                  <a:pt x="502615" y="6414516"/>
                </a:lnTo>
                <a:lnTo>
                  <a:pt x="391592" y="6350432"/>
                </a:lnTo>
                <a:lnTo>
                  <a:pt x="506044" y="6284366"/>
                </a:lnTo>
                <a:lnTo>
                  <a:pt x="617068" y="6348451"/>
                </a:lnTo>
                <a:close/>
                <a:moveTo>
                  <a:pt x="512750" y="6280481"/>
                </a:moveTo>
                <a:lnTo>
                  <a:pt x="633679" y="6210681"/>
                </a:lnTo>
                <a:lnTo>
                  <a:pt x="744703" y="6274766"/>
                </a:lnTo>
                <a:lnTo>
                  <a:pt x="623773" y="6344565"/>
                </a:lnTo>
                <a:lnTo>
                  <a:pt x="512750" y="6280481"/>
                </a:lnTo>
                <a:close/>
                <a:moveTo>
                  <a:pt x="751332" y="6278576"/>
                </a:moveTo>
                <a:lnTo>
                  <a:pt x="875690" y="6350356"/>
                </a:lnTo>
                <a:lnTo>
                  <a:pt x="754761" y="6420231"/>
                </a:lnTo>
                <a:lnTo>
                  <a:pt x="630403" y="6348451"/>
                </a:lnTo>
                <a:lnTo>
                  <a:pt x="751332" y="6278576"/>
                </a:lnTo>
                <a:close/>
                <a:moveTo>
                  <a:pt x="758038" y="6274766"/>
                </a:moveTo>
                <a:lnTo>
                  <a:pt x="872490" y="6208700"/>
                </a:lnTo>
                <a:lnTo>
                  <a:pt x="996848" y="6280481"/>
                </a:lnTo>
                <a:lnTo>
                  <a:pt x="882396" y="6346546"/>
                </a:lnTo>
                <a:lnTo>
                  <a:pt x="758038" y="6274766"/>
                </a:lnTo>
                <a:close/>
                <a:moveTo>
                  <a:pt x="1003554" y="6284366"/>
                </a:moveTo>
                <a:lnTo>
                  <a:pt x="1114577" y="6348451"/>
                </a:lnTo>
                <a:lnTo>
                  <a:pt x="1000125" y="6414516"/>
                </a:lnTo>
                <a:lnTo>
                  <a:pt x="889102" y="6350432"/>
                </a:lnTo>
                <a:lnTo>
                  <a:pt x="1003554" y="6284366"/>
                </a:lnTo>
                <a:close/>
                <a:moveTo>
                  <a:pt x="1010183" y="6280481"/>
                </a:moveTo>
                <a:lnTo>
                  <a:pt x="1131113" y="6210681"/>
                </a:lnTo>
                <a:lnTo>
                  <a:pt x="1242136" y="6274766"/>
                </a:lnTo>
                <a:lnTo>
                  <a:pt x="1121207" y="6344565"/>
                </a:lnTo>
                <a:lnTo>
                  <a:pt x="1010183" y="6280481"/>
                </a:lnTo>
                <a:close/>
                <a:moveTo>
                  <a:pt x="1248842" y="6278576"/>
                </a:moveTo>
                <a:lnTo>
                  <a:pt x="1373200" y="6350356"/>
                </a:lnTo>
                <a:lnTo>
                  <a:pt x="1252271" y="6420155"/>
                </a:lnTo>
                <a:lnTo>
                  <a:pt x="1127912" y="6348375"/>
                </a:lnTo>
                <a:lnTo>
                  <a:pt x="1248842" y="6278576"/>
                </a:lnTo>
                <a:close/>
                <a:moveTo>
                  <a:pt x="1255471" y="6274766"/>
                </a:moveTo>
                <a:lnTo>
                  <a:pt x="1369924" y="6208700"/>
                </a:lnTo>
                <a:lnTo>
                  <a:pt x="1494282" y="6280481"/>
                </a:lnTo>
                <a:lnTo>
                  <a:pt x="1379830" y="6346546"/>
                </a:lnTo>
                <a:lnTo>
                  <a:pt x="1255471" y="6274766"/>
                </a:lnTo>
                <a:close/>
                <a:moveTo>
                  <a:pt x="1500988" y="6284366"/>
                </a:moveTo>
                <a:lnTo>
                  <a:pt x="1612011" y="6348451"/>
                </a:lnTo>
                <a:lnTo>
                  <a:pt x="1497559" y="6414516"/>
                </a:lnTo>
                <a:lnTo>
                  <a:pt x="1386535" y="6350432"/>
                </a:lnTo>
                <a:lnTo>
                  <a:pt x="1500988" y="6284366"/>
                </a:lnTo>
                <a:close/>
                <a:moveTo>
                  <a:pt x="1507693" y="6280481"/>
                </a:moveTo>
                <a:lnTo>
                  <a:pt x="1628623" y="6210681"/>
                </a:lnTo>
                <a:lnTo>
                  <a:pt x="1739646" y="6274766"/>
                </a:lnTo>
                <a:lnTo>
                  <a:pt x="1618717" y="6344565"/>
                </a:lnTo>
                <a:lnTo>
                  <a:pt x="1507693" y="6280481"/>
                </a:lnTo>
                <a:close/>
                <a:moveTo>
                  <a:pt x="1746275" y="6278576"/>
                </a:moveTo>
                <a:lnTo>
                  <a:pt x="1870634" y="6350356"/>
                </a:lnTo>
                <a:lnTo>
                  <a:pt x="1749704" y="6420155"/>
                </a:lnTo>
                <a:lnTo>
                  <a:pt x="1625346" y="6348375"/>
                </a:lnTo>
                <a:lnTo>
                  <a:pt x="1746275" y="6278576"/>
                </a:lnTo>
                <a:close/>
                <a:moveTo>
                  <a:pt x="1752981" y="6274766"/>
                </a:moveTo>
                <a:lnTo>
                  <a:pt x="1867434" y="6208700"/>
                </a:lnTo>
                <a:lnTo>
                  <a:pt x="1991792" y="6280481"/>
                </a:lnTo>
                <a:lnTo>
                  <a:pt x="1877339" y="6346546"/>
                </a:lnTo>
                <a:lnTo>
                  <a:pt x="1752981" y="6274766"/>
                </a:lnTo>
                <a:close/>
                <a:moveTo>
                  <a:pt x="1998497" y="6284366"/>
                </a:moveTo>
                <a:lnTo>
                  <a:pt x="2109521" y="6348451"/>
                </a:lnTo>
                <a:lnTo>
                  <a:pt x="1995069" y="6414516"/>
                </a:lnTo>
                <a:lnTo>
                  <a:pt x="1884045" y="6350432"/>
                </a:lnTo>
                <a:lnTo>
                  <a:pt x="1998497" y="6284366"/>
                </a:lnTo>
                <a:close/>
                <a:moveTo>
                  <a:pt x="2005203" y="6280481"/>
                </a:moveTo>
                <a:lnTo>
                  <a:pt x="2126132" y="6210681"/>
                </a:lnTo>
                <a:lnTo>
                  <a:pt x="2237156" y="6274766"/>
                </a:lnTo>
                <a:lnTo>
                  <a:pt x="2116227" y="6344565"/>
                </a:lnTo>
                <a:lnTo>
                  <a:pt x="2005203" y="6280481"/>
                </a:lnTo>
                <a:close/>
                <a:moveTo>
                  <a:pt x="2243785" y="6278576"/>
                </a:moveTo>
                <a:lnTo>
                  <a:pt x="2368144" y="6350356"/>
                </a:lnTo>
                <a:lnTo>
                  <a:pt x="2247214" y="6420155"/>
                </a:lnTo>
                <a:lnTo>
                  <a:pt x="2122856" y="6348375"/>
                </a:lnTo>
                <a:lnTo>
                  <a:pt x="2243785" y="6278576"/>
                </a:lnTo>
                <a:close/>
                <a:moveTo>
                  <a:pt x="2250491" y="6274766"/>
                </a:moveTo>
                <a:lnTo>
                  <a:pt x="2364943" y="6208700"/>
                </a:lnTo>
                <a:lnTo>
                  <a:pt x="2489302" y="6280481"/>
                </a:lnTo>
                <a:lnTo>
                  <a:pt x="2374849" y="6346546"/>
                </a:lnTo>
                <a:lnTo>
                  <a:pt x="2250491" y="6274766"/>
                </a:lnTo>
                <a:close/>
                <a:moveTo>
                  <a:pt x="2495931" y="6284366"/>
                </a:moveTo>
                <a:lnTo>
                  <a:pt x="2606954" y="6348451"/>
                </a:lnTo>
                <a:lnTo>
                  <a:pt x="2492502" y="6414516"/>
                </a:lnTo>
                <a:lnTo>
                  <a:pt x="2381479" y="6350432"/>
                </a:lnTo>
                <a:lnTo>
                  <a:pt x="2495931" y="6284366"/>
                </a:lnTo>
                <a:close/>
                <a:moveTo>
                  <a:pt x="2502637" y="6280481"/>
                </a:moveTo>
                <a:lnTo>
                  <a:pt x="2623566" y="6210681"/>
                </a:lnTo>
                <a:lnTo>
                  <a:pt x="2734589" y="6274766"/>
                </a:lnTo>
                <a:lnTo>
                  <a:pt x="2613660" y="6344565"/>
                </a:lnTo>
                <a:lnTo>
                  <a:pt x="2502637" y="6280481"/>
                </a:lnTo>
                <a:close/>
                <a:moveTo>
                  <a:pt x="2741295" y="6278576"/>
                </a:moveTo>
                <a:lnTo>
                  <a:pt x="2865654" y="6350356"/>
                </a:lnTo>
                <a:lnTo>
                  <a:pt x="2744724" y="6420155"/>
                </a:lnTo>
                <a:lnTo>
                  <a:pt x="2620366" y="6348375"/>
                </a:lnTo>
                <a:lnTo>
                  <a:pt x="2741295" y="6278576"/>
                </a:lnTo>
                <a:close/>
                <a:moveTo>
                  <a:pt x="2747924" y="6274766"/>
                </a:moveTo>
                <a:lnTo>
                  <a:pt x="2862377" y="6208700"/>
                </a:lnTo>
                <a:lnTo>
                  <a:pt x="2986735" y="6280481"/>
                </a:lnTo>
                <a:lnTo>
                  <a:pt x="2872283" y="6346546"/>
                </a:lnTo>
                <a:lnTo>
                  <a:pt x="2747924" y="6274766"/>
                </a:lnTo>
                <a:close/>
                <a:moveTo>
                  <a:pt x="2993441" y="6284366"/>
                </a:moveTo>
                <a:lnTo>
                  <a:pt x="3104464" y="6348451"/>
                </a:lnTo>
                <a:lnTo>
                  <a:pt x="2990012" y="6414516"/>
                </a:lnTo>
                <a:lnTo>
                  <a:pt x="2878989" y="6350432"/>
                </a:lnTo>
                <a:lnTo>
                  <a:pt x="2993441" y="6284366"/>
                </a:lnTo>
                <a:close/>
                <a:moveTo>
                  <a:pt x="3000147" y="6280481"/>
                </a:moveTo>
                <a:lnTo>
                  <a:pt x="3121076" y="6210681"/>
                </a:lnTo>
                <a:lnTo>
                  <a:pt x="3232099" y="6274766"/>
                </a:lnTo>
                <a:lnTo>
                  <a:pt x="3111170" y="6344565"/>
                </a:lnTo>
                <a:lnTo>
                  <a:pt x="3000147" y="6280481"/>
                </a:lnTo>
                <a:close/>
                <a:moveTo>
                  <a:pt x="3238729" y="6278576"/>
                </a:moveTo>
                <a:lnTo>
                  <a:pt x="3363087" y="6350356"/>
                </a:lnTo>
                <a:lnTo>
                  <a:pt x="3242158" y="6420155"/>
                </a:lnTo>
                <a:lnTo>
                  <a:pt x="3117799" y="6348375"/>
                </a:lnTo>
                <a:lnTo>
                  <a:pt x="3238729" y="6278576"/>
                </a:lnTo>
                <a:close/>
                <a:moveTo>
                  <a:pt x="3245434" y="6274766"/>
                </a:moveTo>
                <a:lnTo>
                  <a:pt x="3359887" y="6208700"/>
                </a:lnTo>
                <a:lnTo>
                  <a:pt x="3484245" y="6280481"/>
                </a:lnTo>
                <a:lnTo>
                  <a:pt x="3369793" y="6346546"/>
                </a:lnTo>
                <a:lnTo>
                  <a:pt x="3245434" y="6274766"/>
                </a:lnTo>
                <a:close/>
                <a:moveTo>
                  <a:pt x="3490951" y="6284366"/>
                </a:moveTo>
                <a:lnTo>
                  <a:pt x="3601974" y="6348451"/>
                </a:lnTo>
                <a:lnTo>
                  <a:pt x="3487522" y="6414516"/>
                </a:lnTo>
                <a:lnTo>
                  <a:pt x="3376498" y="6350432"/>
                </a:lnTo>
                <a:lnTo>
                  <a:pt x="3490951" y="6284366"/>
                </a:lnTo>
                <a:close/>
                <a:moveTo>
                  <a:pt x="3497580" y="6280481"/>
                </a:moveTo>
                <a:lnTo>
                  <a:pt x="3618509" y="6210681"/>
                </a:lnTo>
                <a:lnTo>
                  <a:pt x="3729533" y="6274766"/>
                </a:lnTo>
                <a:lnTo>
                  <a:pt x="3608604" y="6344565"/>
                </a:lnTo>
                <a:lnTo>
                  <a:pt x="3497580" y="6280481"/>
                </a:lnTo>
                <a:close/>
                <a:moveTo>
                  <a:pt x="3736239" y="6278576"/>
                </a:moveTo>
                <a:lnTo>
                  <a:pt x="3860597" y="6350356"/>
                </a:lnTo>
                <a:lnTo>
                  <a:pt x="3739667" y="6420155"/>
                </a:lnTo>
                <a:lnTo>
                  <a:pt x="3615309" y="6348375"/>
                </a:lnTo>
                <a:lnTo>
                  <a:pt x="3736239" y="6278576"/>
                </a:lnTo>
                <a:close/>
                <a:moveTo>
                  <a:pt x="3742944" y="6274766"/>
                </a:moveTo>
                <a:lnTo>
                  <a:pt x="3857397" y="6208700"/>
                </a:lnTo>
                <a:lnTo>
                  <a:pt x="3981755" y="6280481"/>
                </a:lnTo>
                <a:lnTo>
                  <a:pt x="3867302" y="6346546"/>
                </a:lnTo>
                <a:lnTo>
                  <a:pt x="3742944" y="6274766"/>
                </a:lnTo>
                <a:close/>
                <a:moveTo>
                  <a:pt x="3988384" y="6284366"/>
                </a:moveTo>
                <a:lnTo>
                  <a:pt x="4099408" y="6348451"/>
                </a:lnTo>
                <a:lnTo>
                  <a:pt x="3984955" y="6414516"/>
                </a:lnTo>
                <a:lnTo>
                  <a:pt x="3873932" y="6350432"/>
                </a:lnTo>
                <a:lnTo>
                  <a:pt x="3988384" y="6284366"/>
                </a:lnTo>
                <a:close/>
                <a:moveTo>
                  <a:pt x="3995090" y="6280481"/>
                </a:moveTo>
                <a:lnTo>
                  <a:pt x="4116019" y="6210681"/>
                </a:lnTo>
                <a:lnTo>
                  <a:pt x="4227043" y="6274766"/>
                </a:lnTo>
                <a:lnTo>
                  <a:pt x="4106113" y="6344565"/>
                </a:lnTo>
                <a:lnTo>
                  <a:pt x="3995090" y="6280481"/>
                </a:lnTo>
                <a:close/>
                <a:moveTo>
                  <a:pt x="4233672" y="6278576"/>
                </a:moveTo>
                <a:lnTo>
                  <a:pt x="4358031" y="6350356"/>
                </a:lnTo>
                <a:lnTo>
                  <a:pt x="4237101" y="6420155"/>
                </a:lnTo>
                <a:lnTo>
                  <a:pt x="4112743" y="6348375"/>
                </a:lnTo>
                <a:lnTo>
                  <a:pt x="4233672" y="6278576"/>
                </a:lnTo>
                <a:close/>
                <a:moveTo>
                  <a:pt x="4240378" y="6274766"/>
                </a:moveTo>
                <a:lnTo>
                  <a:pt x="4354830" y="6208700"/>
                </a:lnTo>
                <a:lnTo>
                  <a:pt x="4479189" y="6280481"/>
                </a:lnTo>
                <a:lnTo>
                  <a:pt x="4364736" y="6346546"/>
                </a:lnTo>
                <a:lnTo>
                  <a:pt x="4240378" y="6274766"/>
                </a:lnTo>
                <a:close/>
                <a:moveTo>
                  <a:pt x="4485894" y="6284366"/>
                </a:moveTo>
                <a:lnTo>
                  <a:pt x="4596918" y="6348451"/>
                </a:lnTo>
                <a:lnTo>
                  <a:pt x="4482465" y="6414516"/>
                </a:lnTo>
                <a:lnTo>
                  <a:pt x="4371442" y="6350432"/>
                </a:lnTo>
                <a:lnTo>
                  <a:pt x="4485894" y="6284366"/>
                </a:lnTo>
                <a:close/>
                <a:moveTo>
                  <a:pt x="4492524" y="6280481"/>
                </a:moveTo>
                <a:lnTo>
                  <a:pt x="4613453" y="6210681"/>
                </a:lnTo>
                <a:lnTo>
                  <a:pt x="4724477" y="6274766"/>
                </a:lnTo>
                <a:lnTo>
                  <a:pt x="4603547" y="6344565"/>
                </a:lnTo>
                <a:lnTo>
                  <a:pt x="4492524" y="6280481"/>
                </a:lnTo>
                <a:close/>
                <a:moveTo>
                  <a:pt x="4731182" y="6278576"/>
                </a:moveTo>
                <a:lnTo>
                  <a:pt x="4855541" y="6350356"/>
                </a:lnTo>
                <a:lnTo>
                  <a:pt x="4734611" y="6420155"/>
                </a:lnTo>
                <a:lnTo>
                  <a:pt x="4610253" y="6348375"/>
                </a:lnTo>
                <a:lnTo>
                  <a:pt x="4731182" y="6278576"/>
                </a:lnTo>
                <a:close/>
                <a:moveTo>
                  <a:pt x="4737888" y="6274766"/>
                </a:moveTo>
                <a:lnTo>
                  <a:pt x="4852340" y="6208700"/>
                </a:lnTo>
                <a:lnTo>
                  <a:pt x="4976698" y="6280481"/>
                </a:lnTo>
                <a:lnTo>
                  <a:pt x="4862246" y="6346546"/>
                </a:lnTo>
                <a:lnTo>
                  <a:pt x="4737888" y="6274766"/>
                </a:lnTo>
                <a:close/>
                <a:moveTo>
                  <a:pt x="4983328" y="6284366"/>
                </a:moveTo>
                <a:lnTo>
                  <a:pt x="5094351" y="6348451"/>
                </a:lnTo>
                <a:lnTo>
                  <a:pt x="4979899" y="6414516"/>
                </a:lnTo>
                <a:lnTo>
                  <a:pt x="4868876" y="6350432"/>
                </a:lnTo>
                <a:lnTo>
                  <a:pt x="4983328" y="6284366"/>
                </a:lnTo>
                <a:close/>
                <a:moveTo>
                  <a:pt x="4990033" y="6280481"/>
                </a:moveTo>
                <a:lnTo>
                  <a:pt x="5110963" y="6210681"/>
                </a:lnTo>
                <a:lnTo>
                  <a:pt x="5221986" y="6274766"/>
                </a:lnTo>
                <a:lnTo>
                  <a:pt x="5101057" y="6344565"/>
                </a:lnTo>
                <a:lnTo>
                  <a:pt x="4990033" y="6280481"/>
                </a:lnTo>
                <a:close/>
                <a:moveTo>
                  <a:pt x="5228692" y="6278576"/>
                </a:moveTo>
                <a:lnTo>
                  <a:pt x="5353050" y="6350356"/>
                </a:lnTo>
                <a:lnTo>
                  <a:pt x="5232121" y="6420155"/>
                </a:lnTo>
                <a:lnTo>
                  <a:pt x="5107762" y="6348375"/>
                </a:lnTo>
                <a:lnTo>
                  <a:pt x="5228692" y="6278576"/>
                </a:lnTo>
                <a:close/>
                <a:moveTo>
                  <a:pt x="5235321" y="6274766"/>
                </a:moveTo>
                <a:lnTo>
                  <a:pt x="5349774" y="6208700"/>
                </a:lnTo>
                <a:lnTo>
                  <a:pt x="5474132" y="6280481"/>
                </a:lnTo>
                <a:lnTo>
                  <a:pt x="5359680" y="6346546"/>
                </a:lnTo>
                <a:lnTo>
                  <a:pt x="5235321" y="6274766"/>
                </a:lnTo>
                <a:close/>
                <a:moveTo>
                  <a:pt x="5480838" y="6284366"/>
                </a:moveTo>
                <a:lnTo>
                  <a:pt x="5591861" y="6348451"/>
                </a:lnTo>
                <a:lnTo>
                  <a:pt x="5477409" y="6414516"/>
                </a:lnTo>
                <a:lnTo>
                  <a:pt x="5366385" y="6350432"/>
                </a:lnTo>
                <a:lnTo>
                  <a:pt x="5480838" y="6284366"/>
                </a:lnTo>
                <a:close/>
                <a:moveTo>
                  <a:pt x="5487543" y="6280481"/>
                </a:moveTo>
                <a:lnTo>
                  <a:pt x="5608473" y="6210681"/>
                </a:lnTo>
                <a:lnTo>
                  <a:pt x="5719496" y="6274766"/>
                </a:lnTo>
                <a:lnTo>
                  <a:pt x="5598566" y="6344565"/>
                </a:lnTo>
                <a:lnTo>
                  <a:pt x="5487543" y="6280481"/>
                </a:lnTo>
                <a:close/>
                <a:moveTo>
                  <a:pt x="5726126" y="6278576"/>
                </a:moveTo>
                <a:lnTo>
                  <a:pt x="5850484" y="6350356"/>
                </a:lnTo>
                <a:lnTo>
                  <a:pt x="5729554" y="6420155"/>
                </a:lnTo>
                <a:lnTo>
                  <a:pt x="5605196" y="6348375"/>
                </a:lnTo>
                <a:lnTo>
                  <a:pt x="5726126" y="6278576"/>
                </a:lnTo>
                <a:close/>
                <a:moveTo>
                  <a:pt x="5732831" y="6274766"/>
                </a:moveTo>
                <a:lnTo>
                  <a:pt x="5847283" y="6208700"/>
                </a:lnTo>
                <a:lnTo>
                  <a:pt x="5971642" y="6280481"/>
                </a:lnTo>
                <a:lnTo>
                  <a:pt x="5857189" y="6346546"/>
                </a:lnTo>
                <a:lnTo>
                  <a:pt x="5732831" y="6274766"/>
                </a:lnTo>
                <a:close/>
                <a:moveTo>
                  <a:pt x="5978347" y="6284366"/>
                </a:moveTo>
                <a:lnTo>
                  <a:pt x="6089371" y="6348451"/>
                </a:lnTo>
                <a:lnTo>
                  <a:pt x="5974918" y="6414516"/>
                </a:lnTo>
                <a:lnTo>
                  <a:pt x="5863895" y="6350432"/>
                </a:lnTo>
                <a:lnTo>
                  <a:pt x="5978347" y="6284366"/>
                </a:lnTo>
                <a:close/>
                <a:moveTo>
                  <a:pt x="5984977" y="6280481"/>
                </a:moveTo>
                <a:lnTo>
                  <a:pt x="6105906" y="6210681"/>
                </a:lnTo>
                <a:lnTo>
                  <a:pt x="6216930" y="6274766"/>
                </a:lnTo>
                <a:lnTo>
                  <a:pt x="6096000" y="6344565"/>
                </a:lnTo>
                <a:lnTo>
                  <a:pt x="5984977" y="6280481"/>
                </a:lnTo>
                <a:close/>
                <a:moveTo>
                  <a:pt x="6223635" y="6278576"/>
                </a:moveTo>
                <a:lnTo>
                  <a:pt x="6347994" y="6350356"/>
                </a:lnTo>
                <a:lnTo>
                  <a:pt x="6227064" y="6420155"/>
                </a:lnTo>
                <a:lnTo>
                  <a:pt x="6102706" y="6348375"/>
                </a:lnTo>
                <a:lnTo>
                  <a:pt x="6223635" y="6278576"/>
                </a:lnTo>
                <a:close/>
                <a:moveTo>
                  <a:pt x="6230265" y="6274766"/>
                </a:moveTo>
                <a:lnTo>
                  <a:pt x="6344717" y="6208700"/>
                </a:lnTo>
                <a:lnTo>
                  <a:pt x="6469076" y="6280481"/>
                </a:lnTo>
                <a:lnTo>
                  <a:pt x="6354623" y="6346546"/>
                </a:lnTo>
                <a:lnTo>
                  <a:pt x="6230265" y="6274766"/>
                </a:lnTo>
                <a:close/>
                <a:moveTo>
                  <a:pt x="6233694" y="6136843"/>
                </a:moveTo>
                <a:lnTo>
                  <a:pt x="6354623" y="6067044"/>
                </a:lnTo>
                <a:lnTo>
                  <a:pt x="6465647" y="6131128"/>
                </a:lnTo>
                <a:lnTo>
                  <a:pt x="6344717" y="6200928"/>
                </a:lnTo>
                <a:lnTo>
                  <a:pt x="6233694" y="6136843"/>
                </a:lnTo>
                <a:close/>
                <a:moveTo>
                  <a:pt x="6230341" y="5987492"/>
                </a:moveTo>
                <a:lnTo>
                  <a:pt x="6344793" y="5921426"/>
                </a:lnTo>
                <a:lnTo>
                  <a:pt x="6469151" y="5993207"/>
                </a:lnTo>
                <a:lnTo>
                  <a:pt x="6354699" y="6059272"/>
                </a:lnTo>
                <a:lnTo>
                  <a:pt x="6230341" y="5987492"/>
                </a:lnTo>
                <a:close/>
                <a:moveTo>
                  <a:pt x="6233770" y="5849646"/>
                </a:moveTo>
                <a:lnTo>
                  <a:pt x="6354699" y="5779847"/>
                </a:lnTo>
                <a:lnTo>
                  <a:pt x="6465723" y="5843931"/>
                </a:lnTo>
                <a:lnTo>
                  <a:pt x="6344793" y="5913730"/>
                </a:lnTo>
                <a:lnTo>
                  <a:pt x="6233770" y="5849646"/>
                </a:lnTo>
                <a:close/>
                <a:moveTo>
                  <a:pt x="6230341" y="5700294"/>
                </a:moveTo>
                <a:lnTo>
                  <a:pt x="6344793" y="5634228"/>
                </a:lnTo>
                <a:lnTo>
                  <a:pt x="6469151" y="5706009"/>
                </a:lnTo>
                <a:lnTo>
                  <a:pt x="6354699" y="5772074"/>
                </a:lnTo>
                <a:lnTo>
                  <a:pt x="6230341" y="5700294"/>
                </a:lnTo>
                <a:close/>
                <a:moveTo>
                  <a:pt x="6233770" y="5562448"/>
                </a:moveTo>
                <a:lnTo>
                  <a:pt x="6354699" y="5492649"/>
                </a:lnTo>
                <a:lnTo>
                  <a:pt x="6465723" y="5556733"/>
                </a:lnTo>
                <a:lnTo>
                  <a:pt x="6344793" y="5626532"/>
                </a:lnTo>
                <a:lnTo>
                  <a:pt x="6233770" y="5562448"/>
                </a:lnTo>
                <a:close/>
                <a:moveTo>
                  <a:pt x="6230341" y="5413096"/>
                </a:moveTo>
                <a:lnTo>
                  <a:pt x="6344793" y="5347031"/>
                </a:lnTo>
                <a:lnTo>
                  <a:pt x="6469151" y="5418811"/>
                </a:lnTo>
                <a:lnTo>
                  <a:pt x="6354699" y="5484876"/>
                </a:lnTo>
                <a:lnTo>
                  <a:pt x="6230341" y="5413096"/>
                </a:lnTo>
                <a:close/>
                <a:moveTo>
                  <a:pt x="6233770" y="5275174"/>
                </a:moveTo>
                <a:lnTo>
                  <a:pt x="6354699" y="5205375"/>
                </a:lnTo>
                <a:lnTo>
                  <a:pt x="6465723" y="5269459"/>
                </a:lnTo>
                <a:lnTo>
                  <a:pt x="6344793" y="5339258"/>
                </a:lnTo>
                <a:lnTo>
                  <a:pt x="6233770" y="5275174"/>
                </a:lnTo>
                <a:close/>
                <a:moveTo>
                  <a:pt x="6230341" y="5125822"/>
                </a:moveTo>
                <a:lnTo>
                  <a:pt x="6344793" y="5059757"/>
                </a:lnTo>
                <a:lnTo>
                  <a:pt x="6469151" y="5131537"/>
                </a:lnTo>
                <a:lnTo>
                  <a:pt x="6354699" y="5197602"/>
                </a:lnTo>
                <a:lnTo>
                  <a:pt x="6230341" y="5125822"/>
                </a:lnTo>
                <a:close/>
                <a:moveTo>
                  <a:pt x="6233770" y="4987976"/>
                </a:moveTo>
                <a:lnTo>
                  <a:pt x="6354699" y="4918177"/>
                </a:lnTo>
                <a:lnTo>
                  <a:pt x="6465723" y="4982261"/>
                </a:lnTo>
                <a:lnTo>
                  <a:pt x="6344793" y="5052060"/>
                </a:lnTo>
                <a:lnTo>
                  <a:pt x="6233770" y="4987976"/>
                </a:lnTo>
                <a:close/>
                <a:moveTo>
                  <a:pt x="6230341" y="4838624"/>
                </a:moveTo>
                <a:lnTo>
                  <a:pt x="6344793" y="4772559"/>
                </a:lnTo>
                <a:lnTo>
                  <a:pt x="6469151" y="4844339"/>
                </a:lnTo>
                <a:lnTo>
                  <a:pt x="6354699" y="4910404"/>
                </a:lnTo>
                <a:lnTo>
                  <a:pt x="6230341" y="4838624"/>
                </a:lnTo>
                <a:close/>
                <a:moveTo>
                  <a:pt x="6233770" y="4700778"/>
                </a:moveTo>
                <a:lnTo>
                  <a:pt x="6354699" y="4630979"/>
                </a:lnTo>
                <a:lnTo>
                  <a:pt x="6465723" y="4695063"/>
                </a:lnTo>
                <a:lnTo>
                  <a:pt x="6344793" y="4764862"/>
                </a:lnTo>
                <a:lnTo>
                  <a:pt x="6233770" y="4700778"/>
                </a:lnTo>
                <a:close/>
                <a:moveTo>
                  <a:pt x="6230341" y="4551426"/>
                </a:moveTo>
                <a:lnTo>
                  <a:pt x="6344793" y="4485361"/>
                </a:lnTo>
                <a:lnTo>
                  <a:pt x="6469151" y="4557141"/>
                </a:lnTo>
                <a:lnTo>
                  <a:pt x="6354699" y="4623206"/>
                </a:lnTo>
                <a:lnTo>
                  <a:pt x="6230341" y="4551426"/>
                </a:lnTo>
                <a:close/>
                <a:moveTo>
                  <a:pt x="6233770" y="4413504"/>
                </a:moveTo>
                <a:lnTo>
                  <a:pt x="6354699" y="4343705"/>
                </a:lnTo>
                <a:lnTo>
                  <a:pt x="6465723" y="4407789"/>
                </a:lnTo>
                <a:lnTo>
                  <a:pt x="6344793" y="4477588"/>
                </a:lnTo>
                <a:lnTo>
                  <a:pt x="6233770" y="4413504"/>
                </a:lnTo>
                <a:close/>
                <a:moveTo>
                  <a:pt x="6230341" y="4264152"/>
                </a:moveTo>
                <a:lnTo>
                  <a:pt x="6344793" y="4198087"/>
                </a:lnTo>
                <a:lnTo>
                  <a:pt x="6469151" y="4269867"/>
                </a:lnTo>
                <a:lnTo>
                  <a:pt x="6354699" y="4335933"/>
                </a:lnTo>
                <a:lnTo>
                  <a:pt x="6230341" y="4264152"/>
                </a:lnTo>
                <a:close/>
                <a:moveTo>
                  <a:pt x="6233694" y="4126306"/>
                </a:moveTo>
                <a:lnTo>
                  <a:pt x="6354623" y="4056507"/>
                </a:lnTo>
                <a:lnTo>
                  <a:pt x="6465647" y="4120591"/>
                </a:lnTo>
                <a:lnTo>
                  <a:pt x="6344717" y="4190390"/>
                </a:lnTo>
                <a:lnTo>
                  <a:pt x="6233694" y="4126306"/>
                </a:lnTo>
                <a:close/>
                <a:moveTo>
                  <a:pt x="6230341" y="3976954"/>
                </a:moveTo>
                <a:lnTo>
                  <a:pt x="6344793" y="3910889"/>
                </a:lnTo>
                <a:lnTo>
                  <a:pt x="6469151" y="3982669"/>
                </a:lnTo>
                <a:lnTo>
                  <a:pt x="6354699" y="4048735"/>
                </a:lnTo>
                <a:lnTo>
                  <a:pt x="6230341" y="3976954"/>
                </a:lnTo>
                <a:close/>
                <a:moveTo>
                  <a:pt x="6233770" y="3839109"/>
                </a:moveTo>
                <a:lnTo>
                  <a:pt x="6354699" y="3769309"/>
                </a:lnTo>
                <a:lnTo>
                  <a:pt x="6465723" y="3833394"/>
                </a:lnTo>
                <a:lnTo>
                  <a:pt x="6344793" y="3903193"/>
                </a:lnTo>
                <a:lnTo>
                  <a:pt x="6233770" y="3839109"/>
                </a:lnTo>
                <a:close/>
                <a:moveTo>
                  <a:pt x="6230341" y="3689757"/>
                </a:moveTo>
                <a:lnTo>
                  <a:pt x="6344793" y="3623691"/>
                </a:lnTo>
                <a:lnTo>
                  <a:pt x="6469151" y="3695472"/>
                </a:lnTo>
                <a:lnTo>
                  <a:pt x="6354699" y="3761537"/>
                </a:lnTo>
                <a:lnTo>
                  <a:pt x="6230341" y="3689757"/>
                </a:lnTo>
                <a:close/>
                <a:moveTo>
                  <a:pt x="6233694" y="3551834"/>
                </a:moveTo>
                <a:lnTo>
                  <a:pt x="6354623" y="3482035"/>
                </a:lnTo>
                <a:lnTo>
                  <a:pt x="6465647" y="3546119"/>
                </a:lnTo>
                <a:lnTo>
                  <a:pt x="6344717" y="3615919"/>
                </a:lnTo>
                <a:lnTo>
                  <a:pt x="6233694" y="3551834"/>
                </a:lnTo>
                <a:close/>
                <a:moveTo>
                  <a:pt x="6230341" y="3402482"/>
                </a:moveTo>
                <a:lnTo>
                  <a:pt x="6344793" y="3336417"/>
                </a:lnTo>
                <a:lnTo>
                  <a:pt x="6469151" y="3408197"/>
                </a:lnTo>
                <a:lnTo>
                  <a:pt x="6354699" y="3474263"/>
                </a:lnTo>
                <a:lnTo>
                  <a:pt x="6230341" y="3402482"/>
                </a:lnTo>
                <a:close/>
                <a:moveTo>
                  <a:pt x="6233770" y="3264637"/>
                </a:moveTo>
                <a:lnTo>
                  <a:pt x="6354699" y="3194837"/>
                </a:lnTo>
                <a:lnTo>
                  <a:pt x="6465723" y="3258922"/>
                </a:lnTo>
                <a:lnTo>
                  <a:pt x="6344793" y="3328721"/>
                </a:lnTo>
                <a:lnTo>
                  <a:pt x="6233770" y="3264637"/>
                </a:lnTo>
                <a:close/>
                <a:moveTo>
                  <a:pt x="6230341" y="3115285"/>
                </a:moveTo>
                <a:lnTo>
                  <a:pt x="6344793" y="3049219"/>
                </a:lnTo>
                <a:lnTo>
                  <a:pt x="6469151" y="3121000"/>
                </a:lnTo>
                <a:lnTo>
                  <a:pt x="6354699" y="3187065"/>
                </a:lnTo>
                <a:lnTo>
                  <a:pt x="6230341" y="3115285"/>
                </a:lnTo>
                <a:close/>
                <a:moveTo>
                  <a:pt x="6233770" y="2977439"/>
                </a:moveTo>
                <a:lnTo>
                  <a:pt x="6354699" y="2907640"/>
                </a:lnTo>
                <a:lnTo>
                  <a:pt x="6465723" y="2971724"/>
                </a:lnTo>
                <a:lnTo>
                  <a:pt x="6344793" y="3041523"/>
                </a:lnTo>
                <a:lnTo>
                  <a:pt x="6233770" y="2977439"/>
                </a:lnTo>
                <a:close/>
                <a:moveTo>
                  <a:pt x="6230341" y="2828087"/>
                </a:moveTo>
                <a:lnTo>
                  <a:pt x="6344793" y="2762022"/>
                </a:lnTo>
                <a:lnTo>
                  <a:pt x="6469151" y="2833802"/>
                </a:lnTo>
                <a:lnTo>
                  <a:pt x="6354699" y="2899867"/>
                </a:lnTo>
                <a:lnTo>
                  <a:pt x="6230341" y="2828087"/>
                </a:lnTo>
                <a:close/>
                <a:moveTo>
                  <a:pt x="6233770" y="2690165"/>
                </a:moveTo>
                <a:lnTo>
                  <a:pt x="6354699" y="2620366"/>
                </a:lnTo>
                <a:lnTo>
                  <a:pt x="6465723" y="2684450"/>
                </a:lnTo>
                <a:lnTo>
                  <a:pt x="6344793" y="2754249"/>
                </a:lnTo>
                <a:lnTo>
                  <a:pt x="6233770" y="2690165"/>
                </a:lnTo>
                <a:close/>
                <a:moveTo>
                  <a:pt x="6230341" y="2540813"/>
                </a:moveTo>
                <a:lnTo>
                  <a:pt x="6344793" y="2474747"/>
                </a:lnTo>
                <a:lnTo>
                  <a:pt x="6469151" y="2546528"/>
                </a:lnTo>
                <a:lnTo>
                  <a:pt x="6354699" y="2612593"/>
                </a:lnTo>
                <a:lnTo>
                  <a:pt x="6230341" y="2540813"/>
                </a:lnTo>
                <a:close/>
                <a:moveTo>
                  <a:pt x="6233694" y="2402967"/>
                </a:moveTo>
                <a:lnTo>
                  <a:pt x="6354623" y="2333168"/>
                </a:lnTo>
                <a:lnTo>
                  <a:pt x="6465647" y="2397252"/>
                </a:lnTo>
                <a:lnTo>
                  <a:pt x="6344717" y="2467051"/>
                </a:lnTo>
                <a:lnTo>
                  <a:pt x="6233694" y="2402967"/>
                </a:lnTo>
                <a:close/>
                <a:moveTo>
                  <a:pt x="6230341" y="2253615"/>
                </a:moveTo>
                <a:lnTo>
                  <a:pt x="6344793" y="2187550"/>
                </a:lnTo>
                <a:lnTo>
                  <a:pt x="6469151" y="2259330"/>
                </a:lnTo>
                <a:lnTo>
                  <a:pt x="6354699" y="2325396"/>
                </a:lnTo>
                <a:lnTo>
                  <a:pt x="6230341" y="2253615"/>
                </a:lnTo>
                <a:close/>
                <a:moveTo>
                  <a:pt x="6233770" y="2115769"/>
                </a:moveTo>
                <a:lnTo>
                  <a:pt x="6354699" y="2045970"/>
                </a:lnTo>
                <a:lnTo>
                  <a:pt x="6465723" y="2110054"/>
                </a:lnTo>
                <a:lnTo>
                  <a:pt x="6344793" y="2179854"/>
                </a:lnTo>
                <a:lnTo>
                  <a:pt x="6233770" y="2115769"/>
                </a:lnTo>
                <a:close/>
                <a:moveTo>
                  <a:pt x="6230341" y="1966417"/>
                </a:moveTo>
                <a:lnTo>
                  <a:pt x="6344793" y="1900352"/>
                </a:lnTo>
                <a:lnTo>
                  <a:pt x="6469151" y="1972132"/>
                </a:lnTo>
                <a:lnTo>
                  <a:pt x="6354699" y="2038198"/>
                </a:lnTo>
                <a:lnTo>
                  <a:pt x="6230341" y="1966417"/>
                </a:lnTo>
                <a:close/>
                <a:moveTo>
                  <a:pt x="6233694" y="1828495"/>
                </a:moveTo>
                <a:lnTo>
                  <a:pt x="6354623" y="1758696"/>
                </a:lnTo>
                <a:lnTo>
                  <a:pt x="6465647" y="1822780"/>
                </a:lnTo>
                <a:lnTo>
                  <a:pt x="6344717" y="1892579"/>
                </a:lnTo>
                <a:lnTo>
                  <a:pt x="6233694" y="1828495"/>
                </a:lnTo>
                <a:close/>
                <a:moveTo>
                  <a:pt x="6230341" y="1679143"/>
                </a:moveTo>
                <a:lnTo>
                  <a:pt x="6344793" y="1613078"/>
                </a:lnTo>
                <a:lnTo>
                  <a:pt x="6469151" y="1684858"/>
                </a:lnTo>
                <a:lnTo>
                  <a:pt x="6354699" y="1750924"/>
                </a:lnTo>
                <a:lnTo>
                  <a:pt x="6230341" y="1679143"/>
                </a:lnTo>
                <a:close/>
                <a:moveTo>
                  <a:pt x="6233770" y="1541297"/>
                </a:moveTo>
                <a:lnTo>
                  <a:pt x="6354699" y="1471498"/>
                </a:lnTo>
                <a:lnTo>
                  <a:pt x="6465723" y="1535582"/>
                </a:lnTo>
                <a:lnTo>
                  <a:pt x="6344793" y="1605382"/>
                </a:lnTo>
                <a:lnTo>
                  <a:pt x="6233770" y="1541297"/>
                </a:lnTo>
                <a:close/>
                <a:moveTo>
                  <a:pt x="6230265" y="1391945"/>
                </a:moveTo>
                <a:lnTo>
                  <a:pt x="6344717" y="1325880"/>
                </a:lnTo>
                <a:lnTo>
                  <a:pt x="6469076" y="1397660"/>
                </a:lnTo>
                <a:lnTo>
                  <a:pt x="6354623" y="1463726"/>
                </a:lnTo>
                <a:lnTo>
                  <a:pt x="6230265" y="1391945"/>
                </a:lnTo>
                <a:close/>
                <a:moveTo>
                  <a:pt x="6233694" y="1254100"/>
                </a:moveTo>
                <a:lnTo>
                  <a:pt x="6354623" y="1184300"/>
                </a:lnTo>
                <a:lnTo>
                  <a:pt x="6465647" y="1248385"/>
                </a:lnTo>
                <a:lnTo>
                  <a:pt x="6344717" y="1318184"/>
                </a:lnTo>
                <a:lnTo>
                  <a:pt x="6233694" y="1254100"/>
                </a:lnTo>
                <a:close/>
                <a:moveTo>
                  <a:pt x="6230341" y="1104748"/>
                </a:moveTo>
                <a:lnTo>
                  <a:pt x="6344793" y="1038682"/>
                </a:lnTo>
                <a:lnTo>
                  <a:pt x="6469151" y="1110463"/>
                </a:lnTo>
                <a:lnTo>
                  <a:pt x="6354699" y="1176528"/>
                </a:lnTo>
                <a:lnTo>
                  <a:pt x="6230341" y="1104748"/>
                </a:lnTo>
                <a:close/>
                <a:moveTo>
                  <a:pt x="6233694" y="966826"/>
                </a:moveTo>
                <a:lnTo>
                  <a:pt x="6354623" y="897026"/>
                </a:lnTo>
                <a:lnTo>
                  <a:pt x="6465647" y="961111"/>
                </a:lnTo>
                <a:lnTo>
                  <a:pt x="6344717" y="1030910"/>
                </a:lnTo>
                <a:lnTo>
                  <a:pt x="6233694" y="966826"/>
                </a:lnTo>
                <a:close/>
                <a:moveTo>
                  <a:pt x="6230341" y="817474"/>
                </a:moveTo>
                <a:lnTo>
                  <a:pt x="6344793" y="751408"/>
                </a:lnTo>
                <a:lnTo>
                  <a:pt x="6469151" y="823189"/>
                </a:lnTo>
                <a:lnTo>
                  <a:pt x="6354699" y="889254"/>
                </a:lnTo>
                <a:lnTo>
                  <a:pt x="6230341" y="817474"/>
                </a:lnTo>
                <a:close/>
                <a:moveTo>
                  <a:pt x="6233694" y="679628"/>
                </a:moveTo>
                <a:lnTo>
                  <a:pt x="6354623" y="609829"/>
                </a:lnTo>
                <a:lnTo>
                  <a:pt x="6465647" y="673913"/>
                </a:lnTo>
                <a:lnTo>
                  <a:pt x="6344717" y="743712"/>
                </a:lnTo>
                <a:lnTo>
                  <a:pt x="6233694" y="679628"/>
                </a:lnTo>
                <a:close/>
                <a:moveTo>
                  <a:pt x="6230265" y="530276"/>
                </a:moveTo>
                <a:lnTo>
                  <a:pt x="6344717" y="464210"/>
                </a:lnTo>
                <a:lnTo>
                  <a:pt x="6469076" y="535991"/>
                </a:lnTo>
                <a:lnTo>
                  <a:pt x="6354623" y="602056"/>
                </a:lnTo>
                <a:lnTo>
                  <a:pt x="6230265" y="530276"/>
                </a:lnTo>
                <a:close/>
                <a:moveTo>
                  <a:pt x="6233770" y="392430"/>
                </a:moveTo>
                <a:lnTo>
                  <a:pt x="6354699" y="322631"/>
                </a:lnTo>
                <a:lnTo>
                  <a:pt x="6465723" y="386715"/>
                </a:lnTo>
                <a:lnTo>
                  <a:pt x="6344793" y="456514"/>
                </a:lnTo>
                <a:lnTo>
                  <a:pt x="6233770" y="392430"/>
                </a:lnTo>
                <a:close/>
                <a:moveTo>
                  <a:pt x="6338088" y="460324"/>
                </a:moveTo>
                <a:lnTo>
                  <a:pt x="6223635" y="526390"/>
                </a:lnTo>
                <a:lnTo>
                  <a:pt x="6112612" y="462305"/>
                </a:lnTo>
                <a:lnTo>
                  <a:pt x="6227064" y="396240"/>
                </a:lnTo>
                <a:lnTo>
                  <a:pt x="6338088" y="460324"/>
                </a:lnTo>
                <a:close/>
                <a:moveTo>
                  <a:pt x="6105906" y="458495"/>
                </a:moveTo>
                <a:lnTo>
                  <a:pt x="5981548" y="386715"/>
                </a:lnTo>
                <a:lnTo>
                  <a:pt x="6096000" y="320650"/>
                </a:lnTo>
                <a:lnTo>
                  <a:pt x="6220359" y="392430"/>
                </a:lnTo>
                <a:lnTo>
                  <a:pt x="6105906" y="458495"/>
                </a:lnTo>
                <a:close/>
                <a:moveTo>
                  <a:pt x="6099277" y="462305"/>
                </a:moveTo>
                <a:lnTo>
                  <a:pt x="5978347" y="532105"/>
                </a:lnTo>
                <a:lnTo>
                  <a:pt x="5853989" y="460324"/>
                </a:lnTo>
                <a:lnTo>
                  <a:pt x="5974918" y="390525"/>
                </a:lnTo>
                <a:lnTo>
                  <a:pt x="6099277" y="462305"/>
                </a:lnTo>
                <a:close/>
                <a:moveTo>
                  <a:pt x="5847283" y="456514"/>
                </a:moveTo>
                <a:lnTo>
                  <a:pt x="5736260" y="392430"/>
                </a:lnTo>
                <a:lnTo>
                  <a:pt x="5857189" y="322631"/>
                </a:lnTo>
                <a:lnTo>
                  <a:pt x="5968213" y="386715"/>
                </a:lnTo>
                <a:lnTo>
                  <a:pt x="5847283" y="456514"/>
                </a:lnTo>
                <a:close/>
                <a:moveTo>
                  <a:pt x="5840578" y="460324"/>
                </a:moveTo>
                <a:lnTo>
                  <a:pt x="5726126" y="526390"/>
                </a:lnTo>
                <a:lnTo>
                  <a:pt x="5615102" y="462305"/>
                </a:lnTo>
                <a:lnTo>
                  <a:pt x="5729554" y="396240"/>
                </a:lnTo>
                <a:lnTo>
                  <a:pt x="5840578" y="460324"/>
                </a:lnTo>
                <a:close/>
                <a:moveTo>
                  <a:pt x="5608473" y="458495"/>
                </a:moveTo>
                <a:lnTo>
                  <a:pt x="5484114" y="386715"/>
                </a:lnTo>
                <a:lnTo>
                  <a:pt x="5598566" y="320650"/>
                </a:lnTo>
                <a:lnTo>
                  <a:pt x="5722925" y="392430"/>
                </a:lnTo>
                <a:lnTo>
                  <a:pt x="5608473" y="458495"/>
                </a:lnTo>
                <a:close/>
                <a:moveTo>
                  <a:pt x="5601767" y="462305"/>
                </a:moveTo>
                <a:lnTo>
                  <a:pt x="5480838" y="532105"/>
                </a:lnTo>
                <a:lnTo>
                  <a:pt x="5356479" y="460324"/>
                </a:lnTo>
                <a:lnTo>
                  <a:pt x="5477409" y="390525"/>
                </a:lnTo>
                <a:lnTo>
                  <a:pt x="5601767" y="462305"/>
                </a:lnTo>
                <a:close/>
                <a:moveTo>
                  <a:pt x="5349774" y="456514"/>
                </a:moveTo>
                <a:lnTo>
                  <a:pt x="5238750" y="392430"/>
                </a:lnTo>
                <a:lnTo>
                  <a:pt x="5359680" y="322631"/>
                </a:lnTo>
                <a:lnTo>
                  <a:pt x="5470703" y="386715"/>
                </a:lnTo>
                <a:lnTo>
                  <a:pt x="5349774" y="456514"/>
                </a:lnTo>
                <a:close/>
                <a:moveTo>
                  <a:pt x="5343144" y="460324"/>
                </a:moveTo>
                <a:lnTo>
                  <a:pt x="5228692" y="526390"/>
                </a:lnTo>
                <a:lnTo>
                  <a:pt x="5117668" y="462305"/>
                </a:lnTo>
                <a:lnTo>
                  <a:pt x="5232121" y="396240"/>
                </a:lnTo>
                <a:lnTo>
                  <a:pt x="5343144" y="460324"/>
                </a:lnTo>
                <a:close/>
                <a:moveTo>
                  <a:pt x="5110963" y="458495"/>
                </a:moveTo>
                <a:lnTo>
                  <a:pt x="4986604" y="386715"/>
                </a:lnTo>
                <a:lnTo>
                  <a:pt x="5101057" y="320650"/>
                </a:lnTo>
                <a:lnTo>
                  <a:pt x="5225415" y="392430"/>
                </a:lnTo>
                <a:lnTo>
                  <a:pt x="5110963" y="458495"/>
                </a:lnTo>
                <a:close/>
                <a:moveTo>
                  <a:pt x="5104333" y="462305"/>
                </a:moveTo>
                <a:lnTo>
                  <a:pt x="4983404" y="532105"/>
                </a:lnTo>
                <a:lnTo>
                  <a:pt x="4859046" y="460324"/>
                </a:lnTo>
                <a:lnTo>
                  <a:pt x="4979975" y="390525"/>
                </a:lnTo>
                <a:lnTo>
                  <a:pt x="5104333" y="462305"/>
                </a:lnTo>
                <a:close/>
                <a:moveTo>
                  <a:pt x="4852264" y="456514"/>
                </a:moveTo>
                <a:lnTo>
                  <a:pt x="4741241" y="392430"/>
                </a:lnTo>
                <a:lnTo>
                  <a:pt x="4862170" y="322631"/>
                </a:lnTo>
                <a:lnTo>
                  <a:pt x="4973193" y="386715"/>
                </a:lnTo>
                <a:lnTo>
                  <a:pt x="4852264" y="456514"/>
                </a:lnTo>
                <a:close/>
                <a:moveTo>
                  <a:pt x="4845634" y="460324"/>
                </a:moveTo>
                <a:lnTo>
                  <a:pt x="4731182" y="526390"/>
                </a:lnTo>
                <a:lnTo>
                  <a:pt x="4620159" y="462305"/>
                </a:lnTo>
                <a:lnTo>
                  <a:pt x="4734611" y="396240"/>
                </a:lnTo>
                <a:lnTo>
                  <a:pt x="4845634" y="460324"/>
                </a:lnTo>
                <a:close/>
                <a:moveTo>
                  <a:pt x="4613529" y="458495"/>
                </a:moveTo>
                <a:lnTo>
                  <a:pt x="4489171" y="386715"/>
                </a:lnTo>
                <a:lnTo>
                  <a:pt x="4603623" y="320650"/>
                </a:lnTo>
                <a:lnTo>
                  <a:pt x="4727981" y="392430"/>
                </a:lnTo>
                <a:lnTo>
                  <a:pt x="4613529" y="458495"/>
                </a:lnTo>
                <a:close/>
                <a:moveTo>
                  <a:pt x="4606824" y="462305"/>
                </a:moveTo>
                <a:lnTo>
                  <a:pt x="4485894" y="532105"/>
                </a:lnTo>
                <a:lnTo>
                  <a:pt x="4361536" y="460324"/>
                </a:lnTo>
                <a:lnTo>
                  <a:pt x="4482465" y="390525"/>
                </a:lnTo>
                <a:lnTo>
                  <a:pt x="4606824" y="462305"/>
                </a:lnTo>
                <a:close/>
                <a:moveTo>
                  <a:pt x="4354830" y="456514"/>
                </a:moveTo>
                <a:lnTo>
                  <a:pt x="4243807" y="392430"/>
                </a:lnTo>
                <a:lnTo>
                  <a:pt x="4364736" y="322631"/>
                </a:lnTo>
                <a:lnTo>
                  <a:pt x="4475760" y="386715"/>
                </a:lnTo>
                <a:lnTo>
                  <a:pt x="4354830" y="456514"/>
                </a:lnTo>
                <a:close/>
                <a:moveTo>
                  <a:pt x="4348125" y="460324"/>
                </a:moveTo>
                <a:lnTo>
                  <a:pt x="4233672" y="526390"/>
                </a:lnTo>
                <a:lnTo>
                  <a:pt x="4122649" y="462305"/>
                </a:lnTo>
                <a:lnTo>
                  <a:pt x="4237101" y="396240"/>
                </a:lnTo>
                <a:lnTo>
                  <a:pt x="4348125" y="460324"/>
                </a:lnTo>
                <a:close/>
                <a:moveTo>
                  <a:pt x="4116019" y="458495"/>
                </a:moveTo>
                <a:lnTo>
                  <a:pt x="3991661" y="386715"/>
                </a:lnTo>
                <a:lnTo>
                  <a:pt x="4106113" y="320650"/>
                </a:lnTo>
                <a:lnTo>
                  <a:pt x="4230472" y="392430"/>
                </a:lnTo>
                <a:lnTo>
                  <a:pt x="4116019" y="458495"/>
                </a:lnTo>
                <a:close/>
                <a:moveTo>
                  <a:pt x="4109314" y="462305"/>
                </a:moveTo>
                <a:lnTo>
                  <a:pt x="3988384" y="532105"/>
                </a:lnTo>
                <a:lnTo>
                  <a:pt x="3864026" y="460324"/>
                </a:lnTo>
                <a:lnTo>
                  <a:pt x="3984955" y="390525"/>
                </a:lnTo>
                <a:lnTo>
                  <a:pt x="4109314" y="462305"/>
                </a:lnTo>
                <a:close/>
                <a:moveTo>
                  <a:pt x="3857320" y="456514"/>
                </a:moveTo>
                <a:lnTo>
                  <a:pt x="3746297" y="392430"/>
                </a:lnTo>
                <a:lnTo>
                  <a:pt x="3867226" y="322631"/>
                </a:lnTo>
                <a:lnTo>
                  <a:pt x="3978250" y="386715"/>
                </a:lnTo>
                <a:lnTo>
                  <a:pt x="3857320" y="456514"/>
                </a:lnTo>
                <a:close/>
                <a:moveTo>
                  <a:pt x="3850691" y="460324"/>
                </a:moveTo>
                <a:lnTo>
                  <a:pt x="3736239" y="526390"/>
                </a:lnTo>
                <a:lnTo>
                  <a:pt x="3625215" y="462305"/>
                </a:lnTo>
                <a:lnTo>
                  <a:pt x="3739667" y="396240"/>
                </a:lnTo>
                <a:lnTo>
                  <a:pt x="3850691" y="460324"/>
                </a:lnTo>
                <a:close/>
                <a:moveTo>
                  <a:pt x="3618586" y="458495"/>
                </a:moveTo>
                <a:lnTo>
                  <a:pt x="3494227" y="386715"/>
                </a:lnTo>
                <a:lnTo>
                  <a:pt x="3608680" y="320650"/>
                </a:lnTo>
                <a:lnTo>
                  <a:pt x="3733038" y="392430"/>
                </a:lnTo>
                <a:lnTo>
                  <a:pt x="3618586" y="458495"/>
                </a:lnTo>
                <a:close/>
                <a:moveTo>
                  <a:pt x="3611880" y="462305"/>
                </a:moveTo>
                <a:lnTo>
                  <a:pt x="3490951" y="532105"/>
                </a:lnTo>
                <a:lnTo>
                  <a:pt x="3366592" y="460324"/>
                </a:lnTo>
                <a:lnTo>
                  <a:pt x="3487522" y="390525"/>
                </a:lnTo>
                <a:lnTo>
                  <a:pt x="3611880" y="462305"/>
                </a:lnTo>
                <a:close/>
                <a:moveTo>
                  <a:pt x="3359887" y="456514"/>
                </a:moveTo>
                <a:lnTo>
                  <a:pt x="3248863" y="392430"/>
                </a:lnTo>
                <a:lnTo>
                  <a:pt x="3369793" y="322631"/>
                </a:lnTo>
                <a:lnTo>
                  <a:pt x="3480816" y="386715"/>
                </a:lnTo>
                <a:lnTo>
                  <a:pt x="3359887" y="456514"/>
                </a:lnTo>
                <a:close/>
                <a:moveTo>
                  <a:pt x="3353181" y="460324"/>
                </a:moveTo>
                <a:lnTo>
                  <a:pt x="3238729" y="526390"/>
                </a:lnTo>
                <a:lnTo>
                  <a:pt x="3127705" y="462305"/>
                </a:lnTo>
                <a:lnTo>
                  <a:pt x="3242158" y="396240"/>
                </a:lnTo>
                <a:lnTo>
                  <a:pt x="3353181" y="460324"/>
                </a:lnTo>
                <a:close/>
                <a:moveTo>
                  <a:pt x="3121076" y="458495"/>
                </a:moveTo>
                <a:lnTo>
                  <a:pt x="2996717" y="386715"/>
                </a:lnTo>
                <a:lnTo>
                  <a:pt x="3111170" y="320650"/>
                </a:lnTo>
                <a:lnTo>
                  <a:pt x="3235528" y="392430"/>
                </a:lnTo>
                <a:lnTo>
                  <a:pt x="3121076" y="458495"/>
                </a:lnTo>
                <a:close/>
                <a:moveTo>
                  <a:pt x="3114370" y="462305"/>
                </a:moveTo>
                <a:lnTo>
                  <a:pt x="2993441" y="532105"/>
                </a:lnTo>
                <a:lnTo>
                  <a:pt x="2869082" y="460324"/>
                </a:lnTo>
                <a:lnTo>
                  <a:pt x="2990012" y="390525"/>
                </a:lnTo>
                <a:lnTo>
                  <a:pt x="3114370" y="462305"/>
                </a:lnTo>
                <a:close/>
                <a:moveTo>
                  <a:pt x="2862377" y="456514"/>
                </a:moveTo>
                <a:lnTo>
                  <a:pt x="2751354" y="392430"/>
                </a:lnTo>
                <a:lnTo>
                  <a:pt x="2872283" y="322631"/>
                </a:lnTo>
                <a:lnTo>
                  <a:pt x="2983306" y="386715"/>
                </a:lnTo>
                <a:lnTo>
                  <a:pt x="2862377" y="456514"/>
                </a:lnTo>
                <a:close/>
                <a:moveTo>
                  <a:pt x="2855671" y="460324"/>
                </a:moveTo>
                <a:lnTo>
                  <a:pt x="2741295" y="526390"/>
                </a:lnTo>
                <a:lnTo>
                  <a:pt x="2630272" y="462305"/>
                </a:lnTo>
                <a:lnTo>
                  <a:pt x="2744724" y="396240"/>
                </a:lnTo>
                <a:lnTo>
                  <a:pt x="2855671" y="460324"/>
                </a:lnTo>
                <a:close/>
                <a:moveTo>
                  <a:pt x="2623566" y="458495"/>
                </a:moveTo>
                <a:lnTo>
                  <a:pt x="2499208" y="386715"/>
                </a:lnTo>
                <a:lnTo>
                  <a:pt x="2613660" y="320650"/>
                </a:lnTo>
                <a:lnTo>
                  <a:pt x="2738019" y="392430"/>
                </a:lnTo>
                <a:lnTo>
                  <a:pt x="2623566" y="458495"/>
                </a:lnTo>
                <a:close/>
                <a:moveTo>
                  <a:pt x="2616937" y="462305"/>
                </a:moveTo>
                <a:lnTo>
                  <a:pt x="2496007" y="532105"/>
                </a:lnTo>
                <a:lnTo>
                  <a:pt x="2371649" y="460324"/>
                </a:lnTo>
                <a:lnTo>
                  <a:pt x="2492578" y="390525"/>
                </a:lnTo>
                <a:lnTo>
                  <a:pt x="2616937" y="462305"/>
                </a:lnTo>
                <a:close/>
                <a:moveTo>
                  <a:pt x="2364943" y="456514"/>
                </a:moveTo>
                <a:lnTo>
                  <a:pt x="2253920" y="392430"/>
                </a:lnTo>
                <a:lnTo>
                  <a:pt x="2374849" y="322631"/>
                </a:lnTo>
                <a:lnTo>
                  <a:pt x="2485873" y="386715"/>
                </a:lnTo>
                <a:lnTo>
                  <a:pt x="2364943" y="456514"/>
                </a:lnTo>
                <a:close/>
                <a:moveTo>
                  <a:pt x="2358238" y="460324"/>
                </a:moveTo>
                <a:lnTo>
                  <a:pt x="2243785" y="526390"/>
                </a:lnTo>
                <a:lnTo>
                  <a:pt x="2132762" y="462305"/>
                </a:lnTo>
                <a:lnTo>
                  <a:pt x="2247214" y="396240"/>
                </a:lnTo>
                <a:lnTo>
                  <a:pt x="2358238" y="460324"/>
                </a:lnTo>
                <a:close/>
                <a:moveTo>
                  <a:pt x="2126132" y="458495"/>
                </a:moveTo>
                <a:lnTo>
                  <a:pt x="2001774" y="386715"/>
                </a:lnTo>
                <a:lnTo>
                  <a:pt x="2116227" y="320650"/>
                </a:lnTo>
                <a:lnTo>
                  <a:pt x="2240585" y="392430"/>
                </a:lnTo>
                <a:lnTo>
                  <a:pt x="2126132" y="458495"/>
                </a:lnTo>
                <a:close/>
                <a:moveTo>
                  <a:pt x="2119427" y="462305"/>
                </a:moveTo>
                <a:lnTo>
                  <a:pt x="1998497" y="532105"/>
                </a:lnTo>
                <a:lnTo>
                  <a:pt x="1874139" y="460324"/>
                </a:lnTo>
                <a:lnTo>
                  <a:pt x="1995069" y="390525"/>
                </a:lnTo>
                <a:lnTo>
                  <a:pt x="2119427" y="462305"/>
                </a:lnTo>
                <a:close/>
                <a:moveTo>
                  <a:pt x="1867434" y="456514"/>
                </a:moveTo>
                <a:lnTo>
                  <a:pt x="1756410" y="392430"/>
                </a:lnTo>
                <a:lnTo>
                  <a:pt x="1877339" y="322631"/>
                </a:lnTo>
                <a:lnTo>
                  <a:pt x="1988363" y="386715"/>
                </a:lnTo>
                <a:lnTo>
                  <a:pt x="1867434" y="456514"/>
                </a:lnTo>
                <a:close/>
                <a:moveTo>
                  <a:pt x="1860728" y="460324"/>
                </a:moveTo>
                <a:lnTo>
                  <a:pt x="1746275" y="526390"/>
                </a:lnTo>
                <a:lnTo>
                  <a:pt x="1635252" y="462305"/>
                </a:lnTo>
                <a:lnTo>
                  <a:pt x="1749704" y="396240"/>
                </a:lnTo>
                <a:lnTo>
                  <a:pt x="1860728" y="460324"/>
                </a:lnTo>
                <a:close/>
                <a:moveTo>
                  <a:pt x="1628623" y="458495"/>
                </a:moveTo>
                <a:lnTo>
                  <a:pt x="1504264" y="386715"/>
                </a:lnTo>
                <a:lnTo>
                  <a:pt x="1618717" y="320650"/>
                </a:lnTo>
                <a:lnTo>
                  <a:pt x="1743075" y="392430"/>
                </a:lnTo>
                <a:lnTo>
                  <a:pt x="1628623" y="458495"/>
                </a:lnTo>
                <a:close/>
                <a:moveTo>
                  <a:pt x="1621917" y="462305"/>
                </a:moveTo>
                <a:lnTo>
                  <a:pt x="1500988" y="532105"/>
                </a:lnTo>
                <a:lnTo>
                  <a:pt x="1376629" y="460324"/>
                </a:lnTo>
                <a:lnTo>
                  <a:pt x="1497559" y="390525"/>
                </a:lnTo>
                <a:lnTo>
                  <a:pt x="1621917" y="462305"/>
                </a:lnTo>
                <a:close/>
                <a:moveTo>
                  <a:pt x="1369924" y="456514"/>
                </a:moveTo>
                <a:lnTo>
                  <a:pt x="1258900" y="392430"/>
                </a:lnTo>
                <a:lnTo>
                  <a:pt x="1379830" y="322631"/>
                </a:lnTo>
                <a:lnTo>
                  <a:pt x="1490853" y="386715"/>
                </a:lnTo>
                <a:lnTo>
                  <a:pt x="1369924" y="456514"/>
                </a:lnTo>
                <a:close/>
                <a:moveTo>
                  <a:pt x="1363294" y="460324"/>
                </a:moveTo>
                <a:lnTo>
                  <a:pt x="1248842" y="526390"/>
                </a:lnTo>
                <a:lnTo>
                  <a:pt x="1137819" y="462305"/>
                </a:lnTo>
                <a:lnTo>
                  <a:pt x="1252271" y="396240"/>
                </a:lnTo>
                <a:lnTo>
                  <a:pt x="1363294" y="460324"/>
                </a:lnTo>
                <a:close/>
                <a:moveTo>
                  <a:pt x="1131113" y="458495"/>
                </a:moveTo>
                <a:lnTo>
                  <a:pt x="1006754" y="386715"/>
                </a:lnTo>
                <a:lnTo>
                  <a:pt x="1121207" y="320650"/>
                </a:lnTo>
                <a:lnTo>
                  <a:pt x="1245565" y="392430"/>
                </a:lnTo>
                <a:lnTo>
                  <a:pt x="1131113" y="458495"/>
                </a:lnTo>
                <a:close/>
                <a:moveTo>
                  <a:pt x="1124484" y="462305"/>
                </a:moveTo>
                <a:lnTo>
                  <a:pt x="1003554" y="532105"/>
                </a:lnTo>
                <a:lnTo>
                  <a:pt x="879196" y="460324"/>
                </a:lnTo>
                <a:lnTo>
                  <a:pt x="1000125" y="390525"/>
                </a:lnTo>
                <a:lnTo>
                  <a:pt x="1124484" y="462305"/>
                </a:lnTo>
                <a:close/>
                <a:moveTo>
                  <a:pt x="872490" y="456514"/>
                </a:moveTo>
                <a:lnTo>
                  <a:pt x="761467" y="392430"/>
                </a:lnTo>
                <a:lnTo>
                  <a:pt x="882396" y="322631"/>
                </a:lnTo>
                <a:lnTo>
                  <a:pt x="993419" y="386715"/>
                </a:lnTo>
                <a:lnTo>
                  <a:pt x="872490" y="456514"/>
                </a:lnTo>
                <a:close/>
                <a:moveTo>
                  <a:pt x="865784" y="460324"/>
                </a:moveTo>
                <a:lnTo>
                  <a:pt x="751332" y="526390"/>
                </a:lnTo>
                <a:lnTo>
                  <a:pt x="640309" y="462305"/>
                </a:lnTo>
                <a:lnTo>
                  <a:pt x="754761" y="396240"/>
                </a:lnTo>
                <a:lnTo>
                  <a:pt x="865784" y="460324"/>
                </a:lnTo>
                <a:close/>
                <a:moveTo>
                  <a:pt x="633679" y="458495"/>
                </a:moveTo>
                <a:lnTo>
                  <a:pt x="509321" y="386715"/>
                </a:lnTo>
                <a:lnTo>
                  <a:pt x="623773" y="320650"/>
                </a:lnTo>
                <a:lnTo>
                  <a:pt x="748132" y="392430"/>
                </a:lnTo>
                <a:lnTo>
                  <a:pt x="633679" y="458495"/>
                </a:lnTo>
                <a:close/>
                <a:moveTo>
                  <a:pt x="626974" y="462305"/>
                </a:moveTo>
                <a:lnTo>
                  <a:pt x="506044" y="532105"/>
                </a:lnTo>
                <a:lnTo>
                  <a:pt x="381686" y="460324"/>
                </a:lnTo>
                <a:lnTo>
                  <a:pt x="502615" y="390525"/>
                </a:lnTo>
                <a:lnTo>
                  <a:pt x="626974" y="462305"/>
                </a:lnTo>
                <a:close/>
                <a:moveTo>
                  <a:pt x="374980" y="456514"/>
                </a:moveTo>
                <a:lnTo>
                  <a:pt x="263957" y="392430"/>
                </a:lnTo>
                <a:lnTo>
                  <a:pt x="384886" y="322631"/>
                </a:lnTo>
                <a:lnTo>
                  <a:pt x="495910" y="386715"/>
                </a:lnTo>
                <a:lnTo>
                  <a:pt x="374980" y="456514"/>
                </a:lnTo>
                <a:close/>
                <a:moveTo>
                  <a:pt x="499339" y="535991"/>
                </a:moveTo>
                <a:lnTo>
                  <a:pt x="384886" y="602056"/>
                </a:lnTo>
                <a:lnTo>
                  <a:pt x="260528" y="530276"/>
                </a:lnTo>
                <a:lnTo>
                  <a:pt x="374980" y="464210"/>
                </a:lnTo>
                <a:lnTo>
                  <a:pt x="499339" y="535991"/>
                </a:lnTo>
                <a:close/>
                <a:moveTo>
                  <a:pt x="495910" y="673913"/>
                </a:moveTo>
                <a:lnTo>
                  <a:pt x="374980" y="743712"/>
                </a:lnTo>
                <a:lnTo>
                  <a:pt x="263957" y="679628"/>
                </a:lnTo>
                <a:lnTo>
                  <a:pt x="384886" y="609829"/>
                </a:lnTo>
                <a:lnTo>
                  <a:pt x="495910" y="673913"/>
                </a:lnTo>
                <a:close/>
                <a:moveTo>
                  <a:pt x="499339" y="823265"/>
                </a:moveTo>
                <a:lnTo>
                  <a:pt x="384886" y="889330"/>
                </a:lnTo>
                <a:lnTo>
                  <a:pt x="260528" y="817550"/>
                </a:lnTo>
                <a:lnTo>
                  <a:pt x="374980" y="751484"/>
                </a:lnTo>
                <a:lnTo>
                  <a:pt x="499339" y="823265"/>
                </a:lnTo>
                <a:close/>
                <a:moveTo>
                  <a:pt x="495910" y="961111"/>
                </a:moveTo>
                <a:lnTo>
                  <a:pt x="374980" y="1030910"/>
                </a:lnTo>
                <a:lnTo>
                  <a:pt x="263957" y="966826"/>
                </a:lnTo>
                <a:lnTo>
                  <a:pt x="384886" y="897026"/>
                </a:lnTo>
                <a:lnTo>
                  <a:pt x="495910" y="961111"/>
                </a:lnTo>
                <a:close/>
                <a:moveTo>
                  <a:pt x="499339" y="1110463"/>
                </a:moveTo>
                <a:lnTo>
                  <a:pt x="384886" y="1176528"/>
                </a:lnTo>
                <a:lnTo>
                  <a:pt x="260528" y="1104748"/>
                </a:lnTo>
                <a:lnTo>
                  <a:pt x="374980" y="1038682"/>
                </a:lnTo>
                <a:lnTo>
                  <a:pt x="499339" y="1110463"/>
                </a:lnTo>
                <a:close/>
                <a:moveTo>
                  <a:pt x="495910" y="1248309"/>
                </a:moveTo>
                <a:lnTo>
                  <a:pt x="374980" y="1318108"/>
                </a:lnTo>
                <a:lnTo>
                  <a:pt x="263957" y="1254024"/>
                </a:lnTo>
                <a:lnTo>
                  <a:pt x="384886" y="1184224"/>
                </a:lnTo>
                <a:lnTo>
                  <a:pt x="495910" y="1248309"/>
                </a:lnTo>
                <a:close/>
                <a:moveTo>
                  <a:pt x="499339" y="1397660"/>
                </a:moveTo>
                <a:lnTo>
                  <a:pt x="384886" y="1463726"/>
                </a:lnTo>
                <a:lnTo>
                  <a:pt x="260528" y="1391945"/>
                </a:lnTo>
                <a:lnTo>
                  <a:pt x="374980" y="1325880"/>
                </a:lnTo>
                <a:lnTo>
                  <a:pt x="499339" y="1397660"/>
                </a:lnTo>
                <a:close/>
                <a:moveTo>
                  <a:pt x="495910" y="1535582"/>
                </a:moveTo>
                <a:lnTo>
                  <a:pt x="374980" y="1605382"/>
                </a:lnTo>
                <a:lnTo>
                  <a:pt x="263957" y="1541297"/>
                </a:lnTo>
                <a:lnTo>
                  <a:pt x="384886" y="1471498"/>
                </a:lnTo>
                <a:lnTo>
                  <a:pt x="495910" y="1535582"/>
                </a:lnTo>
                <a:close/>
                <a:moveTo>
                  <a:pt x="499339" y="1684934"/>
                </a:moveTo>
                <a:lnTo>
                  <a:pt x="384886" y="1751000"/>
                </a:lnTo>
                <a:lnTo>
                  <a:pt x="260528" y="1679219"/>
                </a:lnTo>
                <a:lnTo>
                  <a:pt x="374980" y="1613154"/>
                </a:lnTo>
                <a:lnTo>
                  <a:pt x="499339" y="1684934"/>
                </a:lnTo>
                <a:close/>
                <a:moveTo>
                  <a:pt x="495910" y="1822780"/>
                </a:moveTo>
                <a:lnTo>
                  <a:pt x="374980" y="1892579"/>
                </a:lnTo>
                <a:lnTo>
                  <a:pt x="263957" y="1828495"/>
                </a:lnTo>
                <a:lnTo>
                  <a:pt x="384886" y="1758696"/>
                </a:lnTo>
                <a:lnTo>
                  <a:pt x="495910" y="1822780"/>
                </a:lnTo>
                <a:close/>
                <a:moveTo>
                  <a:pt x="499339" y="1972132"/>
                </a:moveTo>
                <a:lnTo>
                  <a:pt x="384886" y="2038198"/>
                </a:lnTo>
                <a:lnTo>
                  <a:pt x="260528" y="1966417"/>
                </a:lnTo>
                <a:lnTo>
                  <a:pt x="374980" y="1900352"/>
                </a:lnTo>
                <a:lnTo>
                  <a:pt x="499339" y="1972132"/>
                </a:lnTo>
                <a:close/>
                <a:moveTo>
                  <a:pt x="495910" y="2109978"/>
                </a:moveTo>
                <a:lnTo>
                  <a:pt x="374980" y="2179777"/>
                </a:lnTo>
                <a:lnTo>
                  <a:pt x="263957" y="2115693"/>
                </a:lnTo>
                <a:lnTo>
                  <a:pt x="384886" y="2045894"/>
                </a:lnTo>
                <a:lnTo>
                  <a:pt x="495910" y="2109978"/>
                </a:lnTo>
                <a:close/>
                <a:moveTo>
                  <a:pt x="499339" y="2259330"/>
                </a:moveTo>
                <a:lnTo>
                  <a:pt x="384886" y="2325396"/>
                </a:lnTo>
                <a:lnTo>
                  <a:pt x="260528" y="2253615"/>
                </a:lnTo>
                <a:lnTo>
                  <a:pt x="374980" y="2187550"/>
                </a:lnTo>
                <a:lnTo>
                  <a:pt x="499339" y="2259330"/>
                </a:lnTo>
                <a:close/>
                <a:moveTo>
                  <a:pt x="495910" y="2397252"/>
                </a:moveTo>
                <a:lnTo>
                  <a:pt x="374980" y="2467051"/>
                </a:lnTo>
                <a:lnTo>
                  <a:pt x="263957" y="2402967"/>
                </a:lnTo>
                <a:lnTo>
                  <a:pt x="384886" y="2333168"/>
                </a:lnTo>
                <a:lnTo>
                  <a:pt x="495910" y="2397252"/>
                </a:lnTo>
                <a:close/>
                <a:moveTo>
                  <a:pt x="499339" y="2546604"/>
                </a:moveTo>
                <a:lnTo>
                  <a:pt x="384886" y="2612669"/>
                </a:lnTo>
                <a:lnTo>
                  <a:pt x="260528" y="2540889"/>
                </a:lnTo>
                <a:lnTo>
                  <a:pt x="374980" y="2474824"/>
                </a:lnTo>
                <a:lnTo>
                  <a:pt x="499339" y="2546604"/>
                </a:lnTo>
                <a:close/>
                <a:moveTo>
                  <a:pt x="495910" y="2684450"/>
                </a:moveTo>
                <a:lnTo>
                  <a:pt x="374980" y="2754249"/>
                </a:lnTo>
                <a:lnTo>
                  <a:pt x="263957" y="2690165"/>
                </a:lnTo>
                <a:lnTo>
                  <a:pt x="384886" y="2620366"/>
                </a:lnTo>
                <a:lnTo>
                  <a:pt x="495910" y="2684450"/>
                </a:lnTo>
                <a:close/>
                <a:moveTo>
                  <a:pt x="499339" y="2833802"/>
                </a:moveTo>
                <a:lnTo>
                  <a:pt x="384886" y="2899867"/>
                </a:lnTo>
                <a:lnTo>
                  <a:pt x="260528" y="2828087"/>
                </a:lnTo>
                <a:lnTo>
                  <a:pt x="374980" y="2762022"/>
                </a:lnTo>
                <a:lnTo>
                  <a:pt x="499339" y="2833802"/>
                </a:lnTo>
                <a:close/>
                <a:moveTo>
                  <a:pt x="495910" y="2971648"/>
                </a:moveTo>
                <a:lnTo>
                  <a:pt x="374980" y="3041447"/>
                </a:lnTo>
                <a:lnTo>
                  <a:pt x="263957" y="2977363"/>
                </a:lnTo>
                <a:lnTo>
                  <a:pt x="384886" y="2907564"/>
                </a:lnTo>
                <a:lnTo>
                  <a:pt x="495910" y="2971648"/>
                </a:lnTo>
                <a:close/>
                <a:moveTo>
                  <a:pt x="499339" y="3121000"/>
                </a:moveTo>
                <a:lnTo>
                  <a:pt x="384886" y="3187065"/>
                </a:lnTo>
                <a:lnTo>
                  <a:pt x="260528" y="3115285"/>
                </a:lnTo>
                <a:lnTo>
                  <a:pt x="374980" y="3049219"/>
                </a:lnTo>
                <a:lnTo>
                  <a:pt x="499339" y="3121000"/>
                </a:lnTo>
                <a:close/>
                <a:moveTo>
                  <a:pt x="495910" y="3258922"/>
                </a:moveTo>
                <a:lnTo>
                  <a:pt x="374980" y="3328721"/>
                </a:lnTo>
                <a:lnTo>
                  <a:pt x="263957" y="3264637"/>
                </a:lnTo>
                <a:lnTo>
                  <a:pt x="384886" y="3194837"/>
                </a:lnTo>
                <a:lnTo>
                  <a:pt x="495910" y="3258922"/>
                </a:lnTo>
                <a:close/>
                <a:moveTo>
                  <a:pt x="499339" y="3408274"/>
                </a:moveTo>
                <a:lnTo>
                  <a:pt x="384886" y="3474339"/>
                </a:lnTo>
                <a:lnTo>
                  <a:pt x="260528" y="3402559"/>
                </a:lnTo>
                <a:lnTo>
                  <a:pt x="374980" y="3336493"/>
                </a:lnTo>
                <a:lnTo>
                  <a:pt x="499339" y="3408274"/>
                </a:lnTo>
                <a:close/>
                <a:moveTo>
                  <a:pt x="495910" y="3546119"/>
                </a:moveTo>
                <a:lnTo>
                  <a:pt x="374980" y="3615919"/>
                </a:lnTo>
                <a:lnTo>
                  <a:pt x="263957" y="3551834"/>
                </a:lnTo>
                <a:lnTo>
                  <a:pt x="384886" y="3482035"/>
                </a:lnTo>
                <a:lnTo>
                  <a:pt x="495910" y="3546119"/>
                </a:lnTo>
                <a:close/>
                <a:moveTo>
                  <a:pt x="499339" y="3695472"/>
                </a:moveTo>
                <a:lnTo>
                  <a:pt x="384886" y="3761537"/>
                </a:lnTo>
                <a:lnTo>
                  <a:pt x="260528" y="3689757"/>
                </a:lnTo>
                <a:lnTo>
                  <a:pt x="374980" y="3623691"/>
                </a:lnTo>
                <a:lnTo>
                  <a:pt x="499339" y="3695472"/>
                </a:lnTo>
                <a:close/>
                <a:moveTo>
                  <a:pt x="495910" y="3833317"/>
                </a:moveTo>
                <a:lnTo>
                  <a:pt x="374980" y="3903117"/>
                </a:lnTo>
                <a:lnTo>
                  <a:pt x="263957" y="3839032"/>
                </a:lnTo>
                <a:lnTo>
                  <a:pt x="384886" y="3769233"/>
                </a:lnTo>
                <a:lnTo>
                  <a:pt x="495910" y="3833317"/>
                </a:lnTo>
                <a:close/>
                <a:moveTo>
                  <a:pt x="499339" y="3982669"/>
                </a:moveTo>
                <a:lnTo>
                  <a:pt x="384886" y="4048735"/>
                </a:lnTo>
                <a:lnTo>
                  <a:pt x="260528" y="3976954"/>
                </a:lnTo>
                <a:lnTo>
                  <a:pt x="374980" y="3910889"/>
                </a:lnTo>
                <a:lnTo>
                  <a:pt x="499339" y="3982669"/>
                </a:lnTo>
                <a:close/>
                <a:moveTo>
                  <a:pt x="495910" y="4120591"/>
                </a:moveTo>
                <a:lnTo>
                  <a:pt x="374980" y="4190390"/>
                </a:lnTo>
                <a:lnTo>
                  <a:pt x="263957" y="4126306"/>
                </a:lnTo>
                <a:lnTo>
                  <a:pt x="384886" y="4056507"/>
                </a:lnTo>
                <a:lnTo>
                  <a:pt x="495910" y="4120591"/>
                </a:lnTo>
                <a:close/>
                <a:moveTo>
                  <a:pt x="499339" y="4269943"/>
                </a:moveTo>
                <a:lnTo>
                  <a:pt x="384886" y="4336009"/>
                </a:lnTo>
                <a:lnTo>
                  <a:pt x="260528" y="4264228"/>
                </a:lnTo>
                <a:lnTo>
                  <a:pt x="374980" y="4198163"/>
                </a:lnTo>
                <a:lnTo>
                  <a:pt x="499339" y="4269943"/>
                </a:lnTo>
                <a:close/>
                <a:moveTo>
                  <a:pt x="495910" y="4407789"/>
                </a:moveTo>
                <a:lnTo>
                  <a:pt x="374980" y="4477588"/>
                </a:lnTo>
                <a:lnTo>
                  <a:pt x="263957" y="4413504"/>
                </a:lnTo>
                <a:lnTo>
                  <a:pt x="384886" y="4343705"/>
                </a:lnTo>
                <a:lnTo>
                  <a:pt x="495910" y="4407789"/>
                </a:lnTo>
                <a:close/>
                <a:moveTo>
                  <a:pt x="499339" y="4557141"/>
                </a:moveTo>
                <a:lnTo>
                  <a:pt x="384886" y="4623206"/>
                </a:lnTo>
                <a:lnTo>
                  <a:pt x="260528" y="4551426"/>
                </a:lnTo>
                <a:lnTo>
                  <a:pt x="374980" y="4485361"/>
                </a:lnTo>
                <a:lnTo>
                  <a:pt x="499339" y="4557141"/>
                </a:lnTo>
                <a:close/>
                <a:moveTo>
                  <a:pt x="495910" y="4694987"/>
                </a:moveTo>
                <a:lnTo>
                  <a:pt x="374980" y="4764786"/>
                </a:lnTo>
                <a:lnTo>
                  <a:pt x="263957" y="4700702"/>
                </a:lnTo>
                <a:lnTo>
                  <a:pt x="384886" y="4630903"/>
                </a:lnTo>
                <a:lnTo>
                  <a:pt x="495910" y="4694987"/>
                </a:lnTo>
                <a:close/>
                <a:moveTo>
                  <a:pt x="499339" y="4844339"/>
                </a:moveTo>
                <a:lnTo>
                  <a:pt x="384886" y="4910404"/>
                </a:lnTo>
                <a:lnTo>
                  <a:pt x="260528" y="4838624"/>
                </a:lnTo>
                <a:lnTo>
                  <a:pt x="374980" y="4772559"/>
                </a:lnTo>
                <a:lnTo>
                  <a:pt x="499339" y="4844339"/>
                </a:lnTo>
                <a:close/>
                <a:moveTo>
                  <a:pt x="495910" y="4982261"/>
                </a:moveTo>
                <a:lnTo>
                  <a:pt x="374980" y="5052060"/>
                </a:lnTo>
                <a:lnTo>
                  <a:pt x="263957" y="4987976"/>
                </a:lnTo>
                <a:lnTo>
                  <a:pt x="384886" y="4918177"/>
                </a:lnTo>
                <a:lnTo>
                  <a:pt x="495910" y="4982261"/>
                </a:lnTo>
                <a:close/>
                <a:moveTo>
                  <a:pt x="499339" y="5131613"/>
                </a:moveTo>
                <a:lnTo>
                  <a:pt x="384886" y="5197678"/>
                </a:lnTo>
                <a:lnTo>
                  <a:pt x="260528" y="5125898"/>
                </a:lnTo>
                <a:lnTo>
                  <a:pt x="374980" y="5059833"/>
                </a:lnTo>
                <a:lnTo>
                  <a:pt x="499339" y="5131613"/>
                </a:lnTo>
                <a:close/>
                <a:moveTo>
                  <a:pt x="495910" y="5269459"/>
                </a:moveTo>
                <a:lnTo>
                  <a:pt x="374980" y="5339258"/>
                </a:lnTo>
                <a:lnTo>
                  <a:pt x="263957" y="5275174"/>
                </a:lnTo>
                <a:lnTo>
                  <a:pt x="384886" y="5205375"/>
                </a:lnTo>
                <a:lnTo>
                  <a:pt x="495910" y="5269459"/>
                </a:lnTo>
                <a:close/>
                <a:moveTo>
                  <a:pt x="499339" y="5418811"/>
                </a:moveTo>
                <a:lnTo>
                  <a:pt x="384886" y="5484876"/>
                </a:lnTo>
                <a:lnTo>
                  <a:pt x="260528" y="5413096"/>
                </a:lnTo>
                <a:lnTo>
                  <a:pt x="374980" y="5347031"/>
                </a:lnTo>
                <a:lnTo>
                  <a:pt x="499339" y="5418811"/>
                </a:lnTo>
                <a:close/>
                <a:moveTo>
                  <a:pt x="495910" y="5556656"/>
                </a:moveTo>
                <a:lnTo>
                  <a:pt x="374980" y="5626456"/>
                </a:lnTo>
                <a:lnTo>
                  <a:pt x="263957" y="5562371"/>
                </a:lnTo>
                <a:lnTo>
                  <a:pt x="384886" y="5492572"/>
                </a:lnTo>
                <a:lnTo>
                  <a:pt x="495910" y="5556656"/>
                </a:lnTo>
                <a:close/>
                <a:moveTo>
                  <a:pt x="499339" y="5706009"/>
                </a:moveTo>
                <a:lnTo>
                  <a:pt x="384886" y="5772074"/>
                </a:lnTo>
                <a:lnTo>
                  <a:pt x="260528" y="5700294"/>
                </a:lnTo>
                <a:lnTo>
                  <a:pt x="374980" y="5634228"/>
                </a:lnTo>
                <a:lnTo>
                  <a:pt x="499339" y="5706009"/>
                </a:lnTo>
                <a:close/>
                <a:moveTo>
                  <a:pt x="495910" y="5843931"/>
                </a:moveTo>
                <a:lnTo>
                  <a:pt x="374980" y="5913730"/>
                </a:lnTo>
                <a:lnTo>
                  <a:pt x="263957" y="5849646"/>
                </a:lnTo>
                <a:lnTo>
                  <a:pt x="384886" y="5779847"/>
                </a:lnTo>
                <a:lnTo>
                  <a:pt x="495910" y="5843931"/>
                </a:lnTo>
                <a:close/>
                <a:moveTo>
                  <a:pt x="499339" y="5993283"/>
                </a:moveTo>
                <a:lnTo>
                  <a:pt x="384886" y="6059348"/>
                </a:lnTo>
                <a:lnTo>
                  <a:pt x="260528" y="5987568"/>
                </a:lnTo>
                <a:lnTo>
                  <a:pt x="374980" y="5921502"/>
                </a:lnTo>
                <a:lnTo>
                  <a:pt x="499339" y="5993283"/>
                </a:lnTo>
                <a:close/>
                <a:moveTo>
                  <a:pt x="495910" y="6131128"/>
                </a:moveTo>
                <a:lnTo>
                  <a:pt x="374980" y="6200928"/>
                </a:lnTo>
                <a:lnTo>
                  <a:pt x="263957" y="6136843"/>
                </a:lnTo>
                <a:lnTo>
                  <a:pt x="384886" y="6067044"/>
                </a:lnTo>
                <a:lnTo>
                  <a:pt x="495910" y="6131128"/>
                </a:lnTo>
                <a:close/>
                <a:moveTo>
                  <a:pt x="499339" y="6280481"/>
                </a:moveTo>
                <a:lnTo>
                  <a:pt x="384886" y="6346546"/>
                </a:lnTo>
                <a:lnTo>
                  <a:pt x="260528" y="6274766"/>
                </a:lnTo>
                <a:lnTo>
                  <a:pt x="374980" y="6208700"/>
                </a:lnTo>
                <a:lnTo>
                  <a:pt x="499339" y="6280481"/>
                </a:lnTo>
                <a:close/>
                <a:moveTo>
                  <a:pt x="495910" y="6418326"/>
                </a:moveTo>
                <a:lnTo>
                  <a:pt x="374980" y="6488126"/>
                </a:lnTo>
                <a:lnTo>
                  <a:pt x="263957" y="6424041"/>
                </a:lnTo>
                <a:lnTo>
                  <a:pt x="384886" y="6354242"/>
                </a:lnTo>
                <a:lnTo>
                  <a:pt x="495910" y="6418326"/>
                </a:lnTo>
                <a:close/>
                <a:moveTo>
                  <a:pt x="502615" y="6422212"/>
                </a:moveTo>
                <a:lnTo>
                  <a:pt x="626974" y="6493993"/>
                </a:lnTo>
                <a:lnTo>
                  <a:pt x="506044" y="6563792"/>
                </a:lnTo>
                <a:lnTo>
                  <a:pt x="381686" y="6492011"/>
                </a:lnTo>
                <a:lnTo>
                  <a:pt x="502615" y="6422212"/>
                </a:lnTo>
                <a:close/>
                <a:moveTo>
                  <a:pt x="509321" y="6418326"/>
                </a:moveTo>
                <a:lnTo>
                  <a:pt x="623773" y="6352261"/>
                </a:lnTo>
                <a:lnTo>
                  <a:pt x="748132" y="6424041"/>
                </a:lnTo>
                <a:lnTo>
                  <a:pt x="633679" y="6490106"/>
                </a:lnTo>
                <a:lnTo>
                  <a:pt x="509321" y="6418326"/>
                </a:lnTo>
                <a:close/>
                <a:moveTo>
                  <a:pt x="754761" y="6427927"/>
                </a:moveTo>
                <a:lnTo>
                  <a:pt x="865784" y="6492011"/>
                </a:lnTo>
                <a:lnTo>
                  <a:pt x="751332" y="6558077"/>
                </a:lnTo>
                <a:lnTo>
                  <a:pt x="640309" y="6493993"/>
                </a:lnTo>
                <a:lnTo>
                  <a:pt x="754761" y="6427927"/>
                </a:lnTo>
                <a:close/>
                <a:moveTo>
                  <a:pt x="761467" y="6424117"/>
                </a:moveTo>
                <a:lnTo>
                  <a:pt x="882396" y="6354318"/>
                </a:lnTo>
                <a:lnTo>
                  <a:pt x="993419" y="6418402"/>
                </a:lnTo>
                <a:lnTo>
                  <a:pt x="872490" y="6488201"/>
                </a:lnTo>
                <a:lnTo>
                  <a:pt x="761467" y="6424117"/>
                </a:lnTo>
                <a:close/>
                <a:moveTo>
                  <a:pt x="1000125" y="6422212"/>
                </a:moveTo>
                <a:lnTo>
                  <a:pt x="1124484" y="6493993"/>
                </a:lnTo>
                <a:lnTo>
                  <a:pt x="1003554" y="6563792"/>
                </a:lnTo>
                <a:lnTo>
                  <a:pt x="879196" y="6492011"/>
                </a:lnTo>
                <a:lnTo>
                  <a:pt x="1000125" y="6422212"/>
                </a:lnTo>
                <a:close/>
                <a:moveTo>
                  <a:pt x="1006754" y="6418326"/>
                </a:moveTo>
                <a:lnTo>
                  <a:pt x="1121207" y="6352261"/>
                </a:lnTo>
                <a:lnTo>
                  <a:pt x="1245565" y="6424041"/>
                </a:lnTo>
                <a:lnTo>
                  <a:pt x="1131113" y="6490106"/>
                </a:lnTo>
                <a:lnTo>
                  <a:pt x="1006754" y="6418326"/>
                </a:lnTo>
                <a:close/>
                <a:moveTo>
                  <a:pt x="1252271" y="6427927"/>
                </a:moveTo>
                <a:lnTo>
                  <a:pt x="1363294" y="6492011"/>
                </a:lnTo>
                <a:lnTo>
                  <a:pt x="1248842" y="6558077"/>
                </a:lnTo>
                <a:lnTo>
                  <a:pt x="1137819" y="6493993"/>
                </a:lnTo>
                <a:lnTo>
                  <a:pt x="1252271" y="6427927"/>
                </a:lnTo>
                <a:close/>
                <a:moveTo>
                  <a:pt x="1258900" y="6424117"/>
                </a:moveTo>
                <a:lnTo>
                  <a:pt x="1379830" y="6354318"/>
                </a:lnTo>
                <a:lnTo>
                  <a:pt x="1490853" y="6418402"/>
                </a:lnTo>
                <a:lnTo>
                  <a:pt x="1369924" y="6488201"/>
                </a:lnTo>
                <a:lnTo>
                  <a:pt x="1258900" y="6424117"/>
                </a:lnTo>
                <a:close/>
                <a:moveTo>
                  <a:pt x="1497559" y="6422212"/>
                </a:moveTo>
                <a:lnTo>
                  <a:pt x="1621917" y="6493993"/>
                </a:lnTo>
                <a:lnTo>
                  <a:pt x="1500988" y="6563792"/>
                </a:lnTo>
                <a:lnTo>
                  <a:pt x="1376629" y="6492011"/>
                </a:lnTo>
                <a:lnTo>
                  <a:pt x="1497559" y="6422212"/>
                </a:lnTo>
                <a:close/>
                <a:moveTo>
                  <a:pt x="1504264" y="6418326"/>
                </a:moveTo>
                <a:lnTo>
                  <a:pt x="1618717" y="6352261"/>
                </a:lnTo>
                <a:lnTo>
                  <a:pt x="1743075" y="6424041"/>
                </a:lnTo>
                <a:lnTo>
                  <a:pt x="1628623" y="6490106"/>
                </a:lnTo>
                <a:lnTo>
                  <a:pt x="1504264" y="6418326"/>
                </a:lnTo>
                <a:close/>
                <a:moveTo>
                  <a:pt x="1749704" y="6427927"/>
                </a:moveTo>
                <a:lnTo>
                  <a:pt x="1860728" y="6492011"/>
                </a:lnTo>
                <a:lnTo>
                  <a:pt x="1746275" y="6558077"/>
                </a:lnTo>
                <a:lnTo>
                  <a:pt x="1635252" y="6493993"/>
                </a:lnTo>
                <a:lnTo>
                  <a:pt x="1749704" y="6427927"/>
                </a:lnTo>
                <a:close/>
                <a:moveTo>
                  <a:pt x="1756410" y="6424117"/>
                </a:moveTo>
                <a:lnTo>
                  <a:pt x="1877339" y="6354318"/>
                </a:lnTo>
                <a:lnTo>
                  <a:pt x="1988363" y="6418402"/>
                </a:lnTo>
                <a:lnTo>
                  <a:pt x="1867434" y="6488201"/>
                </a:lnTo>
                <a:lnTo>
                  <a:pt x="1756410" y="6424117"/>
                </a:lnTo>
                <a:close/>
                <a:moveTo>
                  <a:pt x="1995069" y="6422212"/>
                </a:moveTo>
                <a:lnTo>
                  <a:pt x="2119427" y="6493993"/>
                </a:lnTo>
                <a:lnTo>
                  <a:pt x="1998497" y="6563792"/>
                </a:lnTo>
                <a:lnTo>
                  <a:pt x="1874139" y="6492011"/>
                </a:lnTo>
                <a:lnTo>
                  <a:pt x="1995069" y="6422212"/>
                </a:lnTo>
                <a:close/>
                <a:moveTo>
                  <a:pt x="2001698" y="6418326"/>
                </a:moveTo>
                <a:lnTo>
                  <a:pt x="2116150" y="6352261"/>
                </a:lnTo>
                <a:lnTo>
                  <a:pt x="2240509" y="6424041"/>
                </a:lnTo>
                <a:lnTo>
                  <a:pt x="2126056" y="6490106"/>
                </a:lnTo>
                <a:lnTo>
                  <a:pt x="2001698" y="6418326"/>
                </a:lnTo>
                <a:close/>
                <a:moveTo>
                  <a:pt x="2247214" y="6427927"/>
                </a:moveTo>
                <a:lnTo>
                  <a:pt x="2358238" y="6492011"/>
                </a:lnTo>
                <a:lnTo>
                  <a:pt x="2243785" y="6558077"/>
                </a:lnTo>
                <a:lnTo>
                  <a:pt x="2132762" y="6493993"/>
                </a:lnTo>
                <a:lnTo>
                  <a:pt x="2247214" y="6427927"/>
                </a:lnTo>
                <a:close/>
                <a:moveTo>
                  <a:pt x="2253920" y="6424117"/>
                </a:moveTo>
                <a:lnTo>
                  <a:pt x="2374849" y="6354318"/>
                </a:lnTo>
                <a:lnTo>
                  <a:pt x="2485873" y="6418402"/>
                </a:lnTo>
                <a:lnTo>
                  <a:pt x="2364943" y="6488201"/>
                </a:lnTo>
                <a:lnTo>
                  <a:pt x="2253920" y="6424117"/>
                </a:lnTo>
                <a:close/>
                <a:moveTo>
                  <a:pt x="2492502" y="6422212"/>
                </a:moveTo>
                <a:lnTo>
                  <a:pt x="2616861" y="6493993"/>
                </a:lnTo>
                <a:lnTo>
                  <a:pt x="2495931" y="6563792"/>
                </a:lnTo>
                <a:lnTo>
                  <a:pt x="2371573" y="6492011"/>
                </a:lnTo>
                <a:lnTo>
                  <a:pt x="2492502" y="6422212"/>
                </a:lnTo>
                <a:close/>
                <a:moveTo>
                  <a:pt x="2499208" y="6418326"/>
                </a:moveTo>
                <a:lnTo>
                  <a:pt x="2613660" y="6352261"/>
                </a:lnTo>
                <a:lnTo>
                  <a:pt x="2738019" y="6424041"/>
                </a:lnTo>
                <a:lnTo>
                  <a:pt x="2623566" y="6490106"/>
                </a:lnTo>
                <a:lnTo>
                  <a:pt x="2499208" y="6418326"/>
                </a:lnTo>
                <a:close/>
                <a:moveTo>
                  <a:pt x="2744724" y="6427927"/>
                </a:moveTo>
                <a:lnTo>
                  <a:pt x="2855747" y="6492011"/>
                </a:lnTo>
                <a:lnTo>
                  <a:pt x="2741295" y="6558077"/>
                </a:lnTo>
                <a:lnTo>
                  <a:pt x="2630272" y="6493993"/>
                </a:lnTo>
                <a:lnTo>
                  <a:pt x="2744724" y="6427927"/>
                </a:lnTo>
                <a:close/>
                <a:moveTo>
                  <a:pt x="2751354" y="6424117"/>
                </a:moveTo>
                <a:lnTo>
                  <a:pt x="2872283" y="6354318"/>
                </a:lnTo>
                <a:lnTo>
                  <a:pt x="2983306" y="6418402"/>
                </a:lnTo>
                <a:lnTo>
                  <a:pt x="2862377" y="6488201"/>
                </a:lnTo>
                <a:lnTo>
                  <a:pt x="2751354" y="6424117"/>
                </a:lnTo>
                <a:close/>
                <a:moveTo>
                  <a:pt x="2990012" y="6422212"/>
                </a:moveTo>
                <a:lnTo>
                  <a:pt x="3114370" y="6493993"/>
                </a:lnTo>
                <a:lnTo>
                  <a:pt x="2993441" y="6563792"/>
                </a:lnTo>
                <a:lnTo>
                  <a:pt x="2869082" y="6492011"/>
                </a:lnTo>
                <a:lnTo>
                  <a:pt x="2990012" y="6422212"/>
                </a:lnTo>
                <a:close/>
                <a:moveTo>
                  <a:pt x="2996717" y="6418326"/>
                </a:moveTo>
                <a:lnTo>
                  <a:pt x="3111170" y="6352261"/>
                </a:lnTo>
                <a:lnTo>
                  <a:pt x="3235528" y="6424041"/>
                </a:lnTo>
                <a:lnTo>
                  <a:pt x="3121076" y="6490106"/>
                </a:lnTo>
                <a:lnTo>
                  <a:pt x="2996717" y="6418326"/>
                </a:lnTo>
                <a:close/>
                <a:moveTo>
                  <a:pt x="3242158" y="6427927"/>
                </a:moveTo>
                <a:lnTo>
                  <a:pt x="3353181" y="6492011"/>
                </a:lnTo>
                <a:lnTo>
                  <a:pt x="3238729" y="6558077"/>
                </a:lnTo>
                <a:lnTo>
                  <a:pt x="3127705" y="6493993"/>
                </a:lnTo>
                <a:lnTo>
                  <a:pt x="3242158" y="6427927"/>
                </a:lnTo>
                <a:close/>
                <a:moveTo>
                  <a:pt x="3248863" y="6424117"/>
                </a:moveTo>
                <a:lnTo>
                  <a:pt x="3369793" y="6354318"/>
                </a:lnTo>
                <a:lnTo>
                  <a:pt x="3480816" y="6418402"/>
                </a:lnTo>
                <a:lnTo>
                  <a:pt x="3359887" y="6488201"/>
                </a:lnTo>
                <a:lnTo>
                  <a:pt x="3248863" y="6424117"/>
                </a:lnTo>
                <a:close/>
                <a:moveTo>
                  <a:pt x="3487446" y="6422212"/>
                </a:moveTo>
                <a:lnTo>
                  <a:pt x="3611804" y="6493993"/>
                </a:lnTo>
                <a:lnTo>
                  <a:pt x="3490874" y="6563792"/>
                </a:lnTo>
                <a:lnTo>
                  <a:pt x="3366516" y="6492011"/>
                </a:lnTo>
                <a:lnTo>
                  <a:pt x="3487446" y="6422212"/>
                </a:lnTo>
                <a:close/>
                <a:moveTo>
                  <a:pt x="3494151" y="6418326"/>
                </a:moveTo>
                <a:lnTo>
                  <a:pt x="3608604" y="6352261"/>
                </a:lnTo>
                <a:lnTo>
                  <a:pt x="3732962" y="6424041"/>
                </a:lnTo>
                <a:lnTo>
                  <a:pt x="3618509" y="6490106"/>
                </a:lnTo>
                <a:lnTo>
                  <a:pt x="3494151" y="6418326"/>
                </a:lnTo>
                <a:close/>
                <a:moveTo>
                  <a:pt x="3739667" y="6427927"/>
                </a:moveTo>
                <a:lnTo>
                  <a:pt x="3850691" y="6492011"/>
                </a:lnTo>
                <a:lnTo>
                  <a:pt x="3736239" y="6558077"/>
                </a:lnTo>
                <a:lnTo>
                  <a:pt x="3625215" y="6493993"/>
                </a:lnTo>
                <a:lnTo>
                  <a:pt x="3739667" y="6427927"/>
                </a:lnTo>
                <a:close/>
                <a:moveTo>
                  <a:pt x="3746297" y="6424117"/>
                </a:moveTo>
                <a:lnTo>
                  <a:pt x="3867226" y="6354318"/>
                </a:lnTo>
                <a:lnTo>
                  <a:pt x="3978250" y="6418402"/>
                </a:lnTo>
                <a:lnTo>
                  <a:pt x="3857320" y="6488201"/>
                </a:lnTo>
                <a:lnTo>
                  <a:pt x="3746297" y="6424117"/>
                </a:lnTo>
                <a:close/>
                <a:moveTo>
                  <a:pt x="3984955" y="6422212"/>
                </a:moveTo>
                <a:lnTo>
                  <a:pt x="4109314" y="6493993"/>
                </a:lnTo>
                <a:lnTo>
                  <a:pt x="3988384" y="6563792"/>
                </a:lnTo>
                <a:lnTo>
                  <a:pt x="3864026" y="6492011"/>
                </a:lnTo>
                <a:lnTo>
                  <a:pt x="3984955" y="6422212"/>
                </a:lnTo>
                <a:close/>
                <a:moveTo>
                  <a:pt x="3991661" y="6418326"/>
                </a:moveTo>
                <a:lnTo>
                  <a:pt x="4106113" y="6352261"/>
                </a:lnTo>
                <a:lnTo>
                  <a:pt x="4230472" y="6424041"/>
                </a:lnTo>
                <a:lnTo>
                  <a:pt x="4116019" y="6490106"/>
                </a:lnTo>
                <a:lnTo>
                  <a:pt x="3991661" y="6418326"/>
                </a:lnTo>
                <a:close/>
                <a:moveTo>
                  <a:pt x="4237101" y="6427927"/>
                </a:moveTo>
                <a:lnTo>
                  <a:pt x="4348125" y="6492011"/>
                </a:lnTo>
                <a:lnTo>
                  <a:pt x="4233672" y="6558077"/>
                </a:lnTo>
                <a:lnTo>
                  <a:pt x="4122649" y="6493993"/>
                </a:lnTo>
                <a:lnTo>
                  <a:pt x="4237101" y="6427927"/>
                </a:lnTo>
                <a:close/>
                <a:moveTo>
                  <a:pt x="4243807" y="6424117"/>
                </a:moveTo>
                <a:lnTo>
                  <a:pt x="4364736" y="6354318"/>
                </a:lnTo>
                <a:lnTo>
                  <a:pt x="4475760" y="6418402"/>
                </a:lnTo>
                <a:lnTo>
                  <a:pt x="4354830" y="6488201"/>
                </a:lnTo>
                <a:lnTo>
                  <a:pt x="4243807" y="6424117"/>
                </a:lnTo>
                <a:close/>
                <a:moveTo>
                  <a:pt x="4482465" y="6422212"/>
                </a:moveTo>
                <a:lnTo>
                  <a:pt x="4606824" y="6493993"/>
                </a:lnTo>
                <a:lnTo>
                  <a:pt x="4485894" y="6563792"/>
                </a:lnTo>
                <a:lnTo>
                  <a:pt x="4361536" y="6492011"/>
                </a:lnTo>
                <a:lnTo>
                  <a:pt x="4482465" y="6422212"/>
                </a:lnTo>
                <a:close/>
                <a:moveTo>
                  <a:pt x="4489095" y="6418326"/>
                </a:moveTo>
                <a:lnTo>
                  <a:pt x="4603547" y="6352261"/>
                </a:lnTo>
                <a:lnTo>
                  <a:pt x="4727906" y="6424041"/>
                </a:lnTo>
                <a:lnTo>
                  <a:pt x="4613453" y="6490106"/>
                </a:lnTo>
                <a:lnTo>
                  <a:pt x="4489095" y="6418326"/>
                </a:lnTo>
                <a:close/>
                <a:moveTo>
                  <a:pt x="4734611" y="6427927"/>
                </a:moveTo>
                <a:lnTo>
                  <a:pt x="4845634" y="6492011"/>
                </a:lnTo>
                <a:lnTo>
                  <a:pt x="4731182" y="6558077"/>
                </a:lnTo>
                <a:lnTo>
                  <a:pt x="4620159" y="6493993"/>
                </a:lnTo>
                <a:lnTo>
                  <a:pt x="4734611" y="6427927"/>
                </a:lnTo>
                <a:close/>
                <a:moveTo>
                  <a:pt x="4741316" y="6424117"/>
                </a:moveTo>
                <a:lnTo>
                  <a:pt x="4862246" y="6354318"/>
                </a:lnTo>
                <a:lnTo>
                  <a:pt x="4973269" y="6418402"/>
                </a:lnTo>
                <a:lnTo>
                  <a:pt x="4852340" y="6488201"/>
                </a:lnTo>
                <a:lnTo>
                  <a:pt x="4741316" y="6424117"/>
                </a:lnTo>
                <a:close/>
                <a:moveTo>
                  <a:pt x="4979899" y="6422212"/>
                </a:moveTo>
                <a:lnTo>
                  <a:pt x="5104257" y="6493993"/>
                </a:lnTo>
                <a:lnTo>
                  <a:pt x="4983328" y="6563792"/>
                </a:lnTo>
                <a:lnTo>
                  <a:pt x="4858969" y="6492011"/>
                </a:lnTo>
                <a:lnTo>
                  <a:pt x="4979899" y="6422212"/>
                </a:lnTo>
                <a:close/>
                <a:moveTo>
                  <a:pt x="4986604" y="6418326"/>
                </a:moveTo>
                <a:lnTo>
                  <a:pt x="5101057" y="6352261"/>
                </a:lnTo>
                <a:lnTo>
                  <a:pt x="5225415" y="6424041"/>
                </a:lnTo>
                <a:lnTo>
                  <a:pt x="5110963" y="6490106"/>
                </a:lnTo>
                <a:lnTo>
                  <a:pt x="4986604" y="6418326"/>
                </a:lnTo>
                <a:close/>
                <a:moveTo>
                  <a:pt x="5232121" y="6427927"/>
                </a:moveTo>
                <a:lnTo>
                  <a:pt x="5343144" y="6492011"/>
                </a:lnTo>
                <a:lnTo>
                  <a:pt x="5228692" y="6558077"/>
                </a:lnTo>
                <a:lnTo>
                  <a:pt x="5117668" y="6493993"/>
                </a:lnTo>
                <a:lnTo>
                  <a:pt x="5232121" y="6427927"/>
                </a:lnTo>
                <a:close/>
                <a:moveTo>
                  <a:pt x="5238750" y="6424117"/>
                </a:moveTo>
                <a:lnTo>
                  <a:pt x="5359680" y="6354318"/>
                </a:lnTo>
                <a:lnTo>
                  <a:pt x="5470703" y="6418402"/>
                </a:lnTo>
                <a:lnTo>
                  <a:pt x="5349774" y="6488201"/>
                </a:lnTo>
                <a:lnTo>
                  <a:pt x="5238750" y="6424117"/>
                </a:lnTo>
                <a:close/>
                <a:moveTo>
                  <a:pt x="5477409" y="6422212"/>
                </a:moveTo>
                <a:lnTo>
                  <a:pt x="5601767" y="6493993"/>
                </a:lnTo>
                <a:lnTo>
                  <a:pt x="5480838" y="6563792"/>
                </a:lnTo>
                <a:lnTo>
                  <a:pt x="5356479" y="6492011"/>
                </a:lnTo>
                <a:lnTo>
                  <a:pt x="5477409" y="6422212"/>
                </a:lnTo>
                <a:close/>
                <a:moveTo>
                  <a:pt x="5484114" y="6418326"/>
                </a:moveTo>
                <a:lnTo>
                  <a:pt x="5598566" y="6352261"/>
                </a:lnTo>
                <a:lnTo>
                  <a:pt x="5722925" y="6424041"/>
                </a:lnTo>
                <a:lnTo>
                  <a:pt x="5608473" y="6490106"/>
                </a:lnTo>
                <a:lnTo>
                  <a:pt x="5484114" y="6418326"/>
                </a:lnTo>
                <a:close/>
                <a:moveTo>
                  <a:pt x="5729554" y="6427927"/>
                </a:moveTo>
                <a:lnTo>
                  <a:pt x="5840578" y="6492011"/>
                </a:lnTo>
                <a:lnTo>
                  <a:pt x="5726126" y="6558077"/>
                </a:lnTo>
                <a:lnTo>
                  <a:pt x="5615102" y="6493993"/>
                </a:lnTo>
                <a:lnTo>
                  <a:pt x="5729554" y="6427927"/>
                </a:lnTo>
                <a:close/>
                <a:moveTo>
                  <a:pt x="5736260" y="6424117"/>
                </a:moveTo>
                <a:lnTo>
                  <a:pt x="5857189" y="6354318"/>
                </a:lnTo>
                <a:lnTo>
                  <a:pt x="5968213" y="6418402"/>
                </a:lnTo>
                <a:lnTo>
                  <a:pt x="5847283" y="6488201"/>
                </a:lnTo>
                <a:lnTo>
                  <a:pt x="5736260" y="6424117"/>
                </a:lnTo>
                <a:close/>
                <a:moveTo>
                  <a:pt x="5974918" y="6422212"/>
                </a:moveTo>
                <a:lnTo>
                  <a:pt x="6099277" y="6493993"/>
                </a:lnTo>
                <a:lnTo>
                  <a:pt x="5978347" y="6563792"/>
                </a:lnTo>
                <a:lnTo>
                  <a:pt x="5853989" y="6492011"/>
                </a:lnTo>
                <a:lnTo>
                  <a:pt x="5974918" y="6422212"/>
                </a:lnTo>
                <a:close/>
                <a:moveTo>
                  <a:pt x="5981548" y="6418326"/>
                </a:moveTo>
                <a:lnTo>
                  <a:pt x="6096000" y="6352261"/>
                </a:lnTo>
                <a:lnTo>
                  <a:pt x="6220359" y="6424041"/>
                </a:lnTo>
                <a:lnTo>
                  <a:pt x="6105906" y="6490106"/>
                </a:lnTo>
                <a:lnTo>
                  <a:pt x="5981548" y="6418326"/>
                </a:lnTo>
                <a:close/>
                <a:moveTo>
                  <a:pt x="6227064" y="6427927"/>
                </a:moveTo>
                <a:lnTo>
                  <a:pt x="6338088" y="6492011"/>
                </a:lnTo>
                <a:lnTo>
                  <a:pt x="6223635" y="6558077"/>
                </a:lnTo>
                <a:lnTo>
                  <a:pt x="6112612" y="6493993"/>
                </a:lnTo>
                <a:lnTo>
                  <a:pt x="6227064" y="6427927"/>
                </a:lnTo>
                <a:close/>
                <a:moveTo>
                  <a:pt x="6233770" y="6424117"/>
                </a:moveTo>
                <a:lnTo>
                  <a:pt x="6354699" y="6354318"/>
                </a:lnTo>
                <a:lnTo>
                  <a:pt x="6465723" y="6418402"/>
                </a:lnTo>
                <a:lnTo>
                  <a:pt x="6344793" y="6488201"/>
                </a:lnTo>
                <a:lnTo>
                  <a:pt x="6233770" y="6424117"/>
                </a:lnTo>
                <a:close/>
                <a:moveTo>
                  <a:pt x="6472352" y="6422212"/>
                </a:moveTo>
                <a:lnTo>
                  <a:pt x="6596711" y="6493993"/>
                </a:lnTo>
                <a:lnTo>
                  <a:pt x="6475781" y="6563792"/>
                </a:lnTo>
                <a:lnTo>
                  <a:pt x="6351423" y="6492011"/>
                </a:lnTo>
                <a:lnTo>
                  <a:pt x="6472352" y="6422212"/>
                </a:lnTo>
                <a:close/>
                <a:moveTo>
                  <a:pt x="6361329" y="6350432"/>
                </a:moveTo>
                <a:lnTo>
                  <a:pt x="6475781" y="6284366"/>
                </a:lnTo>
                <a:lnTo>
                  <a:pt x="6586804" y="6348451"/>
                </a:lnTo>
                <a:lnTo>
                  <a:pt x="6472352" y="6414516"/>
                </a:lnTo>
                <a:lnTo>
                  <a:pt x="6361329" y="6350432"/>
                </a:lnTo>
                <a:close/>
                <a:moveTo>
                  <a:pt x="6351423" y="6204814"/>
                </a:moveTo>
                <a:lnTo>
                  <a:pt x="6472352" y="6134938"/>
                </a:lnTo>
                <a:lnTo>
                  <a:pt x="6596711" y="6206719"/>
                </a:lnTo>
                <a:lnTo>
                  <a:pt x="6475781" y="6276594"/>
                </a:lnTo>
                <a:lnTo>
                  <a:pt x="6351423" y="6204814"/>
                </a:lnTo>
                <a:close/>
                <a:moveTo>
                  <a:pt x="6361329" y="6063158"/>
                </a:moveTo>
                <a:lnTo>
                  <a:pt x="6475781" y="5997093"/>
                </a:lnTo>
                <a:lnTo>
                  <a:pt x="6586804" y="6061177"/>
                </a:lnTo>
                <a:lnTo>
                  <a:pt x="6472352" y="6127242"/>
                </a:lnTo>
                <a:lnTo>
                  <a:pt x="6361329" y="6063158"/>
                </a:lnTo>
                <a:close/>
                <a:moveTo>
                  <a:pt x="6351423" y="5917616"/>
                </a:moveTo>
                <a:lnTo>
                  <a:pt x="6472352" y="5847817"/>
                </a:lnTo>
                <a:lnTo>
                  <a:pt x="6596711" y="5919597"/>
                </a:lnTo>
                <a:lnTo>
                  <a:pt x="6475781" y="5989397"/>
                </a:lnTo>
                <a:lnTo>
                  <a:pt x="6351423" y="5917616"/>
                </a:lnTo>
                <a:close/>
                <a:moveTo>
                  <a:pt x="6361329" y="5775960"/>
                </a:moveTo>
                <a:lnTo>
                  <a:pt x="6475781" y="5709895"/>
                </a:lnTo>
                <a:lnTo>
                  <a:pt x="6586804" y="5773979"/>
                </a:lnTo>
                <a:lnTo>
                  <a:pt x="6472352" y="5840044"/>
                </a:lnTo>
                <a:lnTo>
                  <a:pt x="6361329" y="5775960"/>
                </a:lnTo>
                <a:close/>
                <a:moveTo>
                  <a:pt x="6351423" y="5630342"/>
                </a:moveTo>
                <a:lnTo>
                  <a:pt x="6472352" y="5560543"/>
                </a:lnTo>
                <a:lnTo>
                  <a:pt x="6596711" y="5632323"/>
                </a:lnTo>
                <a:lnTo>
                  <a:pt x="6475781" y="5702122"/>
                </a:lnTo>
                <a:lnTo>
                  <a:pt x="6351423" y="5630342"/>
                </a:lnTo>
                <a:close/>
                <a:moveTo>
                  <a:pt x="6361329" y="5488762"/>
                </a:moveTo>
                <a:lnTo>
                  <a:pt x="6475781" y="5422697"/>
                </a:lnTo>
                <a:lnTo>
                  <a:pt x="6586804" y="5486781"/>
                </a:lnTo>
                <a:lnTo>
                  <a:pt x="6472352" y="5552846"/>
                </a:lnTo>
                <a:lnTo>
                  <a:pt x="6361329" y="5488762"/>
                </a:lnTo>
                <a:close/>
                <a:moveTo>
                  <a:pt x="6351423" y="5343144"/>
                </a:moveTo>
                <a:lnTo>
                  <a:pt x="6472352" y="5273345"/>
                </a:lnTo>
                <a:lnTo>
                  <a:pt x="6596711" y="5345126"/>
                </a:lnTo>
                <a:lnTo>
                  <a:pt x="6475781" y="5414925"/>
                </a:lnTo>
                <a:lnTo>
                  <a:pt x="6351423" y="5343144"/>
                </a:lnTo>
                <a:close/>
                <a:moveTo>
                  <a:pt x="6361329" y="5201488"/>
                </a:moveTo>
                <a:lnTo>
                  <a:pt x="6475781" y="5135423"/>
                </a:lnTo>
                <a:lnTo>
                  <a:pt x="6586804" y="5199507"/>
                </a:lnTo>
                <a:lnTo>
                  <a:pt x="6472352" y="5265573"/>
                </a:lnTo>
                <a:lnTo>
                  <a:pt x="6361329" y="5201488"/>
                </a:lnTo>
                <a:close/>
                <a:moveTo>
                  <a:pt x="6351423" y="5055947"/>
                </a:moveTo>
                <a:lnTo>
                  <a:pt x="6472352" y="4986147"/>
                </a:lnTo>
                <a:lnTo>
                  <a:pt x="6596711" y="5057928"/>
                </a:lnTo>
                <a:lnTo>
                  <a:pt x="6475781" y="5127727"/>
                </a:lnTo>
                <a:lnTo>
                  <a:pt x="6351423" y="5055947"/>
                </a:lnTo>
                <a:close/>
                <a:moveTo>
                  <a:pt x="6361329" y="4914291"/>
                </a:moveTo>
                <a:lnTo>
                  <a:pt x="6475781" y="4848225"/>
                </a:lnTo>
                <a:lnTo>
                  <a:pt x="6586804" y="4912309"/>
                </a:lnTo>
                <a:lnTo>
                  <a:pt x="6472352" y="4978375"/>
                </a:lnTo>
                <a:lnTo>
                  <a:pt x="6361329" y="4914291"/>
                </a:lnTo>
                <a:close/>
                <a:moveTo>
                  <a:pt x="6351423" y="4768672"/>
                </a:moveTo>
                <a:lnTo>
                  <a:pt x="6472352" y="4698873"/>
                </a:lnTo>
                <a:lnTo>
                  <a:pt x="6596711" y="4770654"/>
                </a:lnTo>
                <a:lnTo>
                  <a:pt x="6475781" y="4840453"/>
                </a:lnTo>
                <a:lnTo>
                  <a:pt x="6351423" y="4768672"/>
                </a:lnTo>
                <a:close/>
                <a:moveTo>
                  <a:pt x="6361329" y="4627093"/>
                </a:moveTo>
                <a:lnTo>
                  <a:pt x="6475781" y="4561027"/>
                </a:lnTo>
                <a:lnTo>
                  <a:pt x="6586804" y="4625111"/>
                </a:lnTo>
                <a:lnTo>
                  <a:pt x="6472352" y="4691177"/>
                </a:lnTo>
                <a:lnTo>
                  <a:pt x="6361329" y="4627093"/>
                </a:lnTo>
                <a:close/>
                <a:moveTo>
                  <a:pt x="6351423" y="4481475"/>
                </a:moveTo>
                <a:lnTo>
                  <a:pt x="6472352" y="4411676"/>
                </a:lnTo>
                <a:lnTo>
                  <a:pt x="6596711" y="4483456"/>
                </a:lnTo>
                <a:lnTo>
                  <a:pt x="6475781" y="4553255"/>
                </a:lnTo>
                <a:lnTo>
                  <a:pt x="6351423" y="4481475"/>
                </a:lnTo>
                <a:close/>
                <a:moveTo>
                  <a:pt x="6361329" y="4339819"/>
                </a:moveTo>
                <a:lnTo>
                  <a:pt x="6475781" y="4273753"/>
                </a:lnTo>
                <a:lnTo>
                  <a:pt x="6586804" y="4337838"/>
                </a:lnTo>
                <a:lnTo>
                  <a:pt x="6472352" y="4403903"/>
                </a:lnTo>
                <a:lnTo>
                  <a:pt x="6361329" y="4339819"/>
                </a:lnTo>
                <a:close/>
                <a:moveTo>
                  <a:pt x="6351423" y="4194277"/>
                </a:moveTo>
                <a:lnTo>
                  <a:pt x="6472352" y="4124478"/>
                </a:lnTo>
                <a:lnTo>
                  <a:pt x="6596711" y="4196258"/>
                </a:lnTo>
                <a:lnTo>
                  <a:pt x="6475781" y="4266057"/>
                </a:lnTo>
                <a:lnTo>
                  <a:pt x="6351423" y="4194277"/>
                </a:lnTo>
                <a:close/>
                <a:moveTo>
                  <a:pt x="6361329" y="4052621"/>
                </a:moveTo>
                <a:lnTo>
                  <a:pt x="6475781" y="3986555"/>
                </a:lnTo>
                <a:lnTo>
                  <a:pt x="6586804" y="4050640"/>
                </a:lnTo>
                <a:lnTo>
                  <a:pt x="6472352" y="4116705"/>
                </a:lnTo>
                <a:lnTo>
                  <a:pt x="6361329" y="4052621"/>
                </a:lnTo>
                <a:close/>
                <a:moveTo>
                  <a:pt x="6351423" y="3907003"/>
                </a:moveTo>
                <a:lnTo>
                  <a:pt x="6472352" y="3837204"/>
                </a:lnTo>
                <a:lnTo>
                  <a:pt x="6596711" y="3908984"/>
                </a:lnTo>
                <a:lnTo>
                  <a:pt x="6475781" y="3978783"/>
                </a:lnTo>
                <a:lnTo>
                  <a:pt x="6351423" y="3907003"/>
                </a:lnTo>
                <a:close/>
                <a:moveTo>
                  <a:pt x="6361329" y="3765423"/>
                </a:moveTo>
                <a:lnTo>
                  <a:pt x="6475781" y="3699358"/>
                </a:lnTo>
                <a:lnTo>
                  <a:pt x="6586804" y="3763442"/>
                </a:lnTo>
                <a:lnTo>
                  <a:pt x="6472352" y="3829507"/>
                </a:lnTo>
                <a:lnTo>
                  <a:pt x="6361329" y="3765423"/>
                </a:lnTo>
                <a:close/>
                <a:moveTo>
                  <a:pt x="6351423" y="3619805"/>
                </a:moveTo>
                <a:lnTo>
                  <a:pt x="6472352" y="3550006"/>
                </a:lnTo>
                <a:lnTo>
                  <a:pt x="6596711" y="3621786"/>
                </a:lnTo>
                <a:lnTo>
                  <a:pt x="6475781" y="3691585"/>
                </a:lnTo>
                <a:lnTo>
                  <a:pt x="6351423" y="3619805"/>
                </a:lnTo>
                <a:close/>
                <a:moveTo>
                  <a:pt x="6361329" y="3478149"/>
                </a:moveTo>
                <a:lnTo>
                  <a:pt x="6475781" y="3412084"/>
                </a:lnTo>
                <a:lnTo>
                  <a:pt x="6586804" y="3476168"/>
                </a:lnTo>
                <a:lnTo>
                  <a:pt x="6472352" y="3542233"/>
                </a:lnTo>
                <a:lnTo>
                  <a:pt x="6361329" y="3478149"/>
                </a:lnTo>
                <a:close/>
                <a:moveTo>
                  <a:pt x="6351423" y="3332607"/>
                </a:moveTo>
                <a:lnTo>
                  <a:pt x="6472352" y="3262808"/>
                </a:lnTo>
                <a:lnTo>
                  <a:pt x="6596711" y="3334588"/>
                </a:lnTo>
                <a:lnTo>
                  <a:pt x="6475781" y="3404387"/>
                </a:lnTo>
                <a:lnTo>
                  <a:pt x="6351423" y="3332607"/>
                </a:lnTo>
                <a:close/>
                <a:moveTo>
                  <a:pt x="6361329" y="3190951"/>
                </a:moveTo>
                <a:lnTo>
                  <a:pt x="6475781" y="3124886"/>
                </a:lnTo>
                <a:lnTo>
                  <a:pt x="6586804" y="3188970"/>
                </a:lnTo>
                <a:lnTo>
                  <a:pt x="6472352" y="3255036"/>
                </a:lnTo>
                <a:lnTo>
                  <a:pt x="6361329" y="3190951"/>
                </a:lnTo>
                <a:close/>
                <a:moveTo>
                  <a:pt x="6351423" y="3045333"/>
                </a:moveTo>
                <a:lnTo>
                  <a:pt x="6472352" y="2975534"/>
                </a:lnTo>
                <a:lnTo>
                  <a:pt x="6596711" y="3047314"/>
                </a:lnTo>
                <a:lnTo>
                  <a:pt x="6475781" y="3117114"/>
                </a:lnTo>
                <a:lnTo>
                  <a:pt x="6351423" y="3045333"/>
                </a:lnTo>
                <a:close/>
                <a:moveTo>
                  <a:pt x="6361405" y="2903754"/>
                </a:moveTo>
                <a:lnTo>
                  <a:pt x="6475857" y="2837688"/>
                </a:lnTo>
                <a:lnTo>
                  <a:pt x="6586881" y="2901772"/>
                </a:lnTo>
                <a:lnTo>
                  <a:pt x="6472428" y="2967838"/>
                </a:lnTo>
                <a:lnTo>
                  <a:pt x="6361405" y="2903754"/>
                </a:lnTo>
                <a:close/>
                <a:moveTo>
                  <a:pt x="6351423" y="2758135"/>
                </a:moveTo>
                <a:lnTo>
                  <a:pt x="6472352" y="2688336"/>
                </a:lnTo>
                <a:lnTo>
                  <a:pt x="6596711" y="2760117"/>
                </a:lnTo>
                <a:lnTo>
                  <a:pt x="6475781" y="2829916"/>
                </a:lnTo>
                <a:lnTo>
                  <a:pt x="6351423" y="2758135"/>
                </a:lnTo>
                <a:close/>
                <a:moveTo>
                  <a:pt x="6361329" y="2616479"/>
                </a:moveTo>
                <a:lnTo>
                  <a:pt x="6475781" y="2550414"/>
                </a:lnTo>
                <a:lnTo>
                  <a:pt x="6586804" y="2614498"/>
                </a:lnTo>
                <a:lnTo>
                  <a:pt x="6472352" y="2680564"/>
                </a:lnTo>
                <a:lnTo>
                  <a:pt x="6361329" y="2616479"/>
                </a:lnTo>
                <a:close/>
                <a:moveTo>
                  <a:pt x="6351423" y="2470937"/>
                </a:moveTo>
                <a:lnTo>
                  <a:pt x="6472352" y="2401138"/>
                </a:lnTo>
                <a:lnTo>
                  <a:pt x="6596711" y="2472919"/>
                </a:lnTo>
                <a:lnTo>
                  <a:pt x="6475781" y="2542718"/>
                </a:lnTo>
                <a:lnTo>
                  <a:pt x="6351423" y="2470937"/>
                </a:lnTo>
                <a:close/>
                <a:moveTo>
                  <a:pt x="6361329" y="2329282"/>
                </a:moveTo>
                <a:lnTo>
                  <a:pt x="6475781" y="2263216"/>
                </a:lnTo>
                <a:lnTo>
                  <a:pt x="6586804" y="2327301"/>
                </a:lnTo>
                <a:lnTo>
                  <a:pt x="6472352" y="2393366"/>
                </a:lnTo>
                <a:lnTo>
                  <a:pt x="6361329" y="2329282"/>
                </a:lnTo>
                <a:close/>
                <a:moveTo>
                  <a:pt x="6351423" y="2183664"/>
                </a:moveTo>
                <a:lnTo>
                  <a:pt x="6472352" y="2113864"/>
                </a:lnTo>
                <a:lnTo>
                  <a:pt x="6596711" y="2185645"/>
                </a:lnTo>
                <a:lnTo>
                  <a:pt x="6475781" y="2255444"/>
                </a:lnTo>
                <a:lnTo>
                  <a:pt x="6351423" y="2183664"/>
                </a:lnTo>
                <a:close/>
                <a:moveTo>
                  <a:pt x="6361405" y="2042084"/>
                </a:moveTo>
                <a:lnTo>
                  <a:pt x="6475857" y="1976019"/>
                </a:lnTo>
                <a:lnTo>
                  <a:pt x="6586881" y="2040103"/>
                </a:lnTo>
                <a:lnTo>
                  <a:pt x="6472428" y="2106168"/>
                </a:lnTo>
                <a:lnTo>
                  <a:pt x="6361405" y="2042084"/>
                </a:lnTo>
                <a:close/>
                <a:moveTo>
                  <a:pt x="6351423" y="1896466"/>
                </a:moveTo>
                <a:lnTo>
                  <a:pt x="6472352" y="1826666"/>
                </a:lnTo>
                <a:lnTo>
                  <a:pt x="6596711" y="1898447"/>
                </a:lnTo>
                <a:lnTo>
                  <a:pt x="6475781" y="1968246"/>
                </a:lnTo>
                <a:lnTo>
                  <a:pt x="6351423" y="1896466"/>
                </a:lnTo>
                <a:close/>
                <a:moveTo>
                  <a:pt x="6361329" y="1754810"/>
                </a:moveTo>
                <a:lnTo>
                  <a:pt x="6475781" y="1688744"/>
                </a:lnTo>
                <a:lnTo>
                  <a:pt x="6586804" y="1752829"/>
                </a:lnTo>
                <a:lnTo>
                  <a:pt x="6472352" y="1818894"/>
                </a:lnTo>
                <a:lnTo>
                  <a:pt x="6361329" y="1754810"/>
                </a:lnTo>
                <a:close/>
                <a:moveTo>
                  <a:pt x="6351423" y="1609268"/>
                </a:moveTo>
                <a:lnTo>
                  <a:pt x="6472352" y="1539469"/>
                </a:lnTo>
                <a:lnTo>
                  <a:pt x="6596711" y="1611249"/>
                </a:lnTo>
                <a:lnTo>
                  <a:pt x="6475781" y="1681048"/>
                </a:lnTo>
                <a:lnTo>
                  <a:pt x="6351423" y="1609268"/>
                </a:lnTo>
                <a:close/>
                <a:moveTo>
                  <a:pt x="6361329" y="1467612"/>
                </a:moveTo>
                <a:lnTo>
                  <a:pt x="6475781" y="1401547"/>
                </a:lnTo>
                <a:lnTo>
                  <a:pt x="6586804" y="1465631"/>
                </a:lnTo>
                <a:lnTo>
                  <a:pt x="6472352" y="1531696"/>
                </a:lnTo>
                <a:lnTo>
                  <a:pt x="6361329" y="1467612"/>
                </a:lnTo>
                <a:close/>
                <a:moveTo>
                  <a:pt x="6351423" y="1321994"/>
                </a:moveTo>
                <a:lnTo>
                  <a:pt x="6472352" y="1252195"/>
                </a:lnTo>
                <a:lnTo>
                  <a:pt x="6596711" y="1323975"/>
                </a:lnTo>
                <a:lnTo>
                  <a:pt x="6475781" y="1393774"/>
                </a:lnTo>
                <a:lnTo>
                  <a:pt x="6351423" y="1321994"/>
                </a:lnTo>
                <a:close/>
                <a:moveTo>
                  <a:pt x="6361329" y="1180414"/>
                </a:moveTo>
                <a:lnTo>
                  <a:pt x="6475781" y="1114349"/>
                </a:lnTo>
                <a:lnTo>
                  <a:pt x="6586804" y="1178433"/>
                </a:lnTo>
                <a:lnTo>
                  <a:pt x="6472352" y="1244499"/>
                </a:lnTo>
                <a:lnTo>
                  <a:pt x="6361329" y="1180414"/>
                </a:lnTo>
                <a:close/>
                <a:moveTo>
                  <a:pt x="6351423" y="1034796"/>
                </a:moveTo>
                <a:lnTo>
                  <a:pt x="6472352" y="964997"/>
                </a:lnTo>
                <a:lnTo>
                  <a:pt x="6596711" y="1036777"/>
                </a:lnTo>
                <a:lnTo>
                  <a:pt x="6475781" y="1106576"/>
                </a:lnTo>
                <a:lnTo>
                  <a:pt x="6351423" y="1034796"/>
                </a:lnTo>
                <a:close/>
                <a:moveTo>
                  <a:pt x="6361329" y="893140"/>
                </a:moveTo>
                <a:lnTo>
                  <a:pt x="6475781" y="827075"/>
                </a:lnTo>
                <a:lnTo>
                  <a:pt x="6586804" y="891159"/>
                </a:lnTo>
                <a:lnTo>
                  <a:pt x="6472352" y="957224"/>
                </a:lnTo>
                <a:lnTo>
                  <a:pt x="6361329" y="893140"/>
                </a:lnTo>
                <a:close/>
                <a:moveTo>
                  <a:pt x="6351423" y="747598"/>
                </a:moveTo>
                <a:lnTo>
                  <a:pt x="6472352" y="677799"/>
                </a:lnTo>
                <a:lnTo>
                  <a:pt x="6596711" y="749579"/>
                </a:lnTo>
                <a:lnTo>
                  <a:pt x="6475781" y="819379"/>
                </a:lnTo>
                <a:lnTo>
                  <a:pt x="6351423" y="747598"/>
                </a:lnTo>
                <a:close/>
                <a:moveTo>
                  <a:pt x="6361329" y="605942"/>
                </a:moveTo>
                <a:lnTo>
                  <a:pt x="6475781" y="539877"/>
                </a:lnTo>
                <a:lnTo>
                  <a:pt x="6586804" y="603961"/>
                </a:lnTo>
                <a:lnTo>
                  <a:pt x="6472352" y="670027"/>
                </a:lnTo>
                <a:lnTo>
                  <a:pt x="6361329" y="605942"/>
                </a:lnTo>
                <a:close/>
                <a:moveTo>
                  <a:pt x="6351423" y="460324"/>
                </a:moveTo>
                <a:lnTo>
                  <a:pt x="6472352" y="390525"/>
                </a:lnTo>
                <a:lnTo>
                  <a:pt x="6596711" y="462305"/>
                </a:lnTo>
                <a:lnTo>
                  <a:pt x="6475781" y="532105"/>
                </a:lnTo>
                <a:lnTo>
                  <a:pt x="6351423" y="460324"/>
                </a:lnTo>
                <a:close/>
                <a:moveTo>
                  <a:pt x="6361405" y="318745"/>
                </a:moveTo>
                <a:lnTo>
                  <a:pt x="6475857" y="252679"/>
                </a:lnTo>
                <a:lnTo>
                  <a:pt x="6586881" y="316763"/>
                </a:lnTo>
                <a:lnTo>
                  <a:pt x="6472428" y="382829"/>
                </a:lnTo>
                <a:lnTo>
                  <a:pt x="6361405" y="318745"/>
                </a:lnTo>
                <a:close/>
                <a:moveTo>
                  <a:pt x="6354699" y="314858"/>
                </a:moveTo>
                <a:lnTo>
                  <a:pt x="6230341" y="243002"/>
                </a:lnTo>
                <a:lnTo>
                  <a:pt x="6344793" y="176936"/>
                </a:lnTo>
                <a:lnTo>
                  <a:pt x="6469151" y="248717"/>
                </a:lnTo>
                <a:lnTo>
                  <a:pt x="6354699" y="314858"/>
                </a:lnTo>
                <a:close/>
                <a:moveTo>
                  <a:pt x="6347994" y="318745"/>
                </a:moveTo>
                <a:lnTo>
                  <a:pt x="6227064" y="388544"/>
                </a:lnTo>
                <a:lnTo>
                  <a:pt x="6102706" y="316763"/>
                </a:lnTo>
                <a:lnTo>
                  <a:pt x="6223635" y="246888"/>
                </a:lnTo>
                <a:lnTo>
                  <a:pt x="6347994" y="318745"/>
                </a:lnTo>
                <a:close/>
                <a:moveTo>
                  <a:pt x="6096000" y="312877"/>
                </a:moveTo>
                <a:lnTo>
                  <a:pt x="5984977" y="248793"/>
                </a:lnTo>
                <a:lnTo>
                  <a:pt x="6105906" y="178994"/>
                </a:lnTo>
                <a:lnTo>
                  <a:pt x="6216930" y="243078"/>
                </a:lnTo>
                <a:lnTo>
                  <a:pt x="6096000" y="312877"/>
                </a:lnTo>
                <a:close/>
                <a:moveTo>
                  <a:pt x="6089295" y="316687"/>
                </a:moveTo>
                <a:lnTo>
                  <a:pt x="5974842" y="382753"/>
                </a:lnTo>
                <a:lnTo>
                  <a:pt x="5863819" y="318668"/>
                </a:lnTo>
                <a:lnTo>
                  <a:pt x="5978271" y="252603"/>
                </a:lnTo>
                <a:lnTo>
                  <a:pt x="6089295" y="316687"/>
                </a:lnTo>
                <a:close/>
                <a:moveTo>
                  <a:pt x="5857189" y="314858"/>
                </a:moveTo>
                <a:lnTo>
                  <a:pt x="5732831" y="243078"/>
                </a:lnTo>
                <a:lnTo>
                  <a:pt x="5847283" y="177013"/>
                </a:lnTo>
                <a:lnTo>
                  <a:pt x="5971642" y="248793"/>
                </a:lnTo>
                <a:lnTo>
                  <a:pt x="5857189" y="314858"/>
                </a:lnTo>
                <a:close/>
                <a:moveTo>
                  <a:pt x="5850484" y="318745"/>
                </a:moveTo>
                <a:lnTo>
                  <a:pt x="5729554" y="388544"/>
                </a:lnTo>
                <a:lnTo>
                  <a:pt x="5605196" y="316763"/>
                </a:lnTo>
                <a:lnTo>
                  <a:pt x="5726126" y="246964"/>
                </a:lnTo>
                <a:lnTo>
                  <a:pt x="5850484" y="318745"/>
                </a:lnTo>
                <a:close/>
                <a:moveTo>
                  <a:pt x="5598491" y="312877"/>
                </a:moveTo>
                <a:lnTo>
                  <a:pt x="5487543" y="248793"/>
                </a:lnTo>
                <a:lnTo>
                  <a:pt x="5608473" y="178994"/>
                </a:lnTo>
                <a:lnTo>
                  <a:pt x="5719496" y="243078"/>
                </a:lnTo>
                <a:lnTo>
                  <a:pt x="5598491" y="312877"/>
                </a:lnTo>
                <a:close/>
                <a:moveTo>
                  <a:pt x="5591861" y="316763"/>
                </a:moveTo>
                <a:lnTo>
                  <a:pt x="5477409" y="382829"/>
                </a:lnTo>
                <a:lnTo>
                  <a:pt x="5366385" y="318745"/>
                </a:lnTo>
                <a:lnTo>
                  <a:pt x="5480838" y="252679"/>
                </a:lnTo>
                <a:lnTo>
                  <a:pt x="5591861" y="316763"/>
                </a:lnTo>
                <a:close/>
                <a:moveTo>
                  <a:pt x="5359756" y="314858"/>
                </a:moveTo>
                <a:lnTo>
                  <a:pt x="5235397" y="243078"/>
                </a:lnTo>
                <a:lnTo>
                  <a:pt x="5349850" y="177013"/>
                </a:lnTo>
                <a:lnTo>
                  <a:pt x="5474208" y="248793"/>
                </a:lnTo>
                <a:lnTo>
                  <a:pt x="5359756" y="314858"/>
                </a:lnTo>
                <a:close/>
                <a:moveTo>
                  <a:pt x="5353050" y="318745"/>
                </a:moveTo>
                <a:lnTo>
                  <a:pt x="5232121" y="388544"/>
                </a:lnTo>
                <a:lnTo>
                  <a:pt x="5107762" y="316763"/>
                </a:lnTo>
                <a:lnTo>
                  <a:pt x="5228692" y="246964"/>
                </a:lnTo>
                <a:lnTo>
                  <a:pt x="5353050" y="318745"/>
                </a:lnTo>
                <a:close/>
                <a:moveTo>
                  <a:pt x="5101057" y="312877"/>
                </a:moveTo>
                <a:lnTo>
                  <a:pt x="4990033" y="248793"/>
                </a:lnTo>
                <a:lnTo>
                  <a:pt x="5110963" y="178994"/>
                </a:lnTo>
                <a:lnTo>
                  <a:pt x="5221986" y="243078"/>
                </a:lnTo>
                <a:lnTo>
                  <a:pt x="5101057" y="312877"/>
                </a:lnTo>
                <a:close/>
                <a:moveTo>
                  <a:pt x="5094351" y="316763"/>
                </a:moveTo>
                <a:lnTo>
                  <a:pt x="4979899" y="382829"/>
                </a:lnTo>
                <a:lnTo>
                  <a:pt x="4868876" y="318745"/>
                </a:lnTo>
                <a:lnTo>
                  <a:pt x="4983328" y="252679"/>
                </a:lnTo>
                <a:lnTo>
                  <a:pt x="5094351" y="316763"/>
                </a:lnTo>
                <a:close/>
                <a:moveTo>
                  <a:pt x="4862246" y="314858"/>
                </a:moveTo>
                <a:lnTo>
                  <a:pt x="4737888" y="243078"/>
                </a:lnTo>
                <a:lnTo>
                  <a:pt x="4852340" y="177013"/>
                </a:lnTo>
                <a:lnTo>
                  <a:pt x="4976698" y="248793"/>
                </a:lnTo>
                <a:lnTo>
                  <a:pt x="4862246" y="314858"/>
                </a:lnTo>
                <a:close/>
                <a:moveTo>
                  <a:pt x="4855541" y="318745"/>
                </a:moveTo>
                <a:lnTo>
                  <a:pt x="4734611" y="388544"/>
                </a:lnTo>
                <a:lnTo>
                  <a:pt x="4610253" y="316763"/>
                </a:lnTo>
                <a:lnTo>
                  <a:pt x="4731182" y="246964"/>
                </a:lnTo>
                <a:lnTo>
                  <a:pt x="4855541" y="318745"/>
                </a:lnTo>
                <a:close/>
                <a:moveTo>
                  <a:pt x="4603547" y="312877"/>
                </a:moveTo>
                <a:lnTo>
                  <a:pt x="4492524" y="248793"/>
                </a:lnTo>
                <a:lnTo>
                  <a:pt x="4613453" y="178994"/>
                </a:lnTo>
                <a:lnTo>
                  <a:pt x="4724477" y="243078"/>
                </a:lnTo>
                <a:lnTo>
                  <a:pt x="4603547" y="312877"/>
                </a:lnTo>
                <a:close/>
                <a:moveTo>
                  <a:pt x="4596842" y="316763"/>
                </a:moveTo>
                <a:lnTo>
                  <a:pt x="4482389" y="382829"/>
                </a:lnTo>
                <a:lnTo>
                  <a:pt x="4371366" y="318745"/>
                </a:lnTo>
                <a:lnTo>
                  <a:pt x="4485818" y="252679"/>
                </a:lnTo>
                <a:lnTo>
                  <a:pt x="4596842" y="316763"/>
                </a:lnTo>
                <a:close/>
                <a:moveTo>
                  <a:pt x="4364736" y="314858"/>
                </a:moveTo>
                <a:lnTo>
                  <a:pt x="4240378" y="243078"/>
                </a:lnTo>
                <a:lnTo>
                  <a:pt x="4354830" y="177013"/>
                </a:lnTo>
                <a:lnTo>
                  <a:pt x="4479189" y="248793"/>
                </a:lnTo>
                <a:lnTo>
                  <a:pt x="4364736" y="314858"/>
                </a:lnTo>
                <a:close/>
                <a:moveTo>
                  <a:pt x="4358107" y="318745"/>
                </a:moveTo>
                <a:lnTo>
                  <a:pt x="4237177" y="388544"/>
                </a:lnTo>
                <a:lnTo>
                  <a:pt x="4112819" y="316763"/>
                </a:lnTo>
                <a:lnTo>
                  <a:pt x="4233748" y="246964"/>
                </a:lnTo>
                <a:lnTo>
                  <a:pt x="4358107" y="318745"/>
                </a:lnTo>
                <a:close/>
                <a:moveTo>
                  <a:pt x="4106113" y="312877"/>
                </a:moveTo>
                <a:lnTo>
                  <a:pt x="3995090" y="248793"/>
                </a:lnTo>
                <a:lnTo>
                  <a:pt x="4116019" y="178994"/>
                </a:lnTo>
                <a:lnTo>
                  <a:pt x="4227043" y="243078"/>
                </a:lnTo>
                <a:lnTo>
                  <a:pt x="4106113" y="312877"/>
                </a:lnTo>
                <a:close/>
                <a:moveTo>
                  <a:pt x="4099408" y="316763"/>
                </a:moveTo>
                <a:lnTo>
                  <a:pt x="3984955" y="382829"/>
                </a:lnTo>
                <a:lnTo>
                  <a:pt x="3873932" y="318745"/>
                </a:lnTo>
                <a:lnTo>
                  <a:pt x="3988384" y="252679"/>
                </a:lnTo>
                <a:lnTo>
                  <a:pt x="4099408" y="316763"/>
                </a:lnTo>
                <a:close/>
                <a:moveTo>
                  <a:pt x="3867302" y="314858"/>
                </a:moveTo>
                <a:lnTo>
                  <a:pt x="3742944" y="243078"/>
                </a:lnTo>
                <a:lnTo>
                  <a:pt x="3857397" y="177013"/>
                </a:lnTo>
                <a:lnTo>
                  <a:pt x="3981755" y="248793"/>
                </a:lnTo>
                <a:lnTo>
                  <a:pt x="3867302" y="314858"/>
                </a:lnTo>
                <a:close/>
                <a:moveTo>
                  <a:pt x="3860597" y="318745"/>
                </a:moveTo>
                <a:lnTo>
                  <a:pt x="3739667" y="388544"/>
                </a:lnTo>
                <a:lnTo>
                  <a:pt x="3615309" y="316763"/>
                </a:lnTo>
                <a:lnTo>
                  <a:pt x="3736239" y="246964"/>
                </a:lnTo>
                <a:lnTo>
                  <a:pt x="3860597" y="318745"/>
                </a:lnTo>
                <a:close/>
                <a:moveTo>
                  <a:pt x="3608604" y="312877"/>
                </a:moveTo>
                <a:lnTo>
                  <a:pt x="3497580" y="248793"/>
                </a:lnTo>
                <a:lnTo>
                  <a:pt x="3618509" y="178994"/>
                </a:lnTo>
                <a:lnTo>
                  <a:pt x="3729533" y="243078"/>
                </a:lnTo>
                <a:lnTo>
                  <a:pt x="3608604" y="312877"/>
                </a:lnTo>
                <a:close/>
                <a:moveTo>
                  <a:pt x="3601898" y="316763"/>
                </a:moveTo>
                <a:lnTo>
                  <a:pt x="3487446" y="382829"/>
                </a:lnTo>
                <a:lnTo>
                  <a:pt x="3376422" y="318745"/>
                </a:lnTo>
                <a:lnTo>
                  <a:pt x="3490874" y="252679"/>
                </a:lnTo>
                <a:lnTo>
                  <a:pt x="3601898" y="316763"/>
                </a:lnTo>
                <a:close/>
                <a:moveTo>
                  <a:pt x="3369793" y="314858"/>
                </a:moveTo>
                <a:lnTo>
                  <a:pt x="3245434" y="243078"/>
                </a:lnTo>
                <a:lnTo>
                  <a:pt x="3359887" y="177013"/>
                </a:lnTo>
                <a:lnTo>
                  <a:pt x="3484245" y="248793"/>
                </a:lnTo>
                <a:lnTo>
                  <a:pt x="3369793" y="314858"/>
                </a:lnTo>
                <a:close/>
                <a:moveTo>
                  <a:pt x="3363163" y="318745"/>
                </a:moveTo>
                <a:lnTo>
                  <a:pt x="3242234" y="388544"/>
                </a:lnTo>
                <a:lnTo>
                  <a:pt x="3117876" y="316763"/>
                </a:lnTo>
                <a:lnTo>
                  <a:pt x="3238805" y="246964"/>
                </a:lnTo>
                <a:lnTo>
                  <a:pt x="3363163" y="318745"/>
                </a:lnTo>
                <a:close/>
                <a:moveTo>
                  <a:pt x="3111094" y="312877"/>
                </a:moveTo>
                <a:lnTo>
                  <a:pt x="3000070" y="248793"/>
                </a:lnTo>
                <a:lnTo>
                  <a:pt x="3121000" y="178994"/>
                </a:lnTo>
                <a:lnTo>
                  <a:pt x="3232023" y="243078"/>
                </a:lnTo>
                <a:lnTo>
                  <a:pt x="3111094" y="312877"/>
                </a:lnTo>
                <a:close/>
                <a:moveTo>
                  <a:pt x="3104464" y="316763"/>
                </a:moveTo>
                <a:lnTo>
                  <a:pt x="2990012" y="382829"/>
                </a:lnTo>
                <a:lnTo>
                  <a:pt x="2878989" y="318745"/>
                </a:lnTo>
                <a:lnTo>
                  <a:pt x="2993441" y="252679"/>
                </a:lnTo>
                <a:lnTo>
                  <a:pt x="3104464" y="316763"/>
                </a:lnTo>
                <a:close/>
                <a:moveTo>
                  <a:pt x="2872359" y="314858"/>
                </a:moveTo>
                <a:lnTo>
                  <a:pt x="2748001" y="243078"/>
                </a:lnTo>
                <a:lnTo>
                  <a:pt x="2862453" y="177013"/>
                </a:lnTo>
                <a:lnTo>
                  <a:pt x="2986812" y="248793"/>
                </a:lnTo>
                <a:lnTo>
                  <a:pt x="2872359" y="314858"/>
                </a:lnTo>
                <a:close/>
                <a:moveTo>
                  <a:pt x="2865654" y="318745"/>
                </a:moveTo>
                <a:lnTo>
                  <a:pt x="2744724" y="388544"/>
                </a:lnTo>
                <a:lnTo>
                  <a:pt x="2620366" y="316763"/>
                </a:lnTo>
                <a:lnTo>
                  <a:pt x="2741295" y="246888"/>
                </a:lnTo>
                <a:lnTo>
                  <a:pt x="2865654" y="318745"/>
                </a:lnTo>
                <a:close/>
                <a:moveTo>
                  <a:pt x="2613660" y="312877"/>
                </a:moveTo>
                <a:lnTo>
                  <a:pt x="2502637" y="248793"/>
                </a:lnTo>
                <a:lnTo>
                  <a:pt x="2623566" y="178994"/>
                </a:lnTo>
                <a:lnTo>
                  <a:pt x="2734589" y="243078"/>
                </a:lnTo>
                <a:lnTo>
                  <a:pt x="2613660" y="312877"/>
                </a:lnTo>
                <a:close/>
                <a:moveTo>
                  <a:pt x="2606954" y="316763"/>
                </a:moveTo>
                <a:lnTo>
                  <a:pt x="2492502" y="382829"/>
                </a:lnTo>
                <a:lnTo>
                  <a:pt x="2381479" y="318745"/>
                </a:lnTo>
                <a:lnTo>
                  <a:pt x="2495931" y="252679"/>
                </a:lnTo>
                <a:lnTo>
                  <a:pt x="2606954" y="316763"/>
                </a:lnTo>
                <a:close/>
                <a:moveTo>
                  <a:pt x="2374849" y="314858"/>
                </a:moveTo>
                <a:lnTo>
                  <a:pt x="2250491" y="243078"/>
                </a:lnTo>
                <a:lnTo>
                  <a:pt x="2364943" y="177013"/>
                </a:lnTo>
                <a:lnTo>
                  <a:pt x="2489302" y="248793"/>
                </a:lnTo>
                <a:lnTo>
                  <a:pt x="2374849" y="314858"/>
                </a:lnTo>
                <a:close/>
                <a:moveTo>
                  <a:pt x="2368144" y="318745"/>
                </a:moveTo>
                <a:lnTo>
                  <a:pt x="2247214" y="388544"/>
                </a:lnTo>
                <a:lnTo>
                  <a:pt x="2122856" y="316763"/>
                </a:lnTo>
                <a:lnTo>
                  <a:pt x="2243785" y="246964"/>
                </a:lnTo>
                <a:lnTo>
                  <a:pt x="2368144" y="318745"/>
                </a:lnTo>
                <a:close/>
                <a:moveTo>
                  <a:pt x="2116150" y="312877"/>
                </a:moveTo>
                <a:lnTo>
                  <a:pt x="2005127" y="248793"/>
                </a:lnTo>
                <a:lnTo>
                  <a:pt x="2126056" y="178994"/>
                </a:lnTo>
                <a:lnTo>
                  <a:pt x="2237080" y="243078"/>
                </a:lnTo>
                <a:lnTo>
                  <a:pt x="2116150" y="312877"/>
                </a:lnTo>
                <a:close/>
                <a:moveTo>
                  <a:pt x="2109521" y="316763"/>
                </a:moveTo>
                <a:lnTo>
                  <a:pt x="1995069" y="382829"/>
                </a:lnTo>
                <a:lnTo>
                  <a:pt x="1884045" y="318745"/>
                </a:lnTo>
                <a:lnTo>
                  <a:pt x="1998497" y="252679"/>
                </a:lnTo>
                <a:lnTo>
                  <a:pt x="2109521" y="316763"/>
                </a:lnTo>
                <a:close/>
                <a:moveTo>
                  <a:pt x="1877339" y="314858"/>
                </a:moveTo>
                <a:lnTo>
                  <a:pt x="1752981" y="243078"/>
                </a:lnTo>
                <a:lnTo>
                  <a:pt x="1867434" y="177013"/>
                </a:lnTo>
                <a:lnTo>
                  <a:pt x="1991792" y="248793"/>
                </a:lnTo>
                <a:lnTo>
                  <a:pt x="1877339" y="314858"/>
                </a:lnTo>
                <a:close/>
                <a:moveTo>
                  <a:pt x="1870710" y="318668"/>
                </a:moveTo>
                <a:lnTo>
                  <a:pt x="1749781" y="388468"/>
                </a:lnTo>
                <a:lnTo>
                  <a:pt x="1625422" y="316687"/>
                </a:lnTo>
                <a:lnTo>
                  <a:pt x="1746352" y="246888"/>
                </a:lnTo>
                <a:lnTo>
                  <a:pt x="1870710" y="318668"/>
                </a:lnTo>
                <a:close/>
                <a:moveTo>
                  <a:pt x="1618717" y="312877"/>
                </a:moveTo>
                <a:lnTo>
                  <a:pt x="1507693" y="248793"/>
                </a:lnTo>
                <a:lnTo>
                  <a:pt x="1628623" y="178994"/>
                </a:lnTo>
                <a:lnTo>
                  <a:pt x="1739646" y="243078"/>
                </a:lnTo>
                <a:lnTo>
                  <a:pt x="1618717" y="312877"/>
                </a:lnTo>
                <a:close/>
                <a:moveTo>
                  <a:pt x="1612011" y="316763"/>
                </a:moveTo>
                <a:lnTo>
                  <a:pt x="1497559" y="382829"/>
                </a:lnTo>
                <a:lnTo>
                  <a:pt x="1386535" y="318745"/>
                </a:lnTo>
                <a:lnTo>
                  <a:pt x="1500988" y="252679"/>
                </a:lnTo>
                <a:lnTo>
                  <a:pt x="1612011" y="316763"/>
                </a:lnTo>
                <a:close/>
                <a:moveTo>
                  <a:pt x="1379906" y="314858"/>
                </a:moveTo>
                <a:lnTo>
                  <a:pt x="1255547" y="243078"/>
                </a:lnTo>
                <a:lnTo>
                  <a:pt x="1370000" y="177013"/>
                </a:lnTo>
                <a:lnTo>
                  <a:pt x="1494358" y="248793"/>
                </a:lnTo>
                <a:lnTo>
                  <a:pt x="1379906" y="314858"/>
                </a:lnTo>
                <a:close/>
                <a:moveTo>
                  <a:pt x="1373200" y="318745"/>
                </a:moveTo>
                <a:lnTo>
                  <a:pt x="1252271" y="388544"/>
                </a:lnTo>
                <a:lnTo>
                  <a:pt x="1127912" y="316763"/>
                </a:lnTo>
                <a:lnTo>
                  <a:pt x="1248842" y="246964"/>
                </a:lnTo>
                <a:lnTo>
                  <a:pt x="1373200" y="318745"/>
                </a:lnTo>
                <a:close/>
                <a:moveTo>
                  <a:pt x="1121207" y="312877"/>
                </a:moveTo>
                <a:lnTo>
                  <a:pt x="1010183" y="248793"/>
                </a:lnTo>
                <a:lnTo>
                  <a:pt x="1131113" y="178994"/>
                </a:lnTo>
                <a:lnTo>
                  <a:pt x="1242136" y="243078"/>
                </a:lnTo>
                <a:lnTo>
                  <a:pt x="1121207" y="312877"/>
                </a:lnTo>
                <a:close/>
                <a:moveTo>
                  <a:pt x="1114501" y="316763"/>
                </a:moveTo>
                <a:lnTo>
                  <a:pt x="1000049" y="382829"/>
                </a:lnTo>
                <a:lnTo>
                  <a:pt x="889025" y="318745"/>
                </a:lnTo>
                <a:lnTo>
                  <a:pt x="1003478" y="252679"/>
                </a:lnTo>
                <a:lnTo>
                  <a:pt x="1114501" y="316763"/>
                </a:lnTo>
                <a:close/>
                <a:moveTo>
                  <a:pt x="882396" y="314858"/>
                </a:moveTo>
                <a:lnTo>
                  <a:pt x="758038" y="243078"/>
                </a:lnTo>
                <a:lnTo>
                  <a:pt x="872490" y="177013"/>
                </a:lnTo>
                <a:lnTo>
                  <a:pt x="996848" y="248793"/>
                </a:lnTo>
                <a:lnTo>
                  <a:pt x="882396" y="314858"/>
                </a:lnTo>
                <a:close/>
                <a:moveTo>
                  <a:pt x="875690" y="318668"/>
                </a:moveTo>
                <a:lnTo>
                  <a:pt x="754761" y="388544"/>
                </a:lnTo>
                <a:lnTo>
                  <a:pt x="630403" y="316763"/>
                </a:lnTo>
                <a:lnTo>
                  <a:pt x="751332" y="246964"/>
                </a:lnTo>
                <a:lnTo>
                  <a:pt x="875690" y="318668"/>
                </a:lnTo>
                <a:close/>
                <a:moveTo>
                  <a:pt x="623697" y="312877"/>
                </a:moveTo>
                <a:lnTo>
                  <a:pt x="512750" y="248793"/>
                </a:lnTo>
                <a:lnTo>
                  <a:pt x="633679" y="178994"/>
                </a:lnTo>
                <a:lnTo>
                  <a:pt x="744703" y="243078"/>
                </a:lnTo>
                <a:lnTo>
                  <a:pt x="623697" y="312877"/>
                </a:lnTo>
                <a:close/>
                <a:moveTo>
                  <a:pt x="617068" y="316763"/>
                </a:moveTo>
                <a:lnTo>
                  <a:pt x="502615" y="382829"/>
                </a:lnTo>
                <a:lnTo>
                  <a:pt x="391592" y="318745"/>
                </a:lnTo>
                <a:lnTo>
                  <a:pt x="506044" y="252679"/>
                </a:lnTo>
                <a:lnTo>
                  <a:pt x="617068" y="316763"/>
                </a:lnTo>
                <a:close/>
                <a:moveTo>
                  <a:pt x="384886" y="314858"/>
                </a:moveTo>
                <a:lnTo>
                  <a:pt x="260528" y="243078"/>
                </a:lnTo>
                <a:lnTo>
                  <a:pt x="374980" y="177013"/>
                </a:lnTo>
                <a:lnTo>
                  <a:pt x="499339" y="248793"/>
                </a:lnTo>
                <a:lnTo>
                  <a:pt x="384886" y="314858"/>
                </a:lnTo>
                <a:close/>
                <a:moveTo>
                  <a:pt x="378257" y="318668"/>
                </a:moveTo>
                <a:lnTo>
                  <a:pt x="257327" y="388468"/>
                </a:lnTo>
                <a:lnTo>
                  <a:pt x="132969" y="316687"/>
                </a:lnTo>
                <a:lnTo>
                  <a:pt x="253898" y="246888"/>
                </a:lnTo>
                <a:lnTo>
                  <a:pt x="378257" y="318668"/>
                </a:lnTo>
                <a:close/>
                <a:moveTo>
                  <a:pt x="368351" y="460324"/>
                </a:moveTo>
                <a:lnTo>
                  <a:pt x="253898" y="526390"/>
                </a:lnTo>
                <a:lnTo>
                  <a:pt x="142875" y="462305"/>
                </a:lnTo>
                <a:lnTo>
                  <a:pt x="257327" y="396240"/>
                </a:lnTo>
                <a:lnTo>
                  <a:pt x="368351" y="460324"/>
                </a:lnTo>
                <a:close/>
                <a:moveTo>
                  <a:pt x="378257" y="605942"/>
                </a:moveTo>
                <a:lnTo>
                  <a:pt x="257327" y="675742"/>
                </a:lnTo>
                <a:lnTo>
                  <a:pt x="132969" y="603961"/>
                </a:lnTo>
                <a:lnTo>
                  <a:pt x="253898" y="534162"/>
                </a:lnTo>
                <a:lnTo>
                  <a:pt x="378257" y="605942"/>
                </a:lnTo>
                <a:close/>
                <a:moveTo>
                  <a:pt x="368275" y="747598"/>
                </a:moveTo>
                <a:lnTo>
                  <a:pt x="253822" y="813664"/>
                </a:lnTo>
                <a:lnTo>
                  <a:pt x="142875" y="749579"/>
                </a:lnTo>
                <a:lnTo>
                  <a:pt x="257327" y="683514"/>
                </a:lnTo>
                <a:lnTo>
                  <a:pt x="368275" y="747598"/>
                </a:lnTo>
                <a:close/>
                <a:moveTo>
                  <a:pt x="378257" y="893140"/>
                </a:moveTo>
                <a:lnTo>
                  <a:pt x="257327" y="962939"/>
                </a:lnTo>
                <a:lnTo>
                  <a:pt x="132969" y="891159"/>
                </a:lnTo>
                <a:lnTo>
                  <a:pt x="253898" y="821360"/>
                </a:lnTo>
                <a:lnTo>
                  <a:pt x="378257" y="893140"/>
                </a:lnTo>
                <a:close/>
                <a:moveTo>
                  <a:pt x="368275" y="1034796"/>
                </a:moveTo>
                <a:lnTo>
                  <a:pt x="253822" y="1100861"/>
                </a:lnTo>
                <a:lnTo>
                  <a:pt x="142875" y="1036777"/>
                </a:lnTo>
                <a:lnTo>
                  <a:pt x="257327" y="970712"/>
                </a:lnTo>
                <a:lnTo>
                  <a:pt x="368275" y="1034796"/>
                </a:lnTo>
                <a:close/>
                <a:moveTo>
                  <a:pt x="378257" y="1180338"/>
                </a:moveTo>
                <a:lnTo>
                  <a:pt x="257327" y="1250137"/>
                </a:lnTo>
                <a:lnTo>
                  <a:pt x="132969" y="1178357"/>
                </a:lnTo>
                <a:lnTo>
                  <a:pt x="253898" y="1108558"/>
                </a:lnTo>
                <a:lnTo>
                  <a:pt x="378257" y="1180338"/>
                </a:lnTo>
                <a:close/>
                <a:moveTo>
                  <a:pt x="368275" y="1321994"/>
                </a:moveTo>
                <a:lnTo>
                  <a:pt x="253822" y="1388059"/>
                </a:lnTo>
                <a:lnTo>
                  <a:pt x="142875" y="1323975"/>
                </a:lnTo>
                <a:lnTo>
                  <a:pt x="257327" y="1257910"/>
                </a:lnTo>
                <a:lnTo>
                  <a:pt x="368275" y="1321994"/>
                </a:lnTo>
                <a:close/>
                <a:moveTo>
                  <a:pt x="378257" y="1467612"/>
                </a:moveTo>
                <a:lnTo>
                  <a:pt x="257327" y="1537411"/>
                </a:lnTo>
                <a:lnTo>
                  <a:pt x="132969" y="1465631"/>
                </a:lnTo>
                <a:lnTo>
                  <a:pt x="253898" y="1395832"/>
                </a:lnTo>
                <a:lnTo>
                  <a:pt x="378257" y="1467612"/>
                </a:lnTo>
                <a:close/>
                <a:moveTo>
                  <a:pt x="368351" y="1609268"/>
                </a:moveTo>
                <a:lnTo>
                  <a:pt x="253898" y="1675333"/>
                </a:lnTo>
                <a:lnTo>
                  <a:pt x="142875" y="1611249"/>
                </a:lnTo>
                <a:lnTo>
                  <a:pt x="257327" y="1545184"/>
                </a:lnTo>
                <a:lnTo>
                  <a:pt x="368351" y="1609268"/>
                </a:lnTo>
                <a:close/>
                <a:moveTo>
                  <a:pt x="378257" y="1754810"/>
                </a:moveTo>
                <a:lnTo>
                  <a:pt x="257327" y="1824609"/>
                </a:lnTo>
                <a:lnTo>
                  <a:pt x="132969" y="1752829"/>
                </a:lnTo>
                <a:lnTo>
                  <a:pt x="253898" y="1683029"/>
                </a:lnTo>
                <a:lnTo>
                  <a:pt x="378257" y="1754810"/>
                </a:lnTo>
                <a:close/>
                <a:moveTo>
                  <a:pt x="368275" y="1896466"/>
                </a:moveTo>
                <a:lnTo>
                  <a:pt x="253822" y="1962531"/>
                </a:lnTo>
                <a:lnTo>
                  <a:pt x="142875" y="1898447"/>
                </a:lnTo>
                <a:lnTo>
                  <a:pt x="257327" y="1832381"/>
                </a:lnTo>
                <a:lnTo>
                  <a:pt x="368275" y="1896466"/>
                </a:lnTo>
                <a:close/>
                <a:moveTo>
                  <a:pt x="378257" y="2042084"/>
                </a:moveTo>
                <a:lnTo>
                  <a:pt x="257327" y="2111883"/>
                </a:lnTo>
                <a:lnTo>
                  <a:pt x="132969" y="2040103"/>
                </a:lnTo>
                <a:lnTo>
                  <a:pt x="253898" y="1970304"/>
                </a:lnTo>
                <a:lnTo>
                  <a:pt x="378257" y="2042084"/>
                </a:lnTo>
                <a:close/>
                <a:moveTo>
                  <a:pt x="368351" y="2183664"/>
                </a:moveTo>
                <a:lnTo>
                  <a:pt x="253898" y="2249729"/>
                </a:lnTo>
                <a:lnTo>
                  <a:pt x="142875" y="2185645"/>
                </a:lnTo>
                <a:lnTo>
                  <a:pt x="257327" y="2119579"/>
                </a:lnTo>
                <a:lnTo>
                  <a:pt x="368351" y="2183664"/>
                </a:lnTo>
                <a:close/>
                <a:moveTo>
                  <a:pt x="378257" y="2329282"/>
                </a:moveTo>
                <a:lnTo>
                  <a:pt x="257327" y="2399081"/>
                </a:lnTo>
                <a:lnTo>
                  <a:pt x="132969" y="2327301"/>
                </a:lnTo>
                <a:lnTo>
                  <a:pt x="253898" y="2257501"/>
                </a:lnTo>
                <a:lnTo>
                  <a:pt x="378257" y="2329282"/>
                </a:lnTo>
                <a:close/>
                <a:moveTo>
                  <a:pt x="368275" y="2470937"/>
                </a:moveTo>
                <a:lnTo>
                  <a:pt x="253822" y="2537003"/>
                </a:lnTo>
                <a:lnTo>
                  <a:pt x="142875" y="2472919"/>
                </a:lnTo>
                <a:lnTo>
                  <a:pt x="257327" y="2406853"/>
                </a:lnTo>
                <a:lnTo>
                  <a:pt x="368275" y="2470937"/>
                </a:lnTo>
                <a:close/>
                <a:moveTo>
                  <a:pt x="378257" y="2616479"/>
                </a:moveTo>
                <a:lnTo>
                  <a:pt x="257327" y="2686279"/>
                </a:lnTo>
                <a:lnTo>
                  <a:pt x="132969" y="2614498"/>
                </a:lnTo>
                <a:lnTo>
                  <a:pt x="253898" y="2544699"/>
                </a:lnTo>
                <a:lnTo>
                  <a:pt x="378257" y="2616479"/>
                </a:lnTo>
                <a:close/>
                <a:moveTo>
                  <a:pt x="368275" y="2758135"/>
                </a:moveTo>
                <a:lnTo>
                  <a:pt x="253822" y="2824201"/>
                </a:lnTo>
                <a:lnTo>
                  <a:pt x="142875" y="2760117"/>
                </a:lnTo>
                <a:lnTo>
                  <a:pt x="257327" y="2694051"/>
                </a:lnTo>
                <a:lnTo>
                  <a:pt x="368275" y="2758135"/>
                </a:lnTo>
                <a:close/>
                <a:moveTo>
                  <a:pt x="378257" y="2903754"/>
                </a:moveTo>
                <a:lnTo>
                  <a:pt x="257327" y="2973553"/>
                </a:lnTo>
                <a:lnTo>
                  <a:pt x="132969" y="2901772"/>
                </a:lnTo>
                <a:lnTo>
                  <a:pt x="253898" y="2831973"/>
                </a:lnTo>
                <a:lnTo>
                  <a:pt x="378257" y="2903754"/>
                </a:lnTo>
                <a:close/>
                <a:moveTo>
                  <a:pt x="368275" y="3045333"/>
                </a:moveTo>
                <a:lnTo>
                  <a:pt x="253822" y="3111399"/>
                </a:lnTo>
                <a:lnTo>
                  <a:pt x="142875" y="3047314"/>
                </a:lnTo>
                <a:lnTo>
                  <a:pt x="257327" y="2981249"/>
                </a:lnTo>
                <a:lnTo>
                  <a:pt x="368275" y="3045333"/>
                </a:lnTo>
                <a:close/>
                <a:moveTo>
                  <a:pt x="378257" y="3190951"/>
                </a:moveTo>
                <a:lnTo>
                  <a:pt x="257327" y="3260751"/>
                </a:lnTo>
                <a:lnTo>
                  <a:pt x="132969" y="3188970"/>
                </a:lnTo>
                <a:lnTo>
                  <a:pt x="253898" y="3119171"/>
                </a:lnTo>
                <a:lnTo>
                  <a:pt x="378257" y="3190951"/>
                </a:lnTo>
                <a:close/>
                <a:moveTo>
                  <a:pt x="368275" y="3332607"/>
                </a:moveTo>
                <a:lnTo>
                  <a:pt x="253822" y="3398672"/>
                </a:lnTo>
                <a:lnTo>
                  <a:pt x="142875" y="3334588"/>
                </a:lnTo>
                <a:lnTo>
                  <a:pt x="257327" y="3268523"/>
                </a:lnTo>
                <a:lnTo>
                  <a:pt x="368275" y="3332607"/>
                </a:lnTo>
                <a:close/>
                <a:moveTo>
                  <a:pt x="378257" y="3478149"/>
                </a:moveTo>
                <a:lnTo>
                  <a:pt x="257327" y="3547948"/>
                </a:lnTo>
                <a:lnTo>
                  <a:pt x="132969" y="3476168"/>
                </a:lnTo>
                <a:lnTo>
                  <a:pt x="253898" y="3406369"/>
                </a:lnTo>
                <a:lnTo>
                  <a:pt x="378257" y="3478149"/>
                </a:lnTo>
                <a:close/>
                <a:moveTo>
                  <a:pt x="368275" y="3619805"/>
                </a:moveTo>
                <a:lnTo>
                  <a:pt x="253822" y="3685870"/>
                </a:lnTo>
                <a:lnTo>
                  <a:pt x="142875" y="3621786"/>
                </a:lnTo>
                <a:lnTo>
                  <a:pt x="257327" y="3555721"/>
                </a:lnTo>
                <a:lnTo>
                  <a:pt x="368275" y="3619805"/>
                </a:lnTo>
                <a:close/>
                <a:moveTo>
                  <a:pt x="378257" y="3765423"/>
                </a:moveTo>
                <a:lnTo>
                  <a:pt x="257327" y="3835222"/>
                </a:lnTo>
                <a:lnTo>
                  <a:pt x="132969" y="3763442"/>
                </a:lnTo>
                <a:lnTo>
                  <a:pt x="253898" y="3693643"/>
                </a:lnTo>
                <a:lnTo>
                  <a:pt x="378257" y="3765423"/>
                </a:lnTo>
                <a:close/>
                <a:moveTo>
                  <a:pt x="368275" y="3907003"/>
                </a:moveTo>
                <a:lnTo>
                  <a:pt x="253822" y="3973068"/>
                </a:lnTo>
                <a:lnTo>
                  <a:pt x="142875" y="3908984"/>
                </a:lnTo>
                <a:lnTo>
                  <a:pt x="257327" y="3842919"/>
                </a:lnTo>
                <a:lnTo>
                  <a:pt x="368275" y="3907003"/>
                </a:lnTo>
                <a:close/>
                <a:moveTo>
                  <a:pt x="378257" y="4052621"/>
                </a:moveTo>
                <a:lnTo>
                  <a:pt x="257327" y="4122420"/>
                </a:lnTo>
                <a:lnTo>
                  <a:pt x="132969" y="4050640"/>
                </a:lnTo>
                <a:lnTo>
                  <a:pt x="253898" y="3980840"/>
                </a:lnTo>
                <a:lnTo>
                  <a:pt x="378257" y="4052621"/>
                </a:lnTo>
                <a:close/>
                <a:moveTo>
                  <a:pt x="368275" y="4194277"/>
                </a:moveTo>
                <a:lnTo>
                  <a:pt x="253822" y="4260342"/>
                </a:lnTo>
                <a:lnTo>
                  <a:pt x="142875" y="4196258"/>
                </a:lnTo>
                <a:lnTo>
                  <a:pt x="257327" y="4130193"/>
                </a:lnTo>
                <a:lnTo>
                  <a:pt x="368275" y="4194277"/>
                </a:lnTo>
                <a:close/>
                <a:moveTo>
                  <a:pt x="378257" y="4339819"/>
                </a:moveTo>
                <a:lnTo>
                  <a:pt x="257327" y="4409618"/>
                </a:lnTo>
                <a:lnTo>
                  <a:pt x="132969" y="4337838"/>
                </a:lnTo>
                <a:lnTo>
                  <a:pt x="253898" y="4268038"/>
                </a:lnTo>
                <a:lnTo>
                  <a:pt x="378257" y="4339819"/>
                </a:lnTo>
                <a:close/>
                <a:moveTo>
                  <a:pt x="368275" y="4481475"/>
                </a:moveTo>
                <a:lnTo>
                  <a:pt x="253822" y="4547540"/>
                </a:lnTo>
                <a:lnTo>
                  <a:pt x="142875" y="4483456"/>
                </a:lnTo>
                <a:lnTo>
                  <a:pt x="257327" y="4417391"/>
                </a:lnTo>
                <a:lnTo>
                  <a:pt x="368275" y="4481475"/>
                </a:lnTo>
                <a:close/>
                <a:moveTo>
                  <a:pt x="378257" y="4627093"/>
                </a:moveTo>
                <a:lnTo>
                  <a:pt x="257327" y="4696892"/>
                </a:lnTo>
                <a:lnTo>
                  <a:pt x="132969" y="4625111"/>
                </a:lnTo>
                <a:lnTo>
                  <a:pt x="253898" y="4555312"/>
                </a:lnTo>
                <a:lnTo>
                  <a:pt x="378257" y="4627093"/>
                </a:lnTo>
                <a:close/>
                <a:moveTo>
                  <a:pt x="368275" y="4768672"/>
                </a:moveTo>
                <a:lnTo>
                  <a:pt x="253822" y="4834738"/>
                </a:lnTo>
                <a:lnTo>
                  <a:pt x="142875" y="4770654"/>
                </a:lnTo>
                <a:lnTo>
                  <a:pt x="257327" y="4704588"/>
                </a:lnTo>
                <a:lnTo>
                  <a:pt x="368275" y="4768672"/>
                </a:lnTo>
                <a:close/>
                <a:moveTo>
                  <a:pt x="378257" y="4914291"/>
                </a:moveTo>
                <a:lnTo>
                  <a:pt x="257327" y="4984090"/>
                </a:lnTo>
                <a:lnTo>
                  <a:pt x="132969" y="4912309"/>
                </a:lnTo>
                <a:lnTo>
                  <a:pt x="253898" y="4842510"/>
                </a:lnTo>
                <a:lnTo>
                  <a:pt x="378257" y="4914291"/>
                </a:lnTo>
                <a:close/>
                <a:moveTo>
                  <a:pt x="368275" y="5055947"/>
                </a:moveTo>
                <a:lnTo>
                  <a:pt x="253822" y="5122012"/>
                </a:lnTo>
                <a:lnTo>
                  <a:pt x="142875" y="5057928"/>
                </a:lnTo>
                <a:lnTo>
                  <a:pt x="257327" y="4991862"/>
                </a:lnTo>
                <a:lnTo>
                  <a:pt x="368275" y="5055947"/>
                </a:lnTo>
                <a:close/>
                <a:moveTo>
                  <a:pt x="378257" y="5201488"/>
                </a:moveTo>
                <a:lnTo>
                  <a:pt x="257327" y="5271288"/>
                </a:lnTo>
                <a:lnTo>
                  <a:pt x="132969" y="5199507"/>
                </a:lnTo>
                <a:lnTo>
                  <a:pt x="253898" y="5129708"/>
                </a:lnTo>
                <a:lnTo>
                  <a:pt x="378257" y="5201488"/>
                </a:lnTo>
                <a:close/>
                <a:moveTo>
                  <a:pt x="368275" y="5343144"/>
                </a:moveTo>
                <a:lnTo>
                  <a:pt x="253822" y="5409210"/>
                </a:lnTo>
                <a:lnTo>
                  <a:pt x="142875" y="5345126"/>
                </a:lnTo>
                <a:lnTo>
                  <a:pt x="257327" y="5279060"/>
                </a:lnTo>
                <a:lnTo>
                  <a:pt x="368275" y="5343144"/>
                </a:lnTo>
                <a:close/>
                <a:moveTo>
                  <a:pt x="378257" y="5488762"/>
                </a:moveTo>
                <a:lnTo>
                  <a:pt x="257327" y="5558561"/>
                </a:lnTo>
                <a:lnTo>
                  <a:pt x="132969" y="5486781"/>
                </a:lnTo>
                <a:lnTo>
                  <a:pt x="253898" y="5416982"/>
                </a:lnTo>
                <a:lnTo>
                  <a:pt x="378257" y="5488762"/>
                </a:lnTo>
                <a:close/>
                <a:moveTo>
                  <a:pt x="368275" y="5630342"/>
                </a:moveTo>
                <a:lnTo>
                  <a:pt x="253822" y="5696407"/>
                </a:lnTo>
                <a:lnTo>
                  <a:pt x="142875" y="5632323"/>
                </a:lnTo>
                <a:lnTo>
                  <a:pt x="257327" y="5566258"/>
                </a:lnTo>
                <a:lnTo>
                  <a:pt x="368275" y="5630342"/>
                </a:lnTo>
                <a:close/>
                <a:moveTo>
                  <a:pt x="378257" y="5775960"/>
                </a:moveTo>
                <a:lnTo>
                  <a:pt x="257327" y="5845759"/>
                </a:lnTo>
                <a:lnTo>
                  <a:pt x="132969" y="5773979"/>
                </a:lnTo>
                <a:lnTo>
                  <a:pt x="253898" y="5704180"/>
                </a:lnTo>
                <a:lnTo>
                  <a:pt x="378257" y="5775960"/>
                </a:lnTo>
                <a:close/>
                <a:moveTo>
                  <a:pt x="368275" y="5917616"/>
                </a:moveTo>
                <a:lnTo>
                  <a:pt x="253822" y="5983682"/>
                </a:lnTo>
                <a:lnTo>
                  <a:pt x="142875" y="5919597"/>
                </a:lnTo>
                <a:lnTo>
                  <a:pt x="257327" y="5853532"/>
                </a:lnTo>
                <a:lnTo>
                  <a:pt x="368275" y="5917616"/>
                </a:lnTo>
                <a:close/>
                <a:moveTo>
                  <a:pt x="378257" y="6063158"/>
                </a:moveTo>
                <a:lnTo>
                  <a:pt x="257327" y="6132957"/>
                </a:lnTo>
                <a:lnTo>
                  <a:pt x="132969" y="6061177"/>
                </a:lnTo>
                <a:lnTo>
                  <a:pt x="253898" y="5991378"/>
                </a:lnTo>
                <a:lnTo>
                  <a:pt x="378257" y="6063158"/>
                </a:lnTo>
                <a:close/>
                <a:moveTo>
                  <a:pt x="368351" y="6204814"/>
                </a:moveTo>
                <a:lnTo>
                  <a:pt x="253898" y="6270879"/>
                </a:lnTo>
                <a:lnTo>
                  <a:pt x="142875" y="6206795"/>
                </a:lnTo>
                <a:lnTo>
                  <a:pt x="257327" y="6140730"/>
                </a:lnTo>
                <a:lnTo>
                  <a:pt x="368351" y="6204814"/>
                </a:lnTo>
                <a:close/>
                <a:moveTo>
                  <a:pt x="378257" y="6350432"/>
                </a:moveTo>
                <a:lnTo>
                  <a:pt x="257327" y="6420231"/>
                </a:lnTo>
                <a:lnTo>
                  <a:pt x="132969" y="6348451"/>
                </a:lnTo>
                <a:lnTo>
                  <a:pt x="253898" y="6278651"/>
                </a:lnTo>
                <a:lnTo>
                  <a:pt x="378257" y="6350432"/>
                </a:lnTo>
                <a:close/>
                <a:moveTo>
                  <a:pt x="368275" y="6492011"/>
                </a:moveTo>
                <a:lnTo>
                  <a:pt x="253822" y="6558077"/>
                </a:lnTo>
                <a:lnTo>
                  <a:pt x="142875" y="6493993"/>
                </a:lnTo>
                <a:lnTo>
                  <a:pt x="257327" y="6427927"/>
                </a:lnTo>
                <a:lnTo>
                  <a:pt x="368275" y="6492011"/>
                </a:lnTo>
                <a:close/>
                <a:moveTo>
                  <a:pt x="378257" y="6637630"/>
                </a:moveTo>
                <a:lnTo>
                  <a:pt x="257327" y="6707505"/>
                </a:lnTo>
                <a:lnTo>
                  <a:pt x="132969" y="6635725"/>
                </a:lnTo>
                <a:lnTo>
                  <a:pt x="253898" y="6565926"/>
                </a:lnTo>
                <a:lnTo>
                  <a:pt x="378257" y="6637630"/>
                </a:lnTo>
                <a:close/>
                <a:moveTo>
                  <a:pt x="260528" y="6561963"/>
                </a:moveTo>
                <a:lnTo>
                  <a:pt x="374980" y="6495898"/>
                </a:lnTo>
                <a:lnTo>
                  <a:pt x="499339" y="6567678"/>
                </a:lnTo>
                <a:lnTo>
                  <a:pt x="384886" y="6633744"/>
                </a:lnTo>
                <a:lnTo>
                  <a:pt x="260528" y="6561963"/>
                </a:lnTo>
                <a:close/>
                <a:moveTo>
                  <a:pt x="506044" y="6571564"/>
                </a:moveTo>
                <a:lnTo>
                  <a:pt x="617068" y="6635649"/>
                </a:lnTo>
                <a:lnTo>
                  <a:pt x="502615" y="6701714"/>
                </a:lnTo>
                <a:lnTo>
                  <a:pt x="391592" y="6637630"/>
                </a:lnTo>
                <a:lnTo>
                  <a:pt x="506044" y="6571564"/>
                </a:lnTo>
                <a:close/>
                <a:moveTo>
                  <a:pt x="512750" y="6567678"/>
                </a:moveTo>
                <a:lnTo>
                  <a:pt x="633679" y="6497879"/>
                </a:lnTo>
                <a:lnTo>
                  <a:pt x="744703" y="6561963"/>
                </a:lnTo>
                <a:lnTo>
                  <a:pt x="623773" y="6631762"/>
                </a:lnTo>
                <a:lnTo>
                  <a:pt x="512750" y="6567678"/>
                </a:lnTo>
                <a:close/>
                <a:moveTo>
                  <a:pt x="751332" y="6565849"/>
                </a:moveTo>
                <a:lnTo>
                  <a:pt x="875690" y="6637630"/>
                </a:lnTo>
                <a:lnTo>
                  <a:pt x="754761" y="6707429"/>
                </a:lnTo>
                <a:lnTo>
                  <a:pt x="630403" y="6635649"/>
                </a:lnTo>
                <a:lnTo>
                  <a:pt x="751332" y="6565849"/>
                </a:lnTo>
                <a:close/>
                <a:moveTo>
                  <a:pt x="758038" y="6561963"/>
                </a:moveTo>
                <a:lnTo>
                  <a:pt x="872490" y="6495898"/>
                </a:lnTo>
                <a:lnTo>
                  <a:pt x="996848" y="6567678"/>
                </a:lnTo>
                <a:lnTo>
                  <a:pt x="882396" y="6633744"/>
                </a:lnTo>
                <a:lnTo>
                  <a:pt x="758038" y="6561963"/>
                </a:lnTo>
                <a:close/>
                <a:moveTo>
                  <a:pt x="1003554" y="6571564"/>
                </a:moveTo>
                <a:lnTo>
                  <a:pt x="1114577" y="6635649"/>
                </a:lnTo>
                <a:lnTo>
                  <a:pt x="1000125" y="6701714"/>
                </a:lnTo>
                <a:lnTo>
                  <a:pt x="889102" y="6637630"/>
                </a:lnTo>
                <a:lnTo>
                  <a:pt x="1003554" y="6571564"/>
                </a:lnTo>
                <a:close/>
                <a:moveTo>
                  <a:pt x="1010183" y="6567678"/>
                </a:moveTo>
                <a:lnTo>
                  <a:pt x="1131113" y="6497879"/>
                </a:lnTo>
                <a:lnTo>
                  <a:pt x="1242136" y="6561963"/>
                </a:lnTo>
                <a:lnTo>
                  <a:pt x="1121207" y="6631762"/>
                </a:lnTo>
                <a:lnTo>
                  <a:pt x="1010183" y="6567678"/>
                </a:lnTo>
                <a:close/>
                <a:moveTo>
                  <a:pt x="1248842" y="6565849"/>
                </a:moveTo>
                <a:lnTo>
                  <a:pt x="1373200" y="6637630"/>
                </a:lnTo>
                <a:lnTo>
                  <a:pt x="1252271" y="6707429"/>
                </a:lnTo>
                <a:lnTo>
                  <a:pt x="1127912" y="6635649"/>
                </a:lnTo>
                <a:lnTo>
                  <a:pt x="1248842" y="6565849"/>
                </a:lnTo>
                <a:close/>
                <a:moveTo>
                  <a:pt x="1255471" y="6561963"/>
                </a:moveTo>
                <a:lnTo>
                  <a:pt x="1369924" y="6495898"/>
                </a:lnTo>
                <a:lnTo>
                  <a:pt x="1494282" y="6567678"/>
                </a:lnTo>
                <a:lnTo>
                  <a:pt x="1379830" y="6633744"/>
                </a:lnTo>
                <a:lnTo>
                  <a:pt x="1255471" y="6561963"/>
                </a:lnTo>
                <a:close/>
                <a:moveTo>
                  <a:pt x="1500988" y="6571564"/>
                </a:moveTo>
                <a:lnTo>
                  <a:pt x="1612011" y="6635649"/>
                </a:lnTo>
                <a:lnTo>
                  <a:pt x="1497559" y="6701714"/>
                </a:lnTo>
                <a:lnTo>
                  <a:pt x="1386535" y="6637630"/>
                </a:lnTo>
                <a:lnTo>
                  <a:pt x="1500988" y="6571564"/>
                </a:lnTo>
                <a:close/>
                <a:moveTo>
                  <a:pt x="1507693" y="6567678"/>
                </a:moveTo>
                <a:lnTo>
                  <a:pt x="1628623" y="6497879"/>
                </a:lnTo>
                <a:lnTo>
                  <a:pt x="1739646" y="6561963"/>
                </a:lnTo>
                <a:lnTo>
                  <a:pt x="1618717" y="6631762"/>
                </a:lnTo>
                <a:lnTo>
                  <a:pt x="1507693" y="6567678"/>
                </a:lnTo>
                <a:close/>
                <a:moveTo>
                  <a:pt x="1746275" y="6565849"/>
                </a:moveTo>
                <a:lnTo>
                  <a:pt x="1870634" y="6637630"/>
                </a:lnTo>
                <a:lnTo>
                  <a:pt x="1749704" y="6707429"/>
                </a:lnTo>
                <a:lnTo>
                  <a:pt x="1625346" y="6635649"/>
                </a:lnTo>
                <a:lnTo>
                  <a:pt x="1746275" y="6565849"/>
                </a:lnTo>
                <a:close/>
                <a:moveTo>
                  <a:pt x="1752981" y="6561963"/>
                </a:moveTo>
                <a:lnTo>
                  <a:pt x="1867434" y="6495898"/>
                </a:lnTo>
                <a:lnTo>
                  <a:pt x="1991792" y="6567678"/>
                </a:lnTo>
                <a:lnTo>
                  <a:pt x="1877339" y="6633744"/>
                </a:lnTo>
                <a:lnTo>
                  <a:pt x="1752981" y="6561963"/>
                </a:lnTo>
                <a:close/>
                <a:moveTo>
                  <a:pt x="1998497" y="6571564"/>
                </a:moveTo>
                <a:lnTo>
                  <a:pt x="2109521" y="6635649"/>
                </a:lnTo>
                <a:lnTo>
                  <a:pt x="1995069" y="6701714"/>
                </a:lnTo>
                <a:lnTo>
                  <a:pt x="1884045" y="6637630"/>
                </a:lnTo>
                <a:lnTo>
                  <a:pt x="1998497" y="6571564"/>
                </a:lnTo>
                <a:close/>
                <a:moveTo>
                  <a:pt x="2005127" y="6567754"/>
                </a:moveTo>
                <a:lnTo>
                  <a:pt x="2126056" y="6497955"/>
                </a:lnTo>
                <a:lnTo>
                  <a:pt x="2237080" y="6562039"/>
                </a:lnTo>
                <a:lnTo>
                  <a:pt x="2116150" y="6631839"/>
                </a:lnTo>
                <a:lnTo>
                  <a:pt x="2005127" y="6567754"/>
                </a:lnTo>
                <a:close/>
                <a:moveTo>
                  <a:pt x="2243785" y="6565849"/>
                </a:moveTo>
                <a:lnTo>
                  <a:pt x="2368144" y="6637630"/>
                </a:lnTo>
                <a:lnTo>
                  <a:pt x="2247214" y="6707505"/>
                </a:lnTo>
                <a:lnTo>
                  <a:pt x="2122856" y="6635725"/>
                </a:lnTo>
                <a:lnTo>
                  <a:pt x="2243785" y="6565849"/>
                </a:lnTo>
                <a:close/>
                <a:moveTo>
                  <a:pt x="2250491" y="6561963"/>
                </a:moveTo>
                <a:lnTo>
                  <a:pt x="2364943" y="6495898"/>
                </a:lnTo>
                <a:lnTo>
                  <a:pt x="2489302" y="6567678"/>
                </a:lnTo>
                <a:lnTo>
                  <a:pt x="2374849" y="6633744"/>
                </a:lnTo>
                <a:lnTo>
                  <a:pt x="2250491" y="6561963"/>
                </a:lnTo>
                <a:close/>
                <a:moveTo>
                  <a:pt x="2495931" y="6571564"/>
                </a:moveTo>
                <a:lnTo>
                  <a:pt x="2606954" y="6635649"/>
                </a:lnTo>
                <a:lnTo>
                  <a:pt x="2492502" y="6701714"/>
                </a:lnTo>
                <a:lnTo>
                  <a:pt x="2381479" y="6637630"/>
                </a:lnTo>
                <a:lnTo>
                  <a:pt x="2495931" y="6571564"/>
                </a:lnTo>
                <a:close/>
                <a:moveTo>
                  <a:pt x="2502637" y="6567678"/>
                </a:moveTo>
                <a:lnTo>
                  <a:pt x="2623566" y="6497879"/>
                </a:lnTo>
                <a:lnTo>
                  <a:pt x="2734589" y="6561963"/>
                </a:lnTo>
                <a:lnTo>
                  <a:pt x="2613660" y="6631762"/>
                </a:lnTo>
                <a:lnTo>
                  <a:pt x="2502637" y="6567678"/>
                </a:lnTo>
                <a:close/>
                <a:moveTo>
                  <a:pt x="2741295" y="6565849"/>
                </a:moveTo>
                <a:lnTo>
                  <a:pt x="2865654" y="6637630"/>
                </a:lnTo>
                <a:lnTo>
                  <a:pt x="2744724" y="6707429"/>
                </a:lnTo>
                <a:lnTo>
                  <a:pt x="2620366" y="6635649"/>
                </a:lnTo>
                <a:lnTo>
                  <a:pt x="2741295" y="6565849"/>
                </a:lnTo>
                <a:close/>
                <a:moveTo>
                  <a:pt x="2747924" y="6561963"/>
                </a:moveTo>
                <a:lnTo>
                  <a:pt x="2862377" y="6495898"/>
                </a:lnTo>
                <a:lnTo>
                  <a:pt x="2986735" y="6567678"/>
                </a:lnTo>
                <a:lnTo>
                  <a:pt x="2872283" y="6633744"/>
                </a:lnTo>
                <a:lnTo>
                  <a:pt x="2747924" y="6561963"/>
                </a:lnTo>
                <a:close/>
                <a:moveTo>
                  <a:pt x="2993441" y="6571564"/>
                </a:moveTo>
                <a:lnTo>
                  <a:pt x="3104464" y="6635649"/>
                </a:lnTo>
                <a:lnTo>
                  <a:pt x="2990012" y="6701714"/>
                </a:lnTo>
                <a:lnTo>
                  <a:pt x="2878989" y="6637630"/>
                </a:lnTo>
                <a:lnTo>
                  <a:pt x="2993441" y="6571564"/>
                </a:lnTo>
                <a:close/>
                <a:moveTo>
                  <a:pt x="3000147" y="6567678"/>
                </a:moveTo>
                <a:lnTo>
                  <a:pt x="3121076" y="6497879"/>
                </a:lnTo>
                <a:lnTo>
                  <a:pt x="3232099" y="6561963"/>
                </a:lnTo>
                <a:lnTo>
                  <a:pt x="3111170" y="6631762"/>
                </a:lnTo>
                <a:lnTo>
                  <a:pt x="3000147" y="6567678"/>
                </a:lnTo>
                <a:close/>
                <a:moveTo>
                  <a:pt x="3238729" y="6565849"/>
                </a:moveTo>
                <a:lnTo>
                  <a:pt x="3363087" y="6637630"/>
                </a:lnTo>
                <a:lnTo>
                  <a:pt x="3242158" y="6707429"/>
                </a:lnTo>
                <a:lnTo>
                  <a:pt x="3117799" y="6635649"/>
                </a:lnTo>
                <a:lnTo>
                  <a:pt x="3238729" y="6565849"/>
                </a:lnTo>
                <a:close/>
                <a:moveTo>
                  <a:pt x="3245434" y="6561963"/>
                </a:moveTo>
                <a:lnTo>
                  <a:pt x="3359887" y="6495898"/>
                </a:lnTo>
                <a:lnTo>
                  <a:pt x="3484245" y="6567678"/>
                </a:lnTo>
                <a:lnTo>
                  <a:pt x="3369793" y="6633744"/>
                </a:lnTo>
                <a:lnTo>
                  <a:pt x="3245434" y="6561963"/>
                </a:lnTo>
                <a:close/>
                <a:moveTo>
                  <a:pt x="3490951" y="6571564"/>
                </a:moveTo>
                <a:lnTo>
                  <a:pt x="3601974" y="6635649"/>
                </a:lnTo>
                <a:lnTo>
                  <a:pt x="3487522" y="6701714"/>
                </a:lnTo>
                <a:lnTo>
                  <a:pt x="3376498" y="6637630"/>
                </a:lnTo>
                <a:lnTo>
                  <a:pt x="3490951" y="6571564"/>
                </a:lnTo>
                <a:close/>
                <a:moveTo>
                  <a:pt x="3497580" y="6567678"/>
                </a:moveTo>
                <a:lnTo>
                  <a:pt x="3618509" y="6497879"/>
                </a:lnTo>
                <a:lnTo>
                  <a:pt x="3729533" y="6561963"/>
                </a:lnTo>
                <a:lnTo>
                  <a:pt x="3608604" y="6631762"/>
                </a:lnTo>
                <a:lnTo>
                  <a:pt x="3497580" y="6567678"/>
                </a:lnTo>
                <a:close/>
                <a:moveTo>
                  <a:pt x="3736239" y="6565849"/>
                </a:moveTo>
                <a:lnTo>
                  <a:pt x="3860597" y="6637630"/>
                </a:lnTo>
                <a:lnTo>
                  <a:pt x="3739667" y="6707429"/>
                </a:lnTo>
                <a:lnTo>
                  <a:pt x="3615309" y="6635649"/>
                </a:lnTo>
                <a:lnTo>
                  <a:pt x="3736239" y="6565849"/>
                </a:lnTo>
                <a:close/>
                <a:moveTo>
                  <a:pt x="3742868" y="6561963"/>
                </a:moveTo>
                <a:lnTo>
                  <a:pt x="3857320" y="6495898"/>
                </a:lnTo>
                <a:lnTo>
                  <a:pt x="3981679" y="6567678"/>
                </a:lnTo>
                <a:lnTo>
                  <a:pt x="3867226" y="6633744"/>
                </a:lnTo>
                <a:lnTo>
                  <a:pt x="3742868" y="6561963"/>
                </a:lnTo>
                <a:close/>
                <a:moveTo>
                  <a:pt x="3988384" y="6571564"/>
                </a:moveTo>
                <a:lnTo>
                  <a:pt x="4099408" y="6635649"/>
                </a:lnTo>
                <a:lnTo>
                  <a:pt x="3984955" y="6701714"/>
                </a:lnTo>
                <a:lnTo>
                  <a:pt x="3873932" y="6637630"/>
                </a:lnTo>
                <a:lnTo>
                  <a:pt x="3988384" y="6571564"/>
                </a:lnTo>
                <a:close/>
                <a:moveTo>
                  <a:pt x="3995090" y="6567678"/>
                </a:moveTo>
                <a:lnTo>
                  <a:pt x="4116019" y="6497879"/>
                </a:lnTo>
                <a:lnTo>
                  <a:pt x="4227043" y="6561963"/>
                </a:lnTo>
                <a:lnTo>
                  <a:pt x="4106113" y="6631762"/>
                </a:lnTo>
                <a:lnTo>
                  <a:pt x="3995090" y="6567678"/>
                </a:lnTo>
                <a:close/>
                <a:moveTo>
                  <a:pt x="4233672" y="6565849"/>
                </a:moveTo>
                <a:lnTo>
                  <a:pt x="4358031" y="6637630"/>
                </a:lnTo>
                <a:lnTo>
                  <a:pt x="4237101" y="6707505"/>
                </a:lnTo>
                <a:lnTo>
                  <a:pt x="4112743" y="6635725"/>
                </a:lnTo>
                <a:lnTo>
                  <a:pt x="4233672" y="6565849"/>
                </a:lnTo>
                <a:close/>
                <a:moveTo>
                  <a:pt x="4240378" y="6561963"/>
                </a:moveTo>
                <a:lnTo>
                  <a:pt x="4354830" y="6495898"/>
                </a:lnTo>
                <a:lnTo>
                  <a:pt x="4479189" y="6567678"/>
                </a:lnTo>
                <a:lnTo>
                  <a:pt x="4364736" y="6633744"/>
                </a:lnTo>
                <a:lnTo>
                  <a:pt x="4240378" y="6561963"/>
                </a:lnTo>
                <a:close/>
                <a:moveTo>
                  <a:pt x="4485894" y="6571564"/>
                </a:moveTo>
                <a:lnTo>
                  <a:pt x="4596918" y="6635649"/>
                </a:lnTo>
                <a:lnTo>
                  <a:pt x="4482465" y="6701714"/>
                </a:lnTo>
                <a:lnTo>
                  <a:pt x="4371442" y="6637630"/>
                </a:lnTo>
                <a:lnTo>
                  <a:pt x="4485894" y="6571564"/>
                </a:lnTo>
                <a:close/>
                <a:moveTo>
                  <a:pt x="4492524" y="6567678"/>
                </a:moveTo>
                <a:lnTo>
                  <a:pt x="4613453" y="6497879"/>
                </a:lnTo>
                <a:lnTo>
                  <a:pt x="4724477" y="6561963"/>
                </a:lnTo>
                <a:lnTo>
                  <a:pt x="4603547" y="6631762"/>
                </a:lnTo>
                <a:lnTo>
                  <a:pt x="4492524" y="6567678"/>
                </a:lnTo>
                <a:close/>
                <a:moveTo>
                  <a:pt x="4731182" y="6565849"/>
                </a:moveTo>
                <a:lnTo>
                  <a:pt x="4855541" y="6637630"/>
                </a:lnTo>
                <a:lnTo>
                  <a:pt x="4734611" y="6707429"/>
                </a:lnTo>
                <a:lnTo>
                  <a:pt x="4610253" y="6635649"/>
                </a:lnTo>
                <a:lnTo>
                  <a:pt x="4731182" y="6565849"/>
                </a:lnTo>
                <a:close/>
                <a:moveTo>
                  <a:pt x="4737888" y="6561963"/>
                </a:moveTo>
                <a:lnTo>
                  <a:pt x="4852340" y="6495898"/>
                </a:lnTo>
                <a:lnTo>
                  <a:pt x="4976698" y="6567678"/>
                </a:lnTo>
                <a:lnTo>
                  <a:pt x="4862246" y="6633744"/>
                </a:lnTo>
                <a:lnTo>
                  <a:pt x="4737888" y="6561963"/>
                </a:lnTo>
                <a:close/>
                <a:moveTo>
                  <a:pt x="4983328" y="6571564"/>
                </a:moveTo>
                <a:lnTo>
                  <a:pt x="5094351" y="6635649"/>
                </a:lnTo>
                <a:lnTo>
                  <a:pt x="4979899" y="6701714"/>
                </a:lnTo>
                <a:lnTo>
                  <a:pt x="4868876" y="6637630"/>
                </a:lnTo>
                <a:lnTo>
                  <a:pt x="4983328" y="6571564"/>
                </a:lnTo>
                <a:close/>
                <a:moveTo>
                  <a:pt x="4990033" y="6567678"/>
                </a:moveTo>
                <a:lnTo>
                  <a:pt x="5110963" y="6497879"/>
                </a:lnTo>
                <a:lnTo>
                  <a:pt x="5221986" y="6561963"/>
                </a:lnTo>
                <a:lnTo>
                  <a:pt x="5101057" y="6631762"/>
                </a:lnTo>
                <a:lnTo>
                  <a:pt x="4990033" y="6567678"/>
                </a:lnTo>
                <a:close/>
                <a:moveTo>
                  <a:pt x="5228692" y="6565849"/>
                </a:moveTo>
                <a:lnTo>
                  <a:pt x="5353050" y="6637630"/>
                </a:lnTo>
                <a:lnTo>
                  <a:pt x="5232121" y="6707429"/>
                </a:lnTo>
                <a:lnTo>
                  <a:pt x="5107762" y="6635649"/>
                </a:lnTo>
                <a:lnTo>
                  <a:pt x="5228692" y="6565849"/>
                </a:lnTo>
                <a:close/>
                <a:moveTo>
                  <a:pt x="5235321" y="6561963"/>
                </a:moveTo>
                <a:lnTo>
                  <a:pt x="5349774" y="6495898"/>
                </a:lnTo>
                <a:lnTo>
                  <a:pt x="5474132" y="6567678"/>
                </a:lnTo>
                <a:lnTo>
                  <a:pt x="5359680" y="6633744"/>
                </a:lnTo>
                <a:lnTo>
                  <a:pt x="5235321" y="6561963"/>
                </a:lnTo>
                <a:close/>
                <a:moveTo>
                  <a:pt x="5480838" y="6571564"/>
                </a:moveTo>
                <a:lnTo>
                  <a:pt x="5591861" y="6635649"/>
                </a:lnTo>
                <a:lnTo>
                  <a:pt x="5477409" y="6701714"/>
                </a:lnTo>
                <a:lnTo>
                  <a:pt x="5366385" y="6637630"/>
                </a:lnTo>
                <a:lnTo>
                  <a:pt x="5480838" y="6571564"/>
                </a:lnTo>
                <a:close/>
                <a:moveTo>
                  <a:pt x="5487543" y="6567678"/>
                </a:moveTo>
                <a:lnTo>
                  <a:pt x="5608473" y="6497879"/>
                </a:lnTo>
                <a:lnTo>
                  <a:pt x="5719496" y="6561963"/>
                </a:lnTo>
                <a:lnTo>
                  <a:pt x="5598566" y="6631762"/>
                </a:lnTo>
                <a:lnTo>
                  <a:pt x="5487543" y="6567678"/>
                </a:lnTo>
                <a:close/>
                <a:moveTo>
                  <a:pt x="5726126" y="6565849"/>
                </a:moveTo>
                <a:lnTo>
                  <a:pt x="5850484" y="6637630"/>
                </a:lnTo>
                <a:lnTo>
                  <a:pt x="5729554" y="6707429"/>
                </a:lnTo>
                <a:lnTo>
                  <a:pt x="5605196" y="6635649"/>
                </a:lnTo>
                <a:lnTo>
                  <a:pt x="5726126" y="6565849"/>
                </a:lnTo>
                <a:close/>
                <a:moveTo>
                  <a:pt x="5732831" y="6561963"/>
                </a:moveTo>
                <a:lnTo>
                  <a:pt x="5847283" y="6495898"/>
                </a:lnTo>
                <a:lnTo>
                  <a:pt x="5971642" y="6567678"/>
                </a:lnTo>
                <a:lnTo>
                  <a:pt x="5857189" y="6633744"/>
                </a:lnTo>
                <a:lnTo>
                  <a:pt x="5732831" y="6561963"/>
                </a:lnTo>
                <a:close/>
                <a:moveTo>
                  <a:pt x="5978347" y="6571564"/>
                </a:moveTo>
                <a:lnTo>
                  <a:pt x="6089371" y="6635649"/>
                </a:lnTo>
                <a:lnTo>
                  <a:pt x="5974918" y="6701714"/>
                </a:lnTo>
                <a:lnTo>
                  <a:pt x="5863895" y="6637630"/>
                </a:lnTo>
                <a:lnTo>
                  <a:pt x="5978347" y="6571564"/>
                </a:lnTo>
                <a:close/>
                <a:moveTo>
                  <a:pt x="5984977" y="6567678"/>
                </a:moveTo>
                <a:lnTo>
                  <a:pt x="6105906" y="6497879"/>
                </a:lnTo>
                <a:lnTo>
                  <a:pt x="6216930" y="6561963"/>
                </a:lnTo>
                <a:lnTo>
                  <a:pt x="6096000" y="6631839"/>
                </a:lnTo>
                <a:lnTo>
                  <a:pt x="5984977" y="6567678"/>
                </a:lnTo>
                <a:close/>
                <a:moveTo>
                  <a:pt x="6223635" y="6565849"/>
                </a:moveTo>
                <a:lnTo>
                  <a:pt x="6347994" y="6637630"/>
                </a:lnTo>
                <a:lnTo>
                  <a:pt x="6227064" y="6707429"/>
                </a:lnTo>
                <a:lnTo>
                  <a:pt x="6102706" y="6635649"/>
                </a:lnTo>
                <a:lnTo>
                  <a:pt x="6223635" y="6565849"/>
                </a:lnTo>
                <a:close/>
                <a:moveTo>
                  <a:pt x="6230341" y="6561963"/>
                </a:moveTo>
                <a:lnTo>
                  <a:pt x="6344793" y="6495898"/>
                </a:lnTo>
                <a:lnTo>
                  <a:pt x="6469151" y="6567678"/>
                </a:lnTo>
                <a:lnTo>
                  <a:pt x="6354699" y="6633744"/>
                </a:lnTo>
                <a:lnTo>
                  <a:pt x="6230341" y="6561963"/>
                </a:lnTo>
                <a:close/>
                <a:moveTo>
                  <a:pt x="6475781" y="6571564"/>
                </a:moveTo>
                <a:lnTo>
                  <a:pt x="6586804" y="6635649"/>
                </a:lnTo>
                <a:lnTo>
                  <a:pt x="6472352" y="6701714"/>
                </a:lnTo>
                <a:lnTo>
                  <a:pt x="6361329" y="6637630"/>
                </a:lnTo>
                <a:lnTo>
                  <a:pt x="6475781" y="6571564"/>
                </a:lnTo>
                <a:close/>
                <a:moveTo>
                  <a:pt x="6482486" y="6567678"/>
                </a:moveTo>
                <a:lnTo>
                  <a:pt x="6603416" y="6497879"/>
                </a:lnTo>
                <a:lnTo>
                  <a:pt x="6714439" y="6561963"/>
                </a:lnTo>
                <a:lnTo>
                  <a:pt x="6593510" y="6631762"/>
                </a:lnTo>
                <a:lnTo>
                  <a:pt x="6482486" y="6567678"/>
                </a:lnTo>
                <a:close/>
                <a:moveTo>
                  <a:pt x="6479058" y="6418326"/>
                </a:moveTo>
                <a:lnTo>
                  <a:pt x="6593510" y="6352261"/>
                </a:lnTo>
                <a:lnTo>
                  <a:pt x="6717868" y="6424041"/>
                </a:lnTo>
                <a:lnTo>
                  <a:pt x="6603416" y="6490106"/>
                </a:lnTo>
                <a:lnTo>
                  <a:pt x="6479058" y="6418326"/>
                </a:lnTo>
                <a:close/>
                <a:moveTo>
                  <a:pt x="6482486" y="6280481"/>
                </a:moveTo>
                <a:lnTo>
                  <a:pt x="6603416" y="6210605"/>
                </a:lnTo>
                <a:lnTo>
                  <a:pt x="6714439" y="6274689"/>
                </a:lnTo>
                <a:lnTo>
                  <a:pt x="6593510" y="6344565"/>
                </a:lnTo>
                <a:lnTo>
                  <a:pt x="6482486" y="6280481"/>
                </a:lnTo>
                <a:close/>
                <a:moveTo>
                  <a:pt x="6479058" y="6131128"/>
                </a:moveTo>
                <a:lnTo>
                  <a:pt x="6593510" y="6065063"/>
                </a:lnTo>
                <a:lnTo>
                  <a:pt x="6717868" y="6136843"/>
                </a:lnTo>
                <a:lnTo>
                  <a:pt x="6603416" y="6202909"/>
                </a:lnTo>
                <a:lnTo>
                  <a:pt x="6479058" y="6131128"/>
                </a:lnTo>
                <a:close/>
                <a:moveTo>
                  <a:pt x="6482486" y="5993283"/>
                </a:moveTo>
                <a:lnTo>
                  <a:pt x="6603416" y="5923483"/>
                </a:lnTo>
                <a:lnTo>
                  <a:pt x="6714439" y="5987568"/>
                </a:lnTo>
                <a:lnTo>
                  <a:pt x="6593510" y="6057367"/>
                </a:lnTo>
                <a:lnTo>
                  <a:pt x="6482486" y="5993283"/>
                </a:lnTo>
                <a:close/>
                <a:moveTo>
                  <a:pt x="6479058" y="5843931"/>
                </a:moveTo>
                <a:lnTo>
                  <a:pt x="6593510" y="5777865"/>
                </a:lnTo>
                <a:lnTo>
                  <a:pt x="6717868" y="5849646"/>
                </a:lnTo>
                <a:lnTo>
                  <a:pt x="6603416" y="5915711"/>
                </a:lnTo>
                <a:lnTo>
                  <a:pt x="6479058" y="5843931"/>
                </a:lnTo>
                <a:close/>
                <a:moveTo>
                  <a:pt x="6482486" y="5706009"/>
                </a:moveTo>
                <a:lnTo>
                  <a:pt x="6603416" y="5636209"/>
                </a:lnTo>
                <a:lnTo>
                  <a:pt x="6714439" y="5700294"/>
                </a:lnTo>
                <a:lnTo>
                  <a:pt x="6593510" y="5770093"/>
                </a:lnTo>
                <a:lnTo>
                  <a:pt x="6482486" y="5706009"/>
                </a:lnTo>
                <a:close/>
                <a:moveTo>
                  <a:pt x="6479058" y="5556656"/>
                </a:moveTo>
                <a:lnTo>
                  <a:pt x="6593510" y="5490591"/>
                </a:lnTo>
                <a:lnTo>
                  <a:pt x="6717868" y="5562371"/>
                </a:lnTo>
                <a:lnTo>
                  <a:pt x="6603416" y="5628437"/>
                </a:lnTo>
                <a:lnTo>
                  <a:pt x="6479058" y="5556656"/>
                </a:lnTo>
                <a:close/>
                <a:moveTo>
                  <a:pt x="6482486" y="5418811"/>
                </a:moveTo>
                <a:lnTo>
                  <a:pt x="6603416" y="5349011"/>
                </a:lnTo>
                <a:lnTo>
                  <a:pt x="6714439" y="5413096"/>
                </a:lnTo>
                <a:lnTo>
                  <a:pt x="6593510" y="5482895"/>
                </a:lnTo>
                <a:lnTo>
                  <a:pt x="6482486" y="5418811"/>
                </a:lnTo>
                <a:close/>
                <a:moveTo>
                  <a:pt x="6479058" y="5269459"/>
                </a:moveTo>
                <a:lnTo>
                  <a:pt x="6593510" y="5203393"/>
                </a:lnTo>
                <a:lnTo>
                  <a:pt x="6717868" y="5275174"/>
                </a:lnTo>
                <a:lnTo>
                  <a:pt x="6603416" y="5341239"/>
                </a:lnTo>
                <a:lnTo>
                  <a:pt x="6479058" y="5269459"/>
                </a:lnTo>
                <a:close/>
                <a:moveTo>
                  <a:pt x="6482486" y="5131613"/>
                </a:moveTo>
                <a:lnTo>
                  <a:pt x="6603416" y="5061814"/>
                </a:lnTo>
                <a:lnTo>
                  <a:pt x="6714439" y="5125898"/>
                </a:lnTo>
                <a:lnTo>
                  <a:pt x="6593510" y="5195697"/>
                </a:lnTo>
                <a:lnTo>
                  <a:pt x="6482486" y="5131613"/>
                </a:lnTo>
                <a:close/>
                <a:moveTo>
                  <a:pt x="6479058" y="4982261"/>
                </a:moveTo>
                <a:lnTo>
                  <a:pt x="6593510" y="4916196"/>
                </a:lnTo>
                <a:lnTo>
                  <a:pt x="6717868" y="4987976"/>
                </a:lnTo>
                <a:lnTo>
                  <a:pt x="6603416" y="5054042"/>
                </a:lnTo>
                <a:lnTo>
                  <a:pt x="6479058" y="4982261"/>
                </a:lnTo>
                <a:close/>
                <a:moveTo>
                  <a:pt x="6482486" y="4844339"/>
                </a:moveTo>
                <a:lnTo>
                  <a:pt x="6603416" y="4774540"/>
                </a:lnTo>
                <a:lnTo>
                  <a:pt x="6714439" y="4838624"/>
                </a:lnTo>
                <a:lnTo>
                  <a:pt x="6593510" y="4908423"/>
                </a:lnTo>
                <a:lnTo>
                  <a:pt x="6482486" y="4844339"/>
                </a:lnTo>
                <a:close/>
                <a:moveTo>
                  <a:pt x="6479058" y="4694987"/>
                </a:moveTo>
                <a:lnTo>
                  <a:pt x="6593510" y="4628921"/>
                </a:lnTo>
                <a:lnTo>
                  <a:pt x="6717868" y="4700702"/>
                </a:lnTo>
                <a:lnTo>
                  <a:pt x="6603416" y="4766767"/>
                </a:lnTo>
                <a:lnTo>
                  <a:pt x="6479058" y="4694987"/>
                </a:lnTo>
                <a:close/>
                <a:moveTo>
                  <a:pt x="6482486" y="4557141"/>
                </a:moveTo>
                <a:lnTo>
                  <a:pt x="6603416" y="4487342"/>
                </a:lnTo>
                <a:lnTo>
                  <a:pt x="6714439" y="4551426"/>
                </a:lnTo>
                <a:lnTo>
                  <a:pt x="6593510" y="4621226"/>
                </a:lnTo>
                <a:lnTo>
                  <a:pt x="6482486" y="4557141"/>
                </a:lnTo>
                <a:close/>
                <a:moveTo>
                  <a:pt x="6479058" y="4407789"/>
                </a:moveTo>
                <a:lnTo>
                  <a:pt x="6593510" y="4341724"/>
                </a:lnTo>
                <a:lnTo>
                  <a:pt x="6717868" y="4413504"/>
                </a:lnTo>
                <a:lnTo>
                  <a:pt x="6603416" y="4479570"/>
                </a:lnTo>
                <a:lnTo>
                  <a:pt x="6479058" y="4407789"/>
                </a:lnTo>
                <a:close/>
                <a:moveTo>
                  <a:pt x="6482486" y="4269943"/>
                </a:moveTo>
                <a:lnTo>
                  <a:pt x="6603416" y="4200144"/>
                </a:lnTo>
                <a:lnTo>
                  <a:pt x="6714439" y="4264228"/>
                </a:lnTo>
                <a:lnTo>
                  <a:pt x="6593510" y="4334028"/>
                </a:lnTo>
                <a:lnTo>
                  <a:pt x="6482486" y="4269943"/>
                </a:lnTo>
                <a:close/>
                <a:moveTo>
                  <a:pt x="6479058" y="4120591"/>
                </a:moveTo>
                <a:lnTo>
                  <a:pt x="6593510" y="4054526"/>
                </a:lnTo>
                <a:lnTo>
                  <a:pt x="6717868" y="4126306"/>
                </a:lnTo>
                <a:lnTo>
                  <a:pt x="6603416" y="4192372"/>
                </a:lnTo>
                <a:lnTo>
                  <a:pt x="6479058" y="4120591"/>
                </a:lnTo>
                <a:close/>
                <a:moveTo>
                  <a:pt x="6482486" y="3982669"/>
                </a:moveTo>
                <a:lnTo>
                  <a:pt x="6603416" y="3912870"/>
                </a:lnTo>
                <a:lnTo>
                  <a:pt x="6714439" y="3976954"/>
                </a:lnTo>
                <a:lnTo>
                  <a:pt x="6593510" y="4046754"/>
                </a:lnTo>
                <a:lnTo>
                  <a:pt x="6482486" y="3982669"/>
                </a:lnTo>
                <a:close/>
                <a:moveTo>
                  <a:pt x="6479058" y="3833317"/>
                </a:moveTo>
                <a:lnTo>
                  <a:pt x="6593510" y="3767252"/>
                </a:lnTo>
                <a:lnTo>
                  <a:pt x="6717868" y="3839032"/>
                </a:lnTo>
                <a:lnTo>
                  <a:pt x="6603416" y="3905098"/>
                </a:lnTo>
                <a:lnTo>
                  <a:pt x="6479058" y="3833317"/>
                </a:lnTo>
                <a:close/>
                <a:moveTo>
                  <a:pt x="6482486" y="3695472"/>
                </a:moveTo>
                <a:lnTo>
                  <a:pt x="6603416" y="3625672"/>
                </a:lnTo>
                <a:lnTo>
                  <a:pt x="6714439" y="3689757"/>
                </a:lnTo>
                <a:lnTo>
                  <a:pt x="6593510" y="3759556"/>
                </a:lnTo>
                <a:lnTo>
                  <a:pt x="6482486" y="3695472"/>
                </a:lnTo>
                <a:close/>
                <a:moveTo>
                  <a:pt x="6479058" y="3546119"/>
                </a:moveTo>
                <a:lnTo>
                  <a:pt x="6593510" y="3480054"/>
                </a:lnTo>
                <a:lnTo>
                  <a:pt x="6717868" y="3551834"/>
                </a:lnTo>
                <a:lnTo>
                  <a:pt x="6603416" y="3617900"/>
                </a:lnTo>
                <a:lnTo>
                  <a:pt x="6479058" y="3546119"/>
                </a:lnTo>
                <a:close/>
                <a:moveTo>
                  <a:pt x="6482486" y="3408274"/>
                </a:moveTo>
                <a:lnTo>
                  <a:pt x="6603416" y="3338474"/>
                </a:lnTo>
                <a:lnTo>
                  <a:pt x="6714439" y="3402559"/>
                </a:lnTo>
                <a:lnTo>
                  <a:pt x="6593510" y="3472358"/>
                </a:lnTo>
                <a:lnTo>
                  <a:pt x="6482486" y="3408274"/>
                </a:lnTo>
                <a:close/>
                <a:moveTo>
                  <a:pt x="6479058" y="3258922"/>
                </a:moveTo>
                <a:lnTo>
                  <a:pt x="6593510" y="3192856"/>
                </a:lnTo>
                <a:lnTo>
                  <a:pt x="6717868" y="3264637"/>
                </a:lnTo>
                <a:lnTo>
                  <a:pt x="6603416" y="3330702"/>
                </a:lnTo>
                <a:lnTo>
                  <a:pt x="6479058" y="3258922"/>
                </a:lnTo>
                <a:close/>
                <a:moveTo>
                  <a:pt x="6482486" y="3121000"/>
                </a:moveTo>
                <a:lnTo>
                  <a:pt x="6603416" y="3051201"/>
                </a:lnTo>
                <a:lnTo>
                  <a:pt x="6714439" y="3115285"/>
                </a:lnTo>
                <a:lnTo>
                  <a:pt x="6593510" y="3185084"/>
                </a:lnTo>
                <a:lnTo>
                  <a:pt x="6482486" y="3121000"/>
                </a:lnTo>
                <a:close/>
                <a:moveTo>
                  <a:pt x="6479058" y="2971648"/>
                </a:moveTo>
                <a:lnTo>
                  <a:pt x="6593510" y="2905582"/>
                </a:lnTo>
                <a:lnTo>
                  <a:pt x="6717868" y="2977363"/>
                </a:lnTo>
                <a:lnTo>
                  <a:pt x="6603416" y="3043428"/>
                </a:lnTo>
                <a:lnTo>
                  <a:pt x="6479058" y="2971648"/>
                </a:lnTo>
                <a:close/>
                <a:moveTo>
                  <a:pt x="6482486" y="2833802"/>
                </a:moveTo>
                <a:lnTo>
                  <a:pt x="6603416" y="2764003"/>
                </a:lnTo>
                <a:lnTo>
                  <a:pt x="6714439" y="2828087"/>
                </a:lnTo>
                <a:lnTo>
                  <a:pt x="6593510" y="2897886"/>
                </a:lnTo>
                <a:lnTo>
                  <a:pt x="6482486" y="2833802"/>
                </a:lnTo>
                <a:close/>
                <a:moveTo>
                  <a:pt x="6479058" y="2684450"/>
                </a:moveTo>
                <a:lnTo>
                  <a:pt x="6593510" y="2618384"/>
                </a:lnTo>
                <a:lnTo>
                  <a:pt x="6717868" y="2690165"/>
                </a:lnTo>
                <a:lnTo>
                  <a:pt x="6603416" y="2756230"/>
                </a:lnTo>
                <a:lnTo>
                  <a:pt x="6479058" y="2684450"/>
                </a:lnTo>
                <a:close/>
                <a:moveTo>
                  <a:pt x="6482486" y="2546604"/>
                </a:moveTo>
                <a:lnTo>
                  <a:pt x="6603416" y="2476805"/>
                </a:lnTo>
                <a:lnTo>
                  <a:pt x="6714439" y="2540889"/>
                </a:lnTo>
                <a:lnTo>
                  <a:pt x="6593510" y="2610688"/>
                </a:lnTo>
                <a:lnTo>
                  <a:pt x="6482486" y="2546604"/>
                </a:lnTo>
                <a:close/>
                <a:moveTo>
                  <a:pt x="6479058" y="2397252"/>
                </a:moveTo>
                <a:lnTo>
                  <a:pt x="6593510" y="2331187"/>
                </a:lnTo>
                <a:lnTo>
                  <a:pt x="6717868" y="2402967"/>
                </a:lnTo>
                <a:lnTo>
                  <a:pt x="6603416" y="2469032"/>
                </a:lnTo>
                <a:lnTo>
                  <a:pt x="6479058" y="2397252"/>
                </a:lnTo>
                <a:close/>
                <a:moveTo>
                  <a:pt x="6482486" y="2259330"/>
                </a:moveTo>
                <a:lnTo>
                  <a:pt x="6603416" y="2189531"/>
                </a:lnTo>
                <a:lnTo>
                  <a:pt x="6714439" y="2253615"/>
                </a:lnTo>
                <a:lnTo>
                  <a:pt x="6593510" y="2323414"/>
                </a:lnTo>
                <a:lnTo>
                  <a:pt x="6482486" y="2259330"/>
                </a:lnTo>
                <a:close/>
                <a:moveTo>
                  <a:pt x="6479058" y="2109978"/>
                </a:moveTo>
                <a:lnTo>
                  <a:pt x="6593510" y="2043913"/>
                </a:lnTo>
                <a:lnTo>
                  <a:pt x="6717868" y="2115693"/>
                </a:lnTo>
                <a:lnTo>
                  <a:pt x="6603416" y="2181759"/>
                </a:lnTo>
                <a:lnTo>
                  <a:pt x="6479058" y="2109978"/>
                </a:lnTo>
                <a:close/>
                <a:moveTo>
                  <a:pt x="6482486" y="1972132"/>
                </a:moveTo>
                <a:lnTo>
                  <a:pt x="6603416" y="1902333"/>
                </a:lnTo>
                <a:lnTo>
                  <a:pt x="6714439" y="1966417"/>
                </a:lnTo>
                <a:lnTo>
                  <a:pt x="6593510" y="2036216"/>
                </a:lnTo>
                <a:lnTo>
                  <a:pt x="6482486" y="1972132"/>
                </a:lnTo>
                <a:close/>
                <a:moveTo>
                  <a:pt x="6479058" y="1822780"/>
                </a:moveTo>
                <a:lnTo>
                  <a:pt x="6593510" y="1756715"/>
                </a:lnTo>
                <a:lnTo>
                  <a:pt x="6717868" y="1828495"/>
                </a:lnTo>
                <a:lnTo>
                  <a:pt x="6603416" y="1894561"/>
                </a:lnTo>
                <a:lnTo>
                  <a:pt x="6479058" y="1822780"/>
                </a:lnTo>
                <a:close/>
                <a:moveTo>
                  <a:pt x="6482486" y="1684934"/>
                </a:moveTo>
                <a:lnTo>
                  <a:pt x="6603416" y="1615135"/>
                </a:lnTo>
                <a:lnTo>
                  <a:pt x="6714439" y="1679219"/>
                </a:lnTo>
                <a:lnTo>
                  <a:pt x="6593510" y="1749019"/>
                </a:lnTo>
                <a:lnTo>
                  <a:pt x="6482486" y="1684934"/>
                </a:lnTo>
                <a:close/>
                <a:moveTo>
                  <a:pt x="6479058" y="1535582"/>
                </a:moveTo>
                <a:lnTo>
                  <a:pt x="6593510" y="1469517"/>
                </a:lnTo>
                <a:lnTo>
                  <a:pt x="6717868" y="1541297"/>
                </a:lnTo>
                <a:lnTo>
                  <a:pt x="6603416" y="1607363"/>
                </a:lnTo>
                <a:lnTo>
                  <a:pt x="6479058" y="1535582"/>
                </a:lnTo>
                <a:close/>
                <a:moveTo>
                  <a:pt x="6482486" y="1397660"/>
                </a:moveTo>
                <a:lnTo>
                  <a:pt x="6603416" y="1327861"/>
                </a:lnTo>
                <a:lnTo>
                  <a:pt x="6714439" y="1391945"/>
                </a:lnTo>
                <a:lnTo>
                  <a:pt x="6593510" y="1461745"/>
                </a:lnTo>
                <a:lnTo>
                  <a:pt x="6482486" y="1397660"/>
                </a:lnTo>
                <a:close/>
                <a:moveTo>
                  <a:pt x="6479058" y="1248309"/>
                </a:moveTo>
                <a:lnTo>
                  <a:pt x="6593510" y="1182243"/>
                </a:lnTo>
                <a:lnTo>
                  <a:pt x="6717868" y="1254024"/>
                </a:lnTo>
                <a:lnTo>
                  <a:pt x="6603416" y="1320089"/>
                </a:lnTo>
                <a:lnTo>
                  <a:pt x="6479058" y="1248309"/>
                </a:lnTo>
                <a:close/>
                <a:moveTo>
                  <a:pt x="6482486" y="1110463"/>
                </a:moveTo>
                <a:lnTo>
                  <a:pt x="6603416" y="1040663"/>
                </a:lnTo>
                <a:lnTo>
                  <a:pt x="6714439" y="1104748"/>
                </a:lnTo>
                <a:lnTo>
                  <a:pt x="6593510" y="1174547"/>
                </a:lnTo>
                <a:lnTo>
                  <a:pt x="6482486" y="1110463"/>
                </a:lnTo>
                <a:close/>
                <a:moveTo>
                  <a:pt x="6479058" y="961111"/>
                </a:moveTo>
                <a:lnTo>
                  <a:pt x="6593510" y="895045"/>
                </a:lnTo>
                <a:lnTo>
                  <a:pt x="6717868" y="966826"/>
                </a:lnTo>
                <a:lnTo>
                  <a:pt x="6603416" y="1032891"/>
                </a:lnTo>
                <a:lnTo>
                  <a:pt x="6479058" y="961111"/>
                </a:lnTo>
                <a:close/>
                <a:moveTo>
                  <a:pt x="6482486" y="823265"/>
                </a:moveTo>
                <a:lnTo>
                  <a:pt x="6603416" y="753466"/>
                </a:lnTo>
                <a:lnTo>
                  <a:pt x="6714439" y="817550"/>
                </a:lnTo>
                <a:lnTo>
                  <a:pt x="6593510" y="887349"/>
                </a:lnTo>
                <a:lnTo>
                  <a:pt x="6482486" y="823265"/>
                </a:lnTo>
                <a:close/>
                <a:moveTo>
                  <a:pt x="6479058" y="673913"/>
                </a:moveTo>
                <a:lnTo>
                  <a:pt x="6593510" y="607847"/>
                </a:lnTo>
                <a:lnTo>
                  <a:pt x="6717868" y="679628"/>
                </a:lnTo>
                <a:lnTo>
                  <a:pt x="6603416" y="745693"/>
                </a:lnTo>
                <a:lnTo>
                  <a:pt x="6479058" y="673913"/>
                </a:lnTo>
                <a:close/>
                <a:moveTo>
                  <a:pt x="6482486" y="535991"/>
                </a:moveTo>
                <a:lnTo>
                  <a:pt x="6603416" y="466192"/>
                </a:lnTo>
                <a:lnTo>
                  <a:pt x="6714439" y="530276"/>
                </a:lnTo>
                <a:lnTo>
                  <a:pt x="6593510" y="600075"/>
                </a:lnTo>
                <a:lnTo>
                  <a:pt x="6482486" y="535991"/>
                </a:lnTo>
                <a:close/>
                <a:moveTo>
                  <a:pt x="6479058" y="386639"/>
                </a:moveTo>
                <a:lnTo>
                  <a:pt x="6593510" y="320573"/>
                </a:lnTo>
                <a:lnTo>
                  <a:pt x="6717868" y="392354"/>
                </a:lnTo>
                <a:lnTo>
                  <a:pt x="6603416" y="458419"/>
                </a:lnTo>
                <a:lnTo>
                  <a:pt x="6479058" y="386639"/>
                </a:lnTo>
                <a:close/>
                <a:moveTo>
                  <a:pt x="6482486" y="248793"/>
                </a:moveTo>
                <a:lnTo>
                  <a:pt x="6603416" y="178994"/>
                </a:lnTo>
                <a:lnTo>
                  <a:pt x="6714439" y="243078"/>
                </a:lnTo>
                <a:lnTo>
                  <a:pt x="6593510" y="312877"/>
                </a:lnTo>
                <a:lnTo>
                  <a:pt x="6482486" y="248793"/>
                </a:lnTo>
                <a:close/>
                <a:moveTo>
                  <a:pt x="6596711" y="175108"/>
                </a:moveTo>
                <a:lnTo>
                  <a:pt x="6475781" y="244907"/>
                </a:lnTo>
                <a:lnTo>
                  <a:pt x="6351423" y="173126"/>
                </a:lnTo>
                <a:lnTo>
                  <a:pt x="6472352" y="103327"/>
                </a:lnTo>
                <a:lnTo>
                  <a:pt x="6596711" y="175108"/>
                </a:lnTo>
                <a:close/>
                <a:moveTo>
                  <a:pt x="6354699" y="35357"/>
                </a:moveTo>
                <a:lnTo>
                  <a:pt x="6465723" y="99441"/>
                </a:lnTo>
                <a:lnTo>
                  <a:pt x="6344793" y="169240"/>
                </a:lnTo>
                <a:lnTo>
                  <a:pt x="6233770" y="105156"/>
                </a:lnTo>
                <a:lnTo>
                  <a:pt x="6354699" y="35357"/>
                </a:lnTo>
                <a:close/>
                <a:moveTo>
                  <a:pt x="6338088" y="173126"/>
                </a:moveTo>
                <a:lnTo>
                  <a:pt x="6223635" y="239192"/>
                </a:lnTo>
                <a:lnTo>
                  <a:pt x="6112612" y="175108"/>
                </a:lnTo>
                <a:lnTo>
                  <a:pt x="6227064" y="109042"/>
                </a:lnTo>
                <a:lnTo>
                  <a:pt x="6338088" y="173126"/>
                </a:lnTo>
                <a:close/>
                <a:moveTo>
                  <a:pt x="6096000" y="33376"/>
                </a:moveTo>
                <a:lnTo>
                  <a:pt x="6220359" y="105156"/>
                </a:lnTo>
                <a:lnTo>
                  <a:pt x="6105906" y="171221"/>
                </a:lnTo>
                <a:lnTo>
                  <a:pt x="5981548" y="99441"/>
                </a:lnTo>
                <a:lnTo>
                  <a:pt x="6096000" y="33376"/>
                </a:lnTo>
                <a:close/>
                <a:moveTo>
                  <a:pt x="6099277" y="175108"/>
                </a:moveTo>
                <a:lnTo>
                  <a:pt x="5978347" y="244907"/>
                </a:lnTo>
                <a:lnTo>
                  <a:pt x="5853989" y="173126"/>
                </a:lnTo>
                <a:lnTo>
                  <a:pt x="5974918" y="103327"/>
                </a:lnTo>
                <a:lnTo>
                  <a:pt x="6099277" y="175108"/>
                </a:lnTo>
                <a:close/>
                <a:moveTo>
                  <a:pt x="5857189" y="35357"/>
                </a:moveTo>
                <a:lnTo>
                  <a:pt x="5968213" y="99441"/>
                </a:lnTo>
                <a:lnTo>
                  <a:pt x="5847283" y="169240"/>
                </a:lnTo>
                <a:lnTo>
                  <a:pt x="5736260" y="105156"/>
                </a:lnTo>
                <a:lnTo>
                  <a:pt x="5857189" y="35357"/>
                </a:lnTo>
                <a:close/>
                <a:moveTo>
                  <a:pt x="5840578" y="173126"/>
                </a:moveTo>
                <a:lnTo>
                  <a:pt x="5726126" y="239192"/>
                </a:lnTo>
                <a:lnTo>
                  <a:pt x="5615102" y="175108"/>
                </a:lnTo>
                <a:lnTo>
                  <a:pt x="5729554" y="109042"/>
                </a:lnTo>
                <a:lnTo>
                  <a:pt x="5840578" y="173126"/>
                </a:lnTo>
                <a:close/>
                <a:moveTo>
                  <a:pt x="5598491" y="33376"/>
                </a:moveTo>
                <a:lnTo>
                  <a:pt x="5722849" y="105156"/>
                </a:lnTo>
                <a:lnTo>
                  <a:pt x="5608397" y="171221"/>
                </a:lnTo>
                <a:lnTo>
                  <a:pt x="5484038" y="99441"/>
                </a:lnTo>
                <a:lnTo>
                  <a:pt x="5598491" y="33376"/>
                </a:lnTo>
                <a:close/>
                <a:moveTo>
                  <a:pt x="5601767" y="175108"/>
                </a:moveTo>
                <a:lnTo>
                  <a:pt x="5480838" y="244907"/>
                </a:lnTo>
                <a:lnTo>
                  <a:pt x="5356479" y="173126"/>
                </a:lnTo>
                <a:lnTo>
                  <a:pt x="5477409" y="103327"/>
                </a:lnTo>
                <a:lnTo>
                  <a:pt x="5601767" y="175108"/>
                </a:lnTo>
                <a:close/>
                <a:moveTo>
                  <a:pt x="5359756" y="35357"/>
                </a:moveTo>
                <a:lnTo>
                  <a:pt x="5470779" y="99441"/>
                </a:lnTo>
                <a:lnTo>
                  <a:pt x="5349850" y="169240"/>
                </a:lnTo>
                <a:lnTo>
                  <a:pt x="5238827" y="105156"/>
                </a:lnTo>
                <a:lnTo>
                  <a:pt x="5359756" y="35357"/>
                </a:lnTo>
                <a:close/>
                <a:moveTo>
                  <a:pt x="5343068" y="173126"/>
                </a:moveTo>
                <a:lnTo>
                  <a:pt x="5228616" y="239192"/>
                </a:lnTo>
                <a:lnTo>
                  <a:pt x="5117592" y="175108"/>
                </a:lnTo>
                <a:lnTo>
                  <a:pt x="5232045" y="109042"/>
                </a:lnTo>
                <a:lnTo>
                  <a:pt x="5343068" y="173126"/>
                </a:lnTo>
                <a:close/>
                <a:moveTo>
                  <a:pt x="5101057" y="33376"/>
                </a:moveTo>
                <a:lnTo>
                  <a:pt x="5225415" y="105156"/>
                </a:lnTo>
                <a:lnTo>
                  <a:pt x="5110963" y="171221"/>
                </a:lnTo>
                <a:lnTo>
                  <a:pt x="4986604" y="99441"/>
                </a:lnTo>
                <a:lnTo>
                  <a:pt x="5101057" y="33376"/>
                </a:lnTo>
                <a:close/>
                <a:moveTo>
                  <a:pt x="5104333" y="175108"/>
                </a:moveTo>
                <a:lnTo>
                  <a:pt x="4983404" y="244907"/>
                </a:lnTo>
                <a:lnTo>
                  <a:pt x="4859046" y="173126"/>
                </a:lnTo>
                <a:lnTo>
                  <a:pt x="4979975" y="103327"/>
                </a:lnTo>
                <a:lnTo>
                  <a:pt x="5104333" y="175108"/>
                </a:lnTo>
                <a:close/>
                <a:moveTo>
                  <a:pt x="4862246" y="35357"/>
                </a:moveTo>
                <a:lnTo>
                  <a:pt x="4973269" y="99441"/>
                </a:lnTo>
                <a:lnTo>
                  <a:pt x="4852340" y="169240"/>
                </a:lnTo>
                <a:lnTo>
                  <a:pt x="4741316" y="105156"/>
                </a:lnTo>
                <a:lnTo>
                  <a:pt x="4862246" y="35357"/>
                </a:lnTo>
                <a:close/>
                <a:moveTo>
                  <a:pt x="4845634" y="173126"/>
                </a:moveTo>
                <a:lnTo>
                  <a:pt x="4731182" y="239192"/>
                </a:lnTo>
                <a:lnTo>
                  <a:pt x="4620159" y="175108"/>
                </a:lnTo>
                <a:lnTo>
                  <a:pt x="4734611" y="109042"/>
                </a:lnTo>
                <a:lnTo>
                  <a:pt x="4845634" y="173126"/>
                </a:lnTo>
                <a:close/>
                <a:moveTo>
                  <a:pt x="4603547" y="33376"/>
                </a:moveTo>
                <a:lnTo>
                  <a:pt x="4727906" y="105156"/>
                </a:lnTo>
                <a:lnTo>
                  <a:pt x="4613453" y="171221"/>
                </a:lnTo>
                <a:lnTo>
                  <a:pt x="4489095" y="99441"/>
                </a:lnTo>
                <a:lnTo>
                  <a:pt x="4603547" y="33376"/>
                </a:lnTo>
                <a:close/>
                <a:moveTo>
                  <a:pt x="4606824" y="175108"/>
                </a:moveTo>
                <a:lnTo>
                  <a:pt x="4485894" y="244907"/>
                </a:lnTo>
                <a:lnTo>
                  <a:pt x="4361536" y="173126"/>
                </a:lnTo>
                <a:lnTo>
                  <a:pt x="4482465" y="103327"/>
                </a:lnTo>
                <a:lnTo>
                  <a:pt x="4606824" y="175108"/>
                </a:lnTo>
                <a:close/>
                <a:moveTo>
                  <a:pt x="4364736" y="35357"/>
                </a:moveTo>
                <a:lnTo>
                  <a:pt x="4475760" y="99441"/>
                </a:lnTo>
                <a:lnTo>
                  <a:pt x="4354830" y="169240"/>
                </a:lnTo>
                <a:lnTo>
                  <a:pt x="4243807" y="105156"/>
                </a:lnTo>
                <a:lnTo>
                  <a:pt x="4364736" y="35357"/>
                </a:lnTo>
                <a:close/>
                <a:moveTo>
                  <a:pt x="4348125" y="173126"/>
                </a:moveTo>
                <a:lnTo>
                  <a:pt x="4233672" y="239192"/>
                </a:lnTo>
                <a:lnTo>
                  <a:pt x="4122649" y="175108"/>
                </a:lnTo>
                <a:lnTo>
                  <a:pt x="4237101" y="109042"/>
                </a:lnTo>
                <a:lnTo>
                  <a:pt x="4348125" y="173126"/>
                </a:lnTo>
                <a:close/>
                <a:moveTo>
                  <a:pt x="4106037" y="33376"/>
                </a:moveTo>
                <a:lnTo>
                  <a:pt x="4230396" y="105156"/>
                </a:lnTo>
                <a:lnTo>
                  <a:pt x="4115943" y="171221"/>
                </a:lnTo>
                <a:lnTo>
                  <a:pt x="3991585" y="99441"/>
                </a:lnTo>
                <a:lnTo>
                  <a:pt x="4106037" y="33376"/>
                </a:lnTo>
                <a:close/>
                <a:moveTo>
                  <a:pt x="4109314" y="175108"/>
                </a:moveTo>
                <a:lnTo>
                  <a:pt x="3988384" y="244907"/>
                </a:lnTo>
                <a:lnTo>
                  <a:pt x="3864026" y="173126"/>
                </a:lnTo>
                <a:lnTo>
                  <a:pt x="3984955" y="103327"/>
                </a:lnTo>
                <a:lnTo>
                  <a:pt x="4109314" y="175108"/>
                </a:lnTo>
                <a:close/>
                <a:moveTo>
                  <a:pt x="3867302" y="35357"/>
                </a:moveTo>
                <a:lnTo>
                  <a:pt x="3978326" y="99441"/>
                </a:lnTo>
                <a:lnTo>
                  <a:pt x="3857397" y="169240"/>
                </a:lnTo>
                <a:lnTo>
                  <a:pt x="3746373" y="105156"/>
                </a:lnTo>
                <a:lnTo>
                  <a:pt x="3867302" y="35357"/>
                </a:lnTo>
                <a:close/>
                <a:moveTo>
                  <a:pt x="3850691" y="173126"/>
                </a:moveTo>
                <a:lnTo>
                  <a:pt x="3736239" y="239192"/>
                </a:lnTo>
                <a:lnTo>
                  <a:pt x="3625215" y="175108"/>
                </a:lnTo>
                <a:lnTo>
                  <a:pt x="3739667" y="109042"/>
                </a:lnTo>
                <a:lnTo>
                  <a:pt x="3850691" y="173126"/>
                </a:lnTo>
                <a:close/>
                <a:moveTo>
                  <a:pt x="3608604" y="33376"/>
                </a:moveTo>
                <a:lnTo>
                  <a:pt x="3732962" y="105156"/>
                </a:lnTo>
                <a:lnTo>
                  <a:pt x="3618509" y="171221"/>
                </a:lnTo>
                <a:lnTo>
                  <a:pt x="3494151" y="99441"/>
                </a:lnTo>
                <a:lnTo>
                  <a:pt x="3608604" y="33376"/>
                </a:lnTo>
                <a:close/>
                <a:moveTo>
                  <a:pt x="3611880" y="175108"/>
                </a:moveTo>
                <a:lnTo>
                  <a:pt x="3490951" y="244907"/>
                </a:lnTo>
                <a:lnTo>
                  <a:pt x="3366592" y="173126"/>
                </a:lnTo>
                <a:lnTo>
                  <a:pt x="3487522" y="103327"/>
                </a:lnTo>
                <a:lnTo>
                  <a:pt x="3611880" y="175108"/>
                </a:lnTo>
                <a:close/>
                <a:moveTo>
                  <a:pt x="3369793" y="35357"/>
                </a:moveTo>
                <a:lnTo>
                  <a:pt x="3480816" y="99441"/>
                </a:lnTo>
                <a:lnTo>
                  <a:pt x="3359887" y="169240"/>
                </a:lnTo>
                <a:lnTo>
                  <a:pt x="3248863" y="105156"/>
                </a:lnTo>
                <a:lnTo>
                  <a:pt x="3369793" y="35357"/>
                </a:lnTo>
                <a:close/>
                <a:moveTo>
                  <a:pt x="3353181" y="173126"/>
                </a:moveTo>
                <a:lnTo>
                  <a:pt x="3238729" y="239192"/>
                </a:lnTo>
                <a:lnTo>
                  <a:pt x="3127705" y="175108"/>
                </a:lnTo>
                <a:lnTo>
                  <a:pt x="3242158" y="109042"/>
                </a:lnTo>
                <a:lnTo>
                  <a:pt x="3353181" y="173126"/>
                </a:lnTo>
                <a:close/>
                <a:moveTo>
                  <a:pt x="3111094" y="33376"/>
                </a:moveTo>
                <a:lnTo>
                  <a:pt x="3235452" y="105156"/>
                </a:lnTo>
                <a:lnTo>
                  <a:pt x="3121000" y="171221"/>
                </a:lnTo>
                <a:lnTo>
                  <a:pt x="2996641" y="99441"/>
                </a:lnTo>
                <a:lnTo>
                  <a:pt x="3111094" y="33376"/>
                </a:lnTo>
                <a:close/>
                <a:moveTo>
                  <a:pt x="3114370" y="175108"/>
                </a:moveTo>
                <a:lnTo>
                  <a:pt x="2993441" y="244907"/>
                </a:lnTo>
                <a:lnTo>
                  <a:pt x="2869082" y="173126"/>
                </a:lnTo>
                <a:lnTo>
                  <a:pt x="2990012" y="103327"/>
                </a:lnTo>
                <a:lnTo>
                  <a:pt x="3114370" y="175108"/>
                </a:lnTo>
                <a:close/>
                <a:moveTo>
                  <a:pt x="2872359" y="35357"/>
                </a:moveTo>
                <a:lnTo>
                  <a:pt x="2983382" y="99441"/>
                </a:lnTo>
                <a:lnTo>
                  <a:pt x="2862453" y="169240"/>
                </a:lnTo>
                <a:lnTo>
                  <a:pt x="2751430" y="105156"/>
                </a:lnTo>
                <a:lnTo>
                  <a:pt x="2872359" y="35357"/>
                </a:lnTo>
                <a:close/>
                <a:moveTo>
                  <a:pt x="2855747" y="173126"/>
                </a:moveTo>
                <a:lnTo>
                  <a:pt x="2741295" y="239192"/>
                </a:lnTo>
                <a:lnTo>
                  <a:pt x="2630272" y="175108"/>
                </a:lnTo>
                <a:lnTo>
                  <a:pt x="2744724" y="109042"/>
                </a:lnTo>
                <a:lnTo>
                  <a:pt x="2855747" y="173126"/>
                </a:lnTo>
                <a:close/>
                <a:moveTo>
                  <a:pt x="2613660" y="33376"/>
                </a:moveTo>
                <a:lnTo>
                  <a:pt x="2738019" y="105156"/>
                </a:lnTo>
                <a:lnTo>
                  <a:pt x="2623566" y="171221"/>
                </a:lnTo>
                <a:lnTo>
                  <a:pt x="2499208" y="99441"/>
                </a:lnTo>
                <a:lnTo>
                  <a:pt x="2613660" y="33376"/>
                </a:lnTo>
                <a:close/>
                <a:moveTo>
                  <a:pt x="2616937" y="175108"/>
                </a:moveTo>
                <a:lnTo>
                  <a:pt x="2496007" y="244907"/>
                </a:lnTo>
                <a:lnTo>
                  <a:pt x="2371649" y="173126"/>
                </a:lnTo>
                <a:lnTo>
                  <a:pt x="2492578" y="103327"/>
                </a:lnTo>
                <a:lnTo>
                  <a:pt x="2616937" y="175108"/>
                </a:lnTo>
                <a:close/>
                <a:moveTo>
                  <a:pt x="2374849" y="35357"/>
                </a:moveTo>
                <a:lnTo>
                  <a:pt x="2485873" y="99441"/>
                </a:lnTo>
                <a:lnTo>
                  <a:pt x="2364943" y="169240"/>
                </a:lnTo>
                <a:lnTo>
                  <a:pt x="2253920" y="105156"/>
                </a:lnTo>
                <a:lnTo>
                  <a:pt x="2374849" y="35357"/>
                </a:lnTo>
                <a:close/>
                <a:moveTo>
                  <a:pt x="2358238" y="173126"/>
                </a:moveTo>
                <a:lnTo>
                  <a:pt x="2243785" y="239192"/>
                </a:lnTo>
                <a:lnTo>
                  <a:pt x="2132762" y="175108"/>
                </a:lnTo>
                <a:lnTo>
                  <a:pt x="2247214" y="109042"/>
                </a:lnTo>
                <a:lnTo>
                  <a:pt x="2358238" y="173126"/>
                </a:lnTo>
                <a:close/>
                <a:moveTo>
                  <a:pt x="2116150" y="33376"/>
                </a:moveTo>
                <a:lnTo>
                  <a:pt x="2240509" y="105156"/>
                </a:lnTo>
                <a:lnTo>
                  <a:pt x="2126056" y="171221"/>
                </a:lnTo>
                <a:lnTo>
                  <a:pt x="2001698" y="99441"/>
                </a:lnTo>
                <a:lnTo>
                  <a:pt x="2116150" y="33376"/>
                </a:lnTo>
                <a:close/>
                <a:moveTo>
                  <a:pt x="2119427" y="175108"/>
                </a:moveTo>
                <a:lnTo>
                  <a:pt x="1998497" y="244907"/>
                </a:lnTo>
                <a:lnTo>
                  <a:pt x="1874139" y="173126"/>
                </a:lnTo>
                <a:lnTo>
                  <a:pt x="1995069" y="103327"/>
                </a:lnTo>
                <a:lnTo>
                  <a:pt x="2119427" y="175108"/>
                </a:lnTo>
                <a:close/>
                <a:moveTo>
                  <a:pt x="1877339" y="35357"/>
                </a:moveTo>
                <a:lnTo>
                  <a:pt x="1988363" y="99441"/>
                </a:lnTo>
                <a:lnTo>
                  <a:pt x="1867434" y="169240"/>
                </a:lnTo>
                <a:lnTo>
                  <a:pt x="1756410" y="105156"/>
                </a:lnTo>
                <a:lnTo>
                  <a:pt x="1877339" y="35357"/>
                </a:lnTo>
                <a:close/>
                <a:moveTo>
                  <a:pt x="1860728" y="173126"/>
                </a:moveTo>
                <a:lnTo>
                  <a:pt x="1746275" y="239192"/>
                </a:lnTo>
                <a:lnTo>
                  <a:pt x="1635252" y="175108"/>
                </a:lnTo>
                <a:lnTo>
                  <a:pt x="1749704" y="109042"/>
                </a:lnTo>
                <a:lnTo>
                  <a:pt x="1860728" y="173126"/>
                </a:lnTo>
                <a:close/>
                <a:moveTo>
                  <a:pt x="1618717" y="33376"/>
                </a:moveTo>
                <a:lnTo>
                  <a:pt x="1743075" y="105156"/>
                </a:lnTo>
                <a:lnTo>
                  <a:pt x="1628623" y="171221"/>
                </a:lnTo>
                <a:lnTo>
                  <a:pt x="1504264" y="99441"/>
                </a:lnTo>
                <a:lnTo>
                  <a:pt x="1618717" y="33376"/>
                </a:lnTo>
                <a:close/>
                <a:moveTo>
                  <a:pt x="1621917" y="175108"/>
                </a:moveTo>
                <a:lnTo>
                  <a:pt x="1500988" y="244907"/>
                </a:lnTo>
                <a:lnTo>
                  <a:pt x="1376629" y="173126"/>
                </a:lnTo>
                <a:lnTo>
                  <a:pt x="1497559" y="103327"/>
                </a:lnTo>
                <a:lnTo>
                  <a:pt x="1621917" y="175108"/>
                </a:lnTo>
                <a:close/>
                <a:moveTo>
                  <a:pt x="1379906" y="35357"/>
                </a:moveTo>
                <a:lnTo>
                  <a:pt x="1490929" y="99441"/>
                </a:lnTo>
                <a:lnTo>
                  <a:pt x="1370000" y="169240"/>
                </a:lnTo>
                <a:lnTo>
                  <a:pt x="1258976" y="105156"/>
                </a:lnTo>
                <a:lnTo>
                  <a:pt x="1379906" y="35357"/>
                </a:lnTo>
                <a:close/>
                <a:moveTo>
                  <a:pt x="1363294" y="173126"/>
                </a:moveTo>
                <a:lnTo>
                  <a:pt x="1248842" y="239192"/>
                </a:lnTo>
                <a:lnTo>
                  <a:pt x="1137819" y="175108"/>
                </a:lnTo>
                <a:lnTo>
                  <a:pt x="1252271" y="109042"/>
                </a:lnTo>
                <a:lnTo>
                  <a:pt x="1363294" y="173126"/>
                </a:lnTo>
                <a:close/>
                <a:moveTo>
                  <a:pt x="1121207" y="33376"/>
                </a:moveTo>
                <a:lnTo>
                  <a:pt x="1245565" y="105156"/>
                </a:lnTo>
                <a:lnTo>
                  <a:pt x="1131113" y="171221"/>
                </a:lnTo>
                <a:lnTo>
                  <a:pt x="1006754" y="99441"/>
                </a:lnTo>
                <a:lnTo>
                  <a:pt x="1121207" y="33376"/>
                </a:lnTo>
                <a:close/>
                <a:moveTo>
                  <a:pt x="1124484" y="175108"/>
                </a:moveTo>
                <a:lnTo>
                  <a:pt x="1003554" y="244907"/>
                </a:lnTo>
                <a:lnTo>
                  <a:pt x="879196" y="173126"/>
                </a:lnTo>
                <a:lnTo>
                  <a:pt x="1000125" y="103327"/>
                </a:lnTo>
                <a:lnTo>
                  <a:pt x="1124484" y="175108"/>
                </a:lnTo>
                <a:close/>
                <a:moveTo>
                  <a:pt x="882396" y="35357"/>
                </a:moveTo>
                <a:lnTo>
                  <a:pt x="993419" y="99441"/>
                </a:lnTo>
                <a:lnTo>
                  <a:pt x="872490" y="169240"/>
                </a:lnTo>
                <a:lnTo>
                  <a:pt x="761467" y="105156"/>
                </a:lnTo>
                <a:lnTo>
                  <a:pt x="882396" y="35357"/>
                </a:lnTo>
                <a:close/>
                <a:moveTo>
                  <a:pt x="865784" y="173126"/>
                </a:moveTo>
                <a:lnTo>
                  <a:pt x="751332" y="239192"/>
                </a:lnTo>
                <a:lnTo>
                  <a:pt x="640309" y="175108"/>
                </a:lnTo>
                <a:lnTo>
                  <a:pt x="754761" y="109042"/>
                </a:lnTo>
                <a:lnTo>
                  <a:pt x="865784" y="173126"/>
                </a:lnTo>
                <a:close/>
                <a:moveTo>
                  <a:pt x="623697" y="33376"/>
                </a:moveTo>
                <a:lnTo>
                  <a:pt x="748055" y="105156"/>
                </a:lnTo>
                <a:lnTo>
                  <a:pt x="633603" y="171221"/>
                </a:lnTo>
                <a:lnTo>
                  <a:pt x="509321" y="99441"/>
                </a:lnTo>
                <a:lnTo>
                  <a:pt x="623697" y="33376"/>
                </a:lnTo>
                <a:close/>
                <a:moveTo>
                  <a:pt x="626974" y="175108"/>
                </a:moveTo>
                <a:lnTo>
                  <a:pt x="506044" y="244907"/>
                </a:lnTo>
                <a:lnTo>
                  <a:pt x="381686" y="173126"/>
                </a:lnTo>
                <a:lnTo>
                  <a:pt x="502615" y="103327"/>
                </a:lnTo>
                <a:lnTo>
                  <a:pt x="626974" y="175108"/>
                </a:lnTo>
                <a:close/>
                <a:moveTo>
                  <a:pt x="384886" y="35357"/>
                </a:moveTo>
                <a:lnTo>
                  <a:pt x="495910" y="99441"/>
                </a:lnTo>
                <a:lnTo>
                  <a:pt x="374980" y="169240"/>
                </a:lnTo>
                <a:lnTo>
                  <a:pt x="263957" y="105156"/>
                </a:lnTo>
                <a:lnTo>
                  <a:pt x="384886" y="35357"/>
                </a:lnTo>
                <a:close/>
                <a:moveTo>
                  <a:pt x="368275" y="173126"/>
                </a:moveTo>
                <a:lnTo>
                  <a:pt x="253822" y="239192"/>
                </a:lnTo>
                <a:lnTo>
                  <a:pt x="142875" y="175108"/>
                </a:lnTo>
                <a:lnTo>
                  <a:pt x="257327" y="109042"/>
                </a:lnTo>
                <a:lnTo>
                  <a:pt x="368275" y="173126"/>
                </a:lnTo>
                <a:close/>
                <a:moveTo>
                  <a:pt x="11811" y="99441"/>
                </a:moveTo>
                <a:lnTo>
                  <a:pt x="126263" y="33376"/>
                </a:lnTo>
                <a:lnTo>
                  <a:pt x="250622" y="105156"/>
                </a:lnTo>
                <a:lnTo>
                  <a:pt x="136169" y="171221"/>
                </a:lnTo>
                <a:lnTo>
                  <a:pt x="11811" y="99441"/>
                </a:lnTo>
                <a:close/>
                <a:moveTo>
                  <a:pt x="15240" y="248793"/>
                </a:moveTo>
                <a:lnTo>
                  <a:pt x="136169" y="178994"/>
                </a:lnTo>
                <a:lnTo>
                  <a:pt x="247193" y="243078"/>
                </a:lnTo>
                <a:lnTo>
                  <a:pt x="126263" y="312877"/>
                </a:lnTo>
                <a:lnTo>
                  <a:pt x="15240" y="248793"/>
                </a:lnTo>
                <a:close/>
                <a:moveTo>
                  <a:pt x="11811" y="386639"/>
                </a:moveTo>
                <a:lnTo>
                  <a:pt x="126263" y="320573"/>
                </a:lnTo>
                <a:lnTo>
                  <a:pt x="250622" y="392354"/>
                </a:lnTo>
                <a:lnTo>
                  <a:pt x="136169" y="458419"/>
                </a:lnTo>
                <a:lnTo>
                  <a:pt x="11811" y="386639"/>
                </a:lnTo>
                <a:close/>
                <a:moveTo>
                  <a:pt x="15240" y="535991"/>
                </a:moveTo>
                <a:lnTo>
                  <a:pt x="136169" y="466192"/>
                </a:lnTo>
                <a:lnTo>
                  <a:pt x="247193" y="530276"/>
                </a:lnTo>
                <a:lnTo>
                  <a:pt x="126263" y="600075"/>
                </a:lnTo>
                <a:lnTo>
                  <a:pt x="15240" y="535991"/>
                </a:lnTo>
                <a:close/>
                <a:moveTo>
                  <a:pt x="11811" y="673913"/>
                </a:moveTo>
                <a:lnTo>
                  <a:pt x="126263" y="607847"/>
                </a:lnTo>
                <a:lnTo>
                  <a:pt x="250622" y="679628"/>
                </a:lnTo>
                <a:lnTo>
                  <a:pt x="136169" y="745693"/>
                </a:lnTo>
                <a:lnTo>
                  <a:pt x="11811" y="673913"/>
                </a:lnTo>
                <a:close/>
                <a:moveTo>
                  <a:pt x="15240" y="823265"/>
                </a:moveTo>
                <a:lnTo>
                  <a:pt x="136169" y="753466"/>
                </a:lnTo>
                <a:lnTo>
                  <a:pt x="247193" y="817550"/>
                </a:lnTo>
                <a:lnTo>
                  <a:pt x="126263" y="887349"/>
                </a:lnTo>
                <a:lnTo>
                  <a:pt x="15240" y="823265"/>
                </a:lnTo>
                <a:close/>
                <a:moveTo>
                  <a:pt x="11811" y="961111"/>
                </a:moveTo>
                <a:lnTo>
                  <a:pt x="126263" y="895045"/>
                </a:lnTo>
                <a:lnTo>
                  <a:pt x="250622" y="966826"/>
                </a:lnTo>
                <a:lnTo>
                  <a:pt x="136169" y="1032891"/>
                </a:lnTo>
                <a:lnTo>
                  <a:pt x="11811" y="961111"/>
                </a:lnTo>
                <a:close/>
                <a:moveTo>
                  <a:pt x="15240" y="1110463"/>
                </a:moveTo>
                <a:lnTo>
                  <a:pt x="136169" y="1040663"/>
                </a:lnTo>
                <a:lnTo>
                  <a:pt x="247193" y="1104748"/>
                </a:lnTo>
                <a:lnTo>
                  <a:pt x="126263" y="1174547"/>
                </a:lnTo>
                <a:lnTo>
                  <a:pt x="15240" y="1110463"/>
                </a:lnTo>
                <a:close/>
                <a:moveTo>
                  <a:pt x="11811" y="1248309"/>
                </a:moveTo>
                <a:lnTo>
                  <a:pt x="126263" y="1182243"/>
                </a:lnTo>
                <a:lnTo>
                  <a:pt x="250622" y="1254024"/>
                </a:lnTo>
                <a:lnTo>
                  <a:pt x="136169" y="1320089"/>
                </a:lnTo>
                <a:lnTo>
                  <a:pt x="11811" y="1248309"/>
                </a:lnTo>
                <a:close/>
                <a:moveTo>
                  <a:pt x="15240" y="1397660"/>
                </a:moveTo>
                <a:lnTo>
                  <a:pt x="136169" y="1327861"/>
                </a:lnTo>
                <a:lnTo>
                  <a:pt x="247193" y="1391945"/>
                </a:lnTo>
                <a:lnTo>
                  <a:pt x="126263" y="1461745"/>
                </a:lnTo>
                <a:lnTo>
                  <a:pt x="15240" y="1397660"/>
                </a:lnTo>
                <a:close/>
                <a:moveTo>
                  <a:pt x="11811" y="1535582"/>
                </a:moveTo>
                <a:lnTo>
                  <a:pt x="126263" y="1469517"/>
                </a:lnTo>
                <a:lnTo>
                  <a:pt x="250622" y="1541297"/>
                </a:lnTo>
                <a:lnTo>
                  <a:pt x="136169" y="1607363"/>
                </a:lnTo>
                <a:lnTo>
                  <a:pt x="11811" y="1535582"/>
                </a:lnTo>
                <a:close/>
                <a:moveTo>
                  <a:pt x="15240" y="1684934"/>
                </a:moveTo>
                <a:lnTo>
                  <a:pt x="136169" y="1615135"/>
                </a:lnTo>
                <a:lnTo>
                  <a:pt x="247193" y="1679219"/>
                </a:lnTo>
                <a:lnTo>
                  <a:pt x="126263" y="1749019"/>
                </a:lnTo>
                <a:lnTo>
                  <a:pt x="15240" y="1684934"/>
                </a:lnTo>
                <a:close/>
                <a:moveTo>
                  <a:pt x="11811" y="1822780"/>
                </a:moveTo>
                <a:lnTo>
                  <a:pt x="126263" y="1756715"/>
                </a:lnTo>
                <a:lnTo>
                  <a:pt x="250622" y="1828495"/>
                </a:lnTo>
                <a:lnTo>
                  <a:pt x="136169" y="1894561"/>
                </a:lnTo>
                <a:lnTo>
                  <a:pt x="11811" y="1822780"/>
                </a:lnTo>
                <a:close/>
                <a:moveTo>
                  <a:pt x="15240" y="1972132"/>
                </a:moveTo>
                <a:lnTo>
                  <a:pt x="136169" y="1902333"/>
                </a:lnTo>
                <a:lnTo>
                  <a:pt x="247193" y="1966417"/>
                </a:lnTo>
                <a:lnTo>
                  <a:pt x="126263" y="2036216"/>
                </a:lnTo>
                <a:lnTo>
                  <a:pt x="15240" y="1972132"/>
                </a:lnTo>
                <a:close/>
                <a:moveTo>
                  <a:pt x="11811" y="2109978"/>
                </a:moveTo>
                <a:lnTo>
                  <a:pt x="126263" y="2043913"/>
                </a:lnTo>
                <a:lnTo>
                  <a:pt x="250622" y="2115693"/>
                </a:lnTo>
                <a:lnTo>
                  <a:pt x="136169" y="2181759"/>
                </a:lnTo>
                <a:lnTo>
                  <a:pt x="11811" y="2109978"/>
                </a:lnTo>
                <a:close/>
                <a:moveTo>
                  <a:pt x="15240" y="2259330"/>
                </a:moveTo>
                <a:lnTo>
                  <a:pt x="136169" y="2189531"/>
                </a:lnTo>
                <a:lnTo>
                  <a:pt x="247193" y="2253615"/>
                </a:lnTo>
                <a:lnTo>
                  <a:pt x="126263" y="2323414"/>
                </a:lnTo>
                <a:lnTo>
                  <a:pt x="15240" y="2259330"/>
                </a:lnTo>
                <a:close/>
                <a:moveTo>
                  <a:pt x="11811" y="2397252"/>
                </a:moveTo>
                <a:lnTo>
                  <a:pt x="126263" y="2331187"/>
                </a:lnTo>
                <a:lnTo>
                  <a:pt x="250622" y="2402967"/>
                </a:lnTo>
                <a:lnTo>
                  <a:pt x="136169" y="2469032"/>
                </a:lnTo>
                <a:lnTo>
                  <a:pt x="11811" y="2397252"/>
                </a:lnTo>
                <a:close/>
                <a:moveTo>
                  <a:pt x="15240" y="2546604"/>
                </a:moveTo>
                <a:lnTo>
                  <a:pt x="136169" y="2476805"/>
                </a:lnTo>
                <a:lnTo>
                  <a:pt x="247193" y="2540889"/>
                </a:lnTo>
                <a:lnTo>
                  <a:pt x="126263" y="2610688"/>
                </a:lnTo>
                <a:lnTo>
                  <a:pt x="15240" y="2546604"/>
                </a:lnTo>
                <a:close/>
                <a:moveTo>
                  <a:pt x="11811" y="2684450"/>
                </a:moveTo>
                <a:lnTo>
                  <a:pt x="126263" y="2618384"/>
                </a:lnTo>
                <a:lnTo>
                  <a:pt x="250622" y="2690165"/>
                </a:lnTo>
                <a:lnTo>
                  <a:pt x="136169" y="2756230"/>
                </a:lnTo>
                <a:lnTo>
                  <a:pt x="11811" y="2684450"/>
                </a:lnTo>
                <a:close/>
                <a:moveTo>
                  <a:pt x="15240" y="2833802"/>
                </a:moveTo>
                <a:lnTo>
                  <a:pt x="136169" y="2764003"/>
                </a:lnTo>
                <a:lnTo>
                  <a:pt x="247193" y="2828087"/>
                </a:lnTo>
                <a:lnTo>
                  <a:pt x="126263" y="2897886"/>
                </a:lnTo>
                <a:lnTo>
                  <a:pt x="15240" y="2833802"/>
                </a:lnTo>
                <a:close/>
                <a:moveTo>
                  <a:pt x="11811" y="2971648"/>
                </a:moveTo>
                <a:lnTo>
                  <a:pt x="126263" y="2905582"/>
                </a:lnTo>
                <a:lnTo>
                  <a:pt x="250622" y="2977363"/>
                </a:lnTo>
                <a:lnTo>
                  <a:pt x="136169" y="3043428"/>
                </a:lnTo>
                <a:lnTo>
                  <a:pt x="11811" y="2971648"/>
                </a:lnTo>
                <a:close/>
                <a:moveTo>
                  <a:pt x="15240" y="3121000"/>
                </a:moveTo>
                <a:lnTo>
                  <a:pt x="136169" y="3051201"/>
                </a:lnTo>
                <a:lnTo>
                  <a:pt x="247193" y="3115285"/>
                </a:lnTo>
                <a:lnTo>
                  <a:pt x="126263" y="3185084"/>
                </a:lnTo>
                <a:lnTo>
                  <a:pt x="15240" y="3121000"/>
                </a:lnTo>
                <a:close/>
                <a:moveTo>
                  <a:pt x="11811" y="3258922"/>
                </a:moveTo>
                <a:lnTo>
                  <a:pt x="126263" y="3192856"/>
                </a:lnTo>
                <a:lnTo>
                  <a:pt x="250622" y="3264637"/>
                </a:lnTo>
                <a:lnTo>
                  <a:pt x="136169" y="3330702"/>
                </a:lnTo>
                <a:lnTo>
                  <a:pt x="11811" y="3258922"/>
                </a:lnTo>
                <a:close/>
                <a:moveTo>
                  <a:pt x="15240" y="3408274"/>
                </a:moveTo>
                <a:lnTo>
                  <a:pt x="136169" y="3338474"/>
                </a:lnTo>
                <a:lnTo>
                  <a:pt x="247193" y="3402559"/>
                </a:lnTo>
                <a:lnTo>
                  <a:pt x="126263" y="3472358"/>
                </a:lnTo>
                <a:lnTo>
                  <a:pt x="15240" y="3408274"/>
                </a:lnTo>
                <a:close/>
                <a:moveTo>
                  <a:pt x="11811" y="3546119"/>
                </a:moveTo>
                <a:lnTo>
                  <a:pt x="126263" y="3480054"/>
                </a:lnTo>
                <a:lnTo>
                  <a:pt x="250622" y="3551834"/>
                </a:lnTo>
                <a:lnTo>
                  <a:pt x="136169" y="3617900"/>
                </a:lnTo>
                <a:lnTo>
                  <a:pt x="11811" y="3546119"/>
                </a:lnTo>
                <a:close/>
                <a:moveTo>
                  <a:pt x="15240" y="3695472"/>
                </a:moveTo>
                <a:lnTo>
                  <a:pt x="136169" y="3625672"/>
                </a:lnTo>
                <a:lnTo>
                  <a:pt x="247193" y="3689757"/>
                </a:lnTo>
                <a:lnTo>
                  <a:pt x="126263" y="3759556"/>
                </a:lnTo>
                <a:lnTo>
                  <a:pt x="15240" y="3695472"/>
                </a:lnTo>
                <a:close/>
                <a:moveTo>
                  <a:pt x="11811" y="3833317"/>
                </a:moveTo>
                <a:lnTo>
                  <a:pt x="126263" y="3767252"/>
                </a:lnTo>
                <a:lnTo>
                  <a:pt x="250622" y="3839032"/>
                </a:lnTo>
                <a:lnTo>
                  <a:pt x="136169" y="3905098"/>
                </a:lnTo>
                <a:lnTo>
                  <a:pt x="11811" y="3833317"/>
                </a:lnTo>
                <a:close/>
                <a:moveTo>
                  <a:pt x="15240" y="3982669"/>
                </a:moveTo>
                <a:lnTo>
                  <a:pt x="136169" y="3912870"/>
                </a:lnTo>
                <a:lnTo>
                  <a:pt x="247193" y="3976954"/>
                </a:lnTo>
                <a:lnTo>
                  <a:pt x="126263" y="4046754"/>
                </a:lnTo>
                <a:lnTo>
                  <a:pt x="15240" y="3982669"/>
                </a:lnTo>
                <a:close/>
                <a:moveTo>
                  <a:pt x="11811" y="4120591"/>
                </a:moveTo>
                <a:lnTo>
                  <a:pt x="126263" y="4054526"/>
                </a:lnTo>
                <a:lnTo>
                  <a:pt x="250622" y="4126306"/>
                </a:lnTo>
                <a:lnTo>
                  <a:pt x="136169" y="4192372"/>
                </a:lnTo>
                <a:lnTo>
                  <a:pt x="11811" y="4120591"/>
                </a:lnTo>
                <a:close/>
                <a:moveTo>
                  <a:pt x="15240" y="4269943"/>
                </a:moveTo>
                <a:lnTo>
                  <a:pt x="136169" y="4200144"/>
                </a:lnTo>
                <a:lnTo>
                  <a:pt x="247193" y="4264228"/>
                </a:lnTo>
                <a:lnTo>
                  <a:pt x="126263" y="4334028"/>
                </a:lnTo>
                <a:lnTo>
                  <a:pt x="15240" y="4269943"/>
                </a:lnTo>
                <a:close/>
                <a:moveTo>
                  <a:pt x="11811" y="4407789"/>
                </a:moveTo>
                <a:lnTo>
                  <a:pt x="126263" y="4341724"/>
                </a:lnTo>
                <a:lnTo>
                  <a:pt x="250622" y="4413504"/>
                </a:lnTo>
                <a:lnTo>
                  <a:pt x="136169" y="4479570"/>
                </a:lnTo>
                <a:lnTo>
                  <a:pt x="11811" y="4407789"/>
                </a:lnTo>
                <a:close/>
                <a:moveTo>
                  <a:pt x="15240" y="4557141"/>
                </a:moveTo>
                <a:lnTo>
                  <a:pt x="136169" y="4487342"/>
                </a:lnTo>
                <a:lnTo>
                  <a:pt x="247193" y="4551426"/>
                </a:lnTo>
                <a:lnTo>
                  <a:pt x="126263" y="4621226"/>
                </a:lnTo>
                <a:lnTo>
                  <a:pt x="15240" y="4557141"/>
                </a:lnTo>
                <a:close/>
                <a:moveTo>
                  <a:pt x="11811" y="4694987"/>
                </a:moveTo>
                <a:lnTo>
                  <a:pt x="126263" y="4628921"/>
                </a:lnTo>
                <a:lnTo>
                  <a:pt x="250622" y="4700702"/>
                </a:lnTo>
                <a:lnTo>
                  <a:pt x="136169" y="4766767"/>
                </a:lnTo>
                <a:lnTo>
                  <a:pt x="11811" y="4694987"/>
                </a:lnTo>
                <a:close/>
                <a:moveTo>
                  <a:pt x="15240" y="4844339"/>
                </a:moveTo>
                <a:lnTo>
                  <a:pt x="136169" y="4774540"/>
                </a:lnTo>
                <a:lnTo>
                  <a:pt x="247193" y="4838624"/>
                </a:lnTo>
                <a:lnTo>
                  <a:pt x="126263" y="4908423"/>
                </a:lnTo>
                <a:lnTo>
                  <a:pt x="15240" y="4844339"/>
                </a:lnTo>
                <a:close/>
                <a:moveTo>
                  <a:pt x="11811" y="4982261"/>
                </a:moveTo>
                <a:lnTo>
                  <a:pt x="126263" y="4916196"/>
                </a:lnTo>
                <a:lnTo>
                  <a:pt x="250622" y="4987976"/>
                </a:lnTo>
                <a:lnTo>
                  <a:pt x="136169" y="5054042"/>
                </a:lnTo>
                <a:lnTo>
                  <a:pt x="11811" y="4982261"/>
                </a:lnTo>
                <a:close/>
                <a:moveTo>
                  <a:pt x="15240" y="5131613"/>
                </a:moveTo>
                <a:lnTo>
                  <a:pt x="136169" y="5061814"/>
                </a:lnTo>
                <a:lnTo>
                  <a:pt x="247193" y="5125898"/>
                </a:lnTo>
                <a:lnTo>
                  <a:pt x="126263" y="5195697"/>
                </a:lnTo>
                <a:lnTo>
                  <a:pt x="15240" y="5131613"/>
                </a:lnTo>
                <a:close/>
                <a:moveTo>
                  <a:pt x="11811" y="5269459"/>
                </a:moveTo>
                <a:lnTo>
                  <a:pt x="126263" y="5203393"/>
                </a:lnTo>
                <a:lnTo>
                  <a:pt x="250622" y="5275174"/>
                </a:lnTo>
                <a:lnTo>
                  <a:pt x="136169" y="5341239"/>
                </a:lnTo>
                <a:lnTo>
                  <a:pt x="11811" y="5269459"/>
                </a:lnTo>
                <a:close/>
                <a:moveTo>
                  <a:pt x="15240" y="5418811"/>
                </a:moveTo>
                <a:lnTo>
                  <a:pt x="136169" y="5349011"/>
                </a:lnTo>
                <a:lnTo>
                  <a:pt x="247193" y="5413096"/>
                </a:lnTo>
                <a:lnTo>
                  <a:pt x="126263" y="5482895"/>
                </a:lnTo>
                <a:lnTo>
                  <a:pt x="15240" y="5418811"/>
                </a:lnTo>
                <a:close/>
                <a:moveTo>
                  <a:pt x="11811" y="5556656"/>
                </a:moveTo>
                <a:lnTo>
                  <a:pt x="126263" y="5490591"/>
                </a:lnTo>
                <a:lnTo>
                  <a:pt x="250622" y="5562371"/>
                </a:lnTo>
                <a:lnTo>
                  <a:pt x="136169" y="5628437"/>
                </a:lnTo>
                <a:lnTo>
                  <a:pt x="11811" y="5556656"/>
                </a:lnTo>
                <a:close/>
                <a:moveTo>
                  <a:pt x="15240" y="5706009"/>
                </a:moveTo>
                <a:lnTo>
                  <a:pt x="136169" y="5636209"/>
                </a:lnTo>
                <a:lnTo>
                  <a:pt x="247193" y="5700294"/>
                </a:lnTo>
                <a:lnTo>
                  <a:pt x="126263" y="5770093"/>
                </a:lnTo>
                <a:lnTo>
                  <a:pt x="15240" y="5706009"/>
                </a:lnTo>
                <a:close/>
                <a:moveTo>
                  <a:pt x="11811" y="5843931"/>
                </a:moveTo>
                <a:lnTo>
                  <a:pt x="126263" y="5777865"/>
                </a:lnTo>
                <a:lnTo>
                  <a:pt x="250622" y="5849646"/>
                </a:lnTo>
                <a:lnTo>
                  <a:pt x="136169" y="5915711"/>
                </a:lnTo>
                <a:lnTo>
                  <a:pt x="11811" y="5843931"/>
                </a:lnTo>
                <a:close/>
                <a:moveTo>
                  <a:pt x="15240" y="5993283"/>
                </a:moveTo>
                <a:lnTo>
                  <a:pt x="136169" y="5923483"/>
                </a:lnTo>
                <a:lnTo>
                  <a:pt x="247193" y="5987568"/>
                </a:lnTo>
                <a:lnTo>
                  <a:pt x="126263" y="6057367"/>
                </a:lnTo>
                <a:lnTo>
                  <a:pt x="15240" y="5993283"/>
                </a:lnTo>
                <a:close/>
                <a:moveTo>
                  <a:pt x="11811" y="6131128"/>
                </a:moveTo>
                <a:lnTo>
                  <a:pt x="126263" y="6065063"/>
                </a:lnTo>
                <a:lnTo>
                  <a:pt x="250622" y="6136843"/>
                </a:lnTo>
                <a:lnTo>
                  <a:pt x="136169" y="6202909"/>
                </a:lnTo>
                <a:lnTo>
                  <a:pt x="11811" y="6131128"/>
                </a:lnTo>
                <a:close/>
                <a:moveTo>
                  <a:pt x="15240" y="6280481"/>
                </a:moveTo>
                <a:lnTo>
                  <a:pt x="136169" y="6210681"/>
                </a:lnTo>
                <a:lnTo>
                  <a:pt x="247193" y="6274766"/>
                </a:lnTo>
                <a:lnTo>
                  <a:pt x="126263" y="6344565"/>
                </a:lnTo>
                <a:lnTo>
                  <a:pt x="15240" y="6280481"/>
                </a:lnTo>
                <a:close/>
                <a:moveTo>
                  <a:pt x="11811" y="6418326"/>
                </a:moveTo>
                <a:lnTo>
                  <a:pt x="126263" y="6352261"/>
                </a:lnTo>
                <a:lnTo>
                  <a:pt x="250622" y="6424041"/>
                </a:lnTo>
                <a:lnTo>
                  <a:pt x="136169" y="6490106"/>
                </a:lnTo>
                <a:lnTo>
                  <a:pt x="11811" y="6418326"/>
                </a:lnTo>
                <a:close/>
                <a:moveTo>
                  <a:pt x="15240" y="6567754"/>
                </a:moveTo>
                <a:lnTo>
                  <a:pt x="136169" y="6497955"/>
                </a:lnTo>
                <a:lnTo>
                  <a:pt x="247193" y="6562039"/>
                </a:lnTo>
                <a:lnTo>
                  <a:pt x="126263" y="6631839"/>
                </a:lnTo>
                <a:lnTo>
                  <a:pt x="15240" y="6567754"/>
                </a:lnTo>
                <a:close/>
                <a:moveTo>
                  <a:pt x="11811" y="6705600"/>
                </a:moveTo>
                <a:lnTo>
                  <a:pt x="126263" y="6639535"/>
                </a:lnTo>
                <a:lnTo>
                  <a:pt x="250622" y="6711315"/>
                </a:lnTo>
                <a:lnTo>
                  <a:pt x="136169" y="6777381"/>
                </a:lnTo>
                <a:lnTo>
                  <a:pt x="11811" y="6705600"/>
                </a:lnTo>
                <a:close/>
                <a:moveTo>
                  <a:pt x="253898" y="6845351"/>
                </a:moveTo>
                <a:lnTo>
                  <a:pt x="142875" y="6781267"/>
                </a:lnTo>
                <a:lnTo>
                  <a:pt x="257327" y="6715202"/>
                </a:lnTo>
                <a:lnTo>
                  <a:pt x="368351" y="6779286"/>
                </a:lnTo>
                <a:lnTo>
                  <a:pt x="253898" y="6845351"/>
                </a:lnTo>
                <a:close/>
                <a:moveTo>
                  <a:pt x="263957" y="6711315"/>
                </a:moveTo>
                <a:lnTo>
                  <a:pt x="384886" y="6641516"/>
                </a:lnTo>
                <a:lnTo>
                  <a:pt x="495910" y="6705600"/>
                </a:lnTo>
                <a:lnTo>
                  <a:pt x="374980" y="6775399"/>
                </a:lnTo>
                <a:lnTo>
                  <a:pt x="263957" y="6711315"/>
                </a:lnTo>
                <a:close/>
                <a:moveTo>
                  <a:pt x="506044" y="6851066"/>
                </a:moveTo>
                <a:lnTo>
                  <a:pt x="381686" y="6779286"/>
                </a:lnTo>
                <a:lnTo>
                  <a:pt x="502615" y="6709487"/>
                </a:lnTo>
                <a:lnTo>
                  <a:pt x="626974" y="6781267"/>
                </a:lnTo>
                <a:lnTo>
                  <a:pt x="506044" y="6851066"/>
                </a:lnTo>
                <a:close/>
                <a:moveTo>
                  <a:pt x="509321" y="6705600"/>
                </a:moveTo>
                <a:lnTo>
                  <a:pt x="623773" y="6639535"/>
                </a:lnTo>
                <a:lnTo>
                  <a:pt x="748132" y="6711315"/>
                </a:lnTo>
                <a:lnTo>
                  <a:pt x="633679" y="6777381"/>
                </a:lnTo>
                <a:lnTo>
                  <a:pt x="509321" y="6705600"/>
                </a:lnTo>
                <a:close/>
                <a:moveTo>
                  <a:pt x="751332" y="6845351"/>
                </a:moveTo>
                <a:lnTo>
                  <a:pt x="640309" y="6781267"/>
                </a:lnTo>
                <a:lnTo>
                  <a:pt x="754761" y="6715202"/>
                </a:lnTo>
                <a:lnTo>
                  <a:pt x="865784" y="6779286"/>
                </a:lnTo>
                <a:lnTo>
                  <a:pt x="751332" y="6845351"/>
                </a:lnTo>
                <a:close/>
                <a:moveTo>
                  <a:pt x="761467" y="6711315"/>
                </a:moveTo>
                <a:lnTo>
                  <a:pt x="882396" y="6641516"/>
                </a:lnTo>
                <a:lnTo>
                  <a:pt x="993419" y="6705600"/>
                </a:lnTo>
                <a:lnTo>
                  <a:pt x="872490" y="6775399"/>
                </a:lnTo>
                <a:lnTo>
                  <a:pt x="761467" y="6711315"/>
                </a:lnTo>
                <a:close/>
                <a:moveTo>
                  <a:pt x="1003554" y="6851066"/>
                </a:moveTo>
                <a:lnTo>
                  <a:pt x="879196" y="6779286"/>
                </a:lnTo>
                <a:lnTo>
                  <a:pt x="1000125" y="6709487"/>
                </a:lnTo>
                <a:lnTo>
                  <a:pt x="1124484" y="6781267"/>
                </a:lnTo>
                <a:lnTo>
                  <a:pt x="1003554" y="6851066"/>
                </a:lnTo>
                <a:close/>
                <a:moveTo>
                  <a:pt x="1006754" y="6705600"/>
                </a:moveTo>
                <a:lnTo>
                  <a:pt x="1121207" y="6639535"/>
                </a:lnTo>
                <a:lnTo>
                  <a:pt x="1245565" y="6711315"/>
                </a:lnTo>
                <a:lnTo>
                  <a:pt x="1131113" y="6777381"/>
                </a:lnTo>
                <a:lnTo>
                  <a:pt x="1006754" y="6705600"/>
                </a:lnTo>
                <a:close/>
                <a:moveTo>
                  <a:pt x="1248842" y="6845351"/>
                </a:moveTo>
                <a:lnTo>
                  <a:pt x="1137819" y="6781267"/>
                </a:lnTo>
                <a:lnTo>
                  <a:pt x="1252271" y="6715202"/>
                </a:lnTo>
                <a:lnTo>
                  <a:pt x="1363294" y="6779286"/>
                </a:lnTo>
                <a:lnTo>
                  <a:pt x="1248842" y="6845351"/>
                </a:lnTo>
                <a:close/>
                <a:moveTo>
                  <a:pt x="1258900" y="6711315"/>
                </a:moveTo>
                <a:lnTo>
                  <a:pt x="1379830" y="6641516"/>
                </a:lnTo>
                <a:lnTo>
                  <a:pt x="1490853" y="6705600"/>
                </a:lnTo>
                <a:lnTo>
                  <a:pt x="1369924" y="6775399"/>
                </a:lnTo>
                <a:lnTo>
                  <a:pt x="1258900" y="6711315"/>
                </a:lnTo>
                <a:close/>
                <a:moveTo>
                  <a:pt x="1500988" y="6851066"/>
                </a:moveTo>
                <a:lnTo>
                  <a:pt x="1376629" y="6779286"/>
                </a:lnTo>
                <a:lnTo>
                  <a:pt x="1497559" y="6709487"/>
                </a:lnTo>
                <a:lnTo>
                  <a:pt x="1621917" y="6781267"/>
                </a:lnTo>
                <a:lnTo>
                  <a:pt x="1500988" y="6851066"/>
                </a:lnTo>
                <a:close/>
                <a:moveTo>
                  <a:pt x="1504264" y="6705600"/>
                </a:moveTo>
                <a:lnTo>
                  <a:pt x="1618717" y="6639535"/>
                </a:lnTo>
                <a:lnTo>
                  <a:pt x="1743075" y="6711315"/>
                </a:lnTo>
                <a:lnTo>
                  <a:pt x="1628623" y="6777381"/>
                </a:lnTo>
                <a:lnTo>
                  <a:pt x="1504264" y="6705600"/>
                </a:lnTo>
                <a:close/>
                <a:moveTo>
                  <a:pt x="1746275" y="6845351"/>
                </a:moveTo>
                <a:lnTo>
                  <a:pt x="1635252" y="6781267"/>
                </a:lnTo>
                <a:lnTo>
                  <a:pt x="1749704" y="6715202"/>
                </a:lnTo>
                <a:lnTo>
                  <a:pt x="1860728" y="6779286"/>
                </a:lnTo>
                <a:lnTo>
                  <a:pt x="1746275" y="6845351"/>
                </a:lnTo>
                <a:close/>
                <a:moveTo>
                  <a:pt x="1756410" y="6711315"/>
                </a:moveTo>
                <a:lnTo>
                  <a:pt x="1877339" y="6641516"/>
                </a:lnTo>
                <a:lnTo>
                  <a:pt x="1988363" y="6705600"/>
                </a:lnTo>
                <a:lnTo>
                  <a:pt x="1867434" y="6775399"/>
                </a:lnTo>
                <a:lnTo>
                  <a:pt x="1756410" y="6711315"/>
                </a:lnTo>
                <a:close/>
                <a:moveTo>
                  <a:pt x="1998497" y="6851066"/>
                </a:moveTo>
                <a:lnTo>
                  <a:pt x="1874139" y="6779286"/>
                </a:lnTo>
                <a:lnTo>
                  <a:pt x="1995069" y="6709487"/>
                </a:lnTo>
                <a:lnTo>
                  <a:pt x="2119427" y="6781267"/>
                </a:lnTo>
                <a:lnTo>
                  <a:pt x="1998497" y="6851066"/>
                </a:lnTo>
                <a:close/>
                <a:moveTo>
                  <a:pt x="2001698" y="6705600"/>
                </a:moveTo>
                <a:lnTo>
                  <a:pt x="2116150" y="6639535"/>
                </a:lnTo>
                <a:lnTo>
                  <a:pt x="2240509" y="6711315"/>
                </a:lnTo>
                <a:lnTo>
                  <a:pt x="2126056" y="6777381"/>
                </a:lnTo>
                <a:lnTo>
                  <a:pt x="2001698" y="6705600"/>
                </a:lnTo>
                <a:close/>
                <a:moveTo>
                  <a:pt x="2243785" y="6845351"/>
                </a:moveTo>
                <a:lnTo>
                  <a:pt x="2132762" y="6781267"/>
                </a:lnTo>
                <a:lnTo>
                  <a:pt x="2247214" y="6715202"/>
                </a:lnTo>
                <a:lnTo>
                  <a:pt x="2358238" y="6779286"/>
                </a:lnTo>
                <a:lnTo>
                  <a:pt x="2243785" y="6845351"/>
                </a:lnTo>
                <a:close/>
                <a:moveTo>
                  <a:pt x="2253920" y="6711315"/>
                </a:moveTo>
                <a:lnTo>
                  <a:pt x="2374849" y="6641516"/>
                </a:lnTo>
                <a:lnTo>
                  <a:pt x="2485873" y="6705600"/>
                </a:lnTo>
                <a:lnTo>
                  <a:pt x="2364943" y="6775399"/>
                </a:lnTo>
                <a:lnTo>
                  <a:pt x="2253920" y="6711315"/>
                </a:lnTo>
                <a:close/>
                <a:moveTo>
                  <a:pt x="2495931" y="6851066"/>
                </a:moveTo>
                <a:lnTo>
                  <a:pt x="2371573" y="6779286"/>
                </a:lnTo>
                <a:lnTo>
                  <a:pt x="2492502" y="6709410"/>
                </a:lnTo>
                <a:lnTo>
                  <a:pt x="2616861" y="6781191"/>
                </a:lnTo>
                <a:lnTo>
                  <a:pt x="2495931" y="6851066"/>
                </a:lnTo>
                <a:close/>
                <a:moveTo>
                  <a:pt x="2499208" y="6705600"/>
                </a:moveTo>
                <a:lnTo>
                  <a:pt x="2613660" y="6639535"/>
                </a:lnTo>
                <a:lnTo>
                  <a:pt x="2738019" y="6711315"/>
                </a:lnTo>
                <a:lnTo>
                  <a:pt x="2623566" y="6777381"/>
                </a:lnTo>
                <a:lnTo>
                  <a:pt x="2499208" y="6705600"/>
                </a:lnTo>
                <a:close/>
                <a:moveTo>
                  <a:pt x="2741295" y="6845351"/>
                </a:moveTo>
                <a:lnTo>
                  <a:pt x="2630272" y="6781267"/>
                </a:lnTo>
                <a:lnTo>
                  <a:pt x="2744724" y="6715202"/>
                </a:lnTo>
                <a:lnTo>
                  <a:pt x="2855747" y="6779286"/>
                </a:lnTo>
                <a:lnTo>
                  <a:pt x="2741295" y="6845351"/>
                </a:lnTo>
                <a:close/>
                <a:moveTo>
                  <a:pt x="2751354" y="6711315"/>
                </a:moveTo>
                <a:lnTo>
                  <a:pt x="2872283" y="6641516"/>
                </a:lnTo>
                <a:lnTo>
                  <a:pt x="2983306" y="6705600"/>
                </a:lnTo>
                <a:lnTo>
                  <a:pt x="2862377" y="6775399"/>
                </a:lnTo>
                <a:lnTo>
                  <a:pt x="2751354" y="6711315"/>
                </a:lnTo>
                <a:close/>
                <a:moveTo>
                  <a:pt x="2993441" y="6851066"/>
                </a:moveTo>
                <a:lnTo>
                  <a:pt x="2869082" y="6779286"/>
                </a:lnTo>
                <a:lnTo>
                  <a:pt x="2990012" y="6709487"/>
                </a:lnTo>
                <a:lnTo>
                  <a:pt x="3114370" y="6781267"/>
                </a:lnTo>
                <a:lnTo>
                  <a:pt x="2993441" y="6851066"/>
                </a:lnTo>
                <a:close/>
                <a:moveTo>
                  <a:pt x="2996717" y="6705600"/>
                </a:moveTo>
                <a:lnTo>
                  <a:pt x="3111170" y="6639535"/>
                </a:lnTo>
                <a:lnTo>
                  <a:pt x="3235528" y="6711315"/>
                </a:lnTo>
                <a:lnTo>
                  <a:pt x="3121076" y="6777381"/>
                </a:lnTo>
                <a:lnTo>
                  <a:pt x="2996717" y="6705600"/>
                </a:lnTo>
                <a:close/>
                <a:moveTo>
                  <a:pt x="3238729" y="6845351"/>
                </a:moveTo>
                <a:lnTo>
                  <a:pt x="3127705" y="6781267"/>
                </a:lnTo>
                <a:lnTo>
                  <a:pt x="3242158" y="6715202"/>
                </a:lnTo>
                <a:lnTo>
                  <a:pt x="3353181" y="6779286"/>
                </a:lnTo>
                <a:lnTo>
                  <a:pt x="3238729" y="6845351"/>
                </a:lnTo>
                <a:close/>
                <a:moveTo>
                  <a:pt x="3248863" y="6711315"/>
                </a:moveTo>
                <a:lnTo>
                  <a:pt x="3369793" y="6641516"/>
                </a:lnTo>
                <a:lnTo>
                  <a:pt x="3480816" y="6705600"/>
                </a:lnTo>
                <a:lnTo>
                  <a:pt x="3359887" y="6775399"/>
                </a:lnTo>
                <a:lnTo>
                  <a:pt x="3248863" y="6711315"/>
                </a:lnTo>
                <a:close/>
                <a:moveTo>
                  <a:pt x="3490951" y="6851066"/>
                </a:moveTo>
                <a:lnTo>
                  <a:pt x="3366592" y="6779286"/>
                </a:lnTo>
                <a:lnTo>
                  <a:pt x="3487522" y="6709487"/>
                </a:lnTo>
                <a:lnTo>
                  <a:pt x="3611880" y="6781267"/>
                </a:lnTo>
                <a:lnTo>
                  <a:pt x="3490951" y="6851066"/>
                </a:lnTo>
                <a:close/>
                <a:moveTo>
                  <a:pt x="3494151" y="6705600"/>
                </a:moveTo>
                <a:lnTo>
                  <a:pt x="3608604" y="6639535"/>
                </a:lnTo>
                <a:lnTo>
                  <a:pt x="3732962" y="6711315"/>
                </a:lnTo>
                <a:lnTo>
                  <a:pt x="3618509" y="6777381"/>
                </a:lnTo>
                <a:lnTo>
                  <a:pt x="3494151" y="6705600"/>
                </a:lnTo>
                <a:close/>
                <a:moveTo>
                  <a:pt x="3736239" y="6845351"/>
                </a:moveTo>
                <a:lnTo>
                  <a:pt x="3625215" y="6781267"/>
                </a:lnTo>
                <a:lnTo>
                  <a:pt x="3739667" y="6715202"/>
                </a:lnTo>
                <a:lnTo>
                  <a:pt x="3850691" y="6779286"/>
                </a:lnTo>
                <a:lnTo>
                  <a:pt x="3736239" y="6845351"/>
                </a:lnTo>
                <a:close/>
                <a:moveTo>
                  <a:pt x="3746373" y="6711315"/>
                </a:moveTo>
                <a:lnTo>
                  <a:pt x="3867302" y="6641516"/>
                </a:lnTo>
                <a:lnTo>
                  <a:pt x="3978326" y="6705600"/>
                </a:lnTo>
                <a:lnTo>
                  <a:pt x="3857397" y="6775399"/>
                </a:lnTo>
                <a:lnTo>
                  <a:pt x="3746373" y="6711315"/>
                </a:lnTo>
                <a:close/>
                <a:moveTo>
                  <a:pt x="3988384" y="6851066"/>
                </a:moveTo>
                <a:lnTo>
                  <a:pt x="3864026" y="6779286"/>
                </a:lnTo>
                <a:lnTo>
                  <a:pt x="3984955" y="6709487"/>
                </a:lnTo>
                <a:lnTo>
                  <a:pt x="4109314" y="6781267"/>
                </a:lnTo>
                <a:lnTo>
                  <a:pt x="3988384" y="6851066"/>
                </a:lnTo>
                <a:close/>
                <a:moveTo>
                  <a:pt x="3991661" y="6705600"/>
                </a:moveTo>
                <a:lnTo>
                  <a:pt x="4106113" y="6639535"/>
                </a:lnTo>
                <a:lnTo>
                  <a:pt x="4230472" y="6711315"/>
                </a:lnTo>
                <a:lnTo>
                  <a:pt x="4116019" y="6777381"/>
                </a:lnTo>
                <a:lnTo>
                  <a:pt x="3991661" y="6705600"/>
                </a:lnTo>
                <a:close/>
                <a:moveTo>
                  <a:pt x="4233672" y="6845351"/>
                </a:moveTo>
                <a:lnTo>
                  <a:pt x="4122649" y="6781267"/>
                </a:lnTo>
                <a:lnTo>
                  <a:pt x="4237101" y="6715202"/>
                </a:lnTo>
                <a:lnTo>
                  <a:pt x="4348125" y="6779286"/>
                </a:lnTo>
                <a:lnTo>
                  <a:pt x="4233672" y="6845351"/>
                </a:lnTo>
                <a:close/>
                <a:moveTo>
                  <a:pt x="4243807" y="6711315"/>
                </a:moveTo>
                <a:lnTo>
                  <a:pt x="4364736" y="6641516"/>
                </a:lnTo>
                <a:lnTo>
                  <a:pt x="4475760" y="6705600"/>
                </a:lnTo>
                <a:lnTo>
                  <a:pt x="4354830" y="6775399"/>
                </a:lnTo>
                <a:lnTo>
                  <a:pt x="4243807" y="6711315"/>
                </a:lnTo>
                <a:close/>
                <a:moveTo>
                  <a:pt x="4485894" y="6851066"/>
                </a:moveTo>
                <a:lnTo>
                  <a:pt x="4361536" y="6779286"/>
                </a:lnTo>
                <a:lnTo>
                  <a:pt x="4482465" y="6709487"/>
                </a:lnTo>
                <a:lnTo>
                  <a:pt x="4606824" y="6781267"/>
                </a:lnTo>
                <a:lnTo>
                  <a:pt x="4485894" y="6851066"/>
                </a:lnTo>
                <a:close/>
                <a:moveTo>
                  <a:pt x="4489171" y="6705600"/>
                </a:moveTo>
                <a:lnTo>
                  <a:pt x="4603623" y="6639535"/>
                </a:lnTo>
                <a:lnTo>
                  <a:pt x="4727981" y="6711315"/>
                </a:lnTo>
                <a:lnTo>
                  <a:pt x="4613529" y="6777381"/>
                </a:lnTo>
                <a:lnTo>
                  <a:pt x="4489171" y="6705600"/>
                </a:lnTo>
                <a:close/>
                <a:moveTo>
                  <a:pt x="4731182" y="6845351"/>
                </a:moveTo>
                <a:lnTo>
                  <a:pt x="4620159" y="6781267"/>
                </a:lnTo>
                <a:lnTo>
                  <a:pt x="4734611" y="6715202"/>
                </a:lnTo>
                <a:lnTo>
                  <a:pt x="4845634" y="6779286"/>
                </a:lnTo>
                <a:lnTo>
                  <a:pt x="4731182" y="6845351"/>
                </a:lnTo>
                <a:close/>
                <a:moveTo>
                  <a:pt x="4741316" y="6711315"/>
                </a:moveTo>
                <a:lnTo>
                  <a:pt x="4862246" y="6641516"/>
                </a:lnTo>
                <a:lnTo>
                  <a:pt x="4973269" y="6705600"/>
                </a:lnTo>
                <a:lnTo>
                  <a:pt x="4852340" y="6775399"/>
                </a:lnTo>
                <a:lnTo>
                  <a:pt x="4741316" y="6711315"/>
                </a:lnTo>
                <a:close/>
                <a:moveTo>
                  <a:pt x="4983328" y="6851066"/>
                </a:moveTo>
                <a:lnTo>
                  <a:pt x="4858969" y="6779286"/>
                </a:lnTo>
                <a:lnTo>
                  <a:pt x="4979899" y="6709487"/>
                </a:lnTo>
                <a:lnTo>
                  <a:pt x="5104257" y="6781267"/>
                </a:lnTo>
                <a:lnTo>
                  <a:pt x="4983328" y="6851066"/>
                </a:lnTo>
                <a:close/>
                <a:moveTo>
                  <a:pt x="4986604" y="6705600"/>
                </a:moveTo>
                <a:lnTo>
                  <a:pt x="5101057" y="6639535"/>
                </a:lnTo>
                <a:lnTo>
                  <a:pt x="5225415" y="6711315"/>
                </a:lnTo>
                <a:lnTo>
                  <a:pt x="5110963" y="6777381"/>
                </a:lnTo>
                <a:lnTo>
                  <a:pt x="4986604" y="6705600"/>
                </a:lnTo>
                <a:close/>
                <a:moveTo>
                  <a:pt x="5228692" y="6845351"/>
                </a:moveTo>
                <a:lnTo>
                  <a:pt x="5117668" y="6781267"/>
                </a:lnTo>
                <a:lnTo>
                  <a:pt x="5232121" y="6715202"/>
                </a:lnTo>
                <a:lnTo>
                  <a:pt x="5343144" y="6779286"/>
                </a:lnTo>
                <a:lnTo>
                  <a:pt x="5228692" y="6845351"/>
                </a:lnTo>
                <a:close/>
                <a:moveTo>
                  <a:pt x="5238750" y="6711315"/>
                </a:moveTo>
                <a:lnTo>
                  <a:pt x="5359680" y="6641516"/>
                </a:lnTo>
                <a:lnTo>
                  <a:pt x="5470703" y="6705600"/>
                </a:lnTo>
                <a:lnTo>
                  <a:pt x="5349774" y="6775399"/>
                </a:lnTo>
                <a:lnTo>
                  <a:pt x="5238750" y="6711315"/>
                </a:lnTo>
                <a:close/>
                <a:moveTo>
                  <a:pt x="5480838" y="6851066"/>
                </a:moveTo>
                <a:lnTo>
                  <a:pt x="5356479" y="6779286"/>
                </a:lnTo>
                <a:lnTo>
                  <a:pt x="5477409" y="6709487"/>
                </a:lnTo>
                <a:lnTo>
                  <a:pt x="5601767" y="6781267"/>
                </a:lnTo>
                <a:lnTo>
                  <a:pt x="5480838" y="6851066"/>
                </a:lnTo>
                <a:close/>
                <a:moveTo>
                  <a:pt x="5484114" y="6705600"/>
                </a:moveTo>
                <a:lnTo>
                  <a:pt x="5598566" y="6639535"/>
                </a:lnTo>
                <a:lnTo>
                  <a:pt x="5722925" y="6711315"/>
                </a:lnTo>
                <a:lnTo>
                  <a:pt x="5608473" y="6777381"/>
                </a:lnTo>
                <a:lnTo>
                  <a:pt x="5484114" y="6705600"/>
                </a:lnTo>
                <a:close/>
                <a:moveTo>
                  <a:pt x="5726126" y="6845351"/>
                </a:moveTo>
                <a:lnTo>
                  <a:pt x="5615102" y="6781267"/>
                </a:lnTo>
                <a:lnTo>
                  <a:pt x="5729554" y="6715202"/>
                </a:lnTo>
                <a:lnTo>
                  <a:pt x="5840578" y="6779286"/>
                </a:lnTo>
                <a:lnTo>
                  <a:pt x="5726126" y="6845351"/>
                </a:lnTo>
                <a:close/>
                <a:moveTo>
                  <a:pt x="5736260" y="6711315"/>
                </a:moveTo>
                <a:lnTo>
                  <a:pt x="5857189" y="6641516"/>
                </a:lnTo>
                <a:lnTo>
                  <a:pt x="5968213" y="6705600"/>
                </a:lnTo>
                <a:lnTo>
                  <a:pt x="5847283" y="6775399"/>
                </a:lnTo>
                <a:lnTo>
                  <a:pt x="5736260" y="6711315"/>
                </a:lnTo>
                <a:close/>
                <a:moveTo>
                  <a:pt x="5978347" y="6851066"/>
                </a:moveTo>
                <a:lnTo>
                  <a:pt x="5853989" y="6779286"/>
                </a:lnTo>
                <a:lnTo>
                  <a:pt x="5974918" y="6709487"/>
                </a:lnTo>
                <a:lnTo>
                  <a:pt x="6099277" y="6781267"/>
                </a:lnTo>
                <a:lnTo>
                  <a:pt x="5978347" y="6851066"/>
                </a:lnTo>
                <a:close/>
                <a:moveTo>
                  <a:pt x="5981548" y="6705600"/>
                </a:moveTo>
                <a:lnTo>
                  <a:pt x="6096000" y="6639535"/>
                </a:lnTo>
                <a:lnTo>
                  <a:pt x="6220359" y="6711315"/>
                </a:lnTo>
                <a:lnTo>
                  <a:pt x="6105906" y="6777381"/>
                </a:lnTo>
                <a:lnTo>
                  <a:pt x="5981548" y="6705600"/>
                </a:lnTo>
                <a:close/>
                <a:moveTo>
                  <a:pt x="6223635" y="6845351"/>
                </a:moveTo>
                <a:lnTo>
                  <a:pt x="6112612" y="6781267"/>
                </a:lnTo>
                <a:lnTo>
                  <a:pt x="6227064" y="6715202"/>
                </a:lnTo>
                <a:lnTo>
                  <a:pt x="6338088" y="6779286"/>
                </a:lnTo>
                <a:lnTo>
                  <a:pt x="6223635" y="6845351"/>
                </a:lnTo>
                <a:close/>
                <a:moveTo>
                  <a:pt x="6233694" y="6711315"/>
                </a:moveTo>
                <a:lnTo>
                  <a:pt x="6354623" y="6641440"/>
                </a:lnTo>
                <a:lnTo>
                  <a:pt x="6465647" y="6705524"/>
                </a:lnTo>
                <a:lnTo>
                  <a:pt x="6344717" y="6775399"/>
                </a:lnTo>
                <a:lnTo>
                  <a:pt x="6233694" y="6711315"/>
                </a:lnTo>
                <a:close/>
                <a:moveTo>
                  <a:pt x="6475781" y="6851066"/>
                </a:moveTo>
                <a:lnTo>
                  <a:pt x="6351423" y="6779286"/>
                </a:lnTo>
                <a:lnTo>
                  <a:pt x="6472352" y="6709410"/>
                </a:lnTo>
                <a:lnTo>
                  <a:pt x="6596711" y="6781191"/>
                </a:lnTo>
                <a:lnTo>
                  <a:pt x="6475781" y="6851066"/>
                </a:lnTo>
                <a:close/>
                <a:moveTo>
                  <a:pt x="6479058" y="6705600"/>
                </a:moveTo>
                <a:lnTo>
                  <a:pt x="6593510" y="6639535"/>
                </a:lnTo>
                <a:lnTo>
                  <a:pt x="6717868" y="6711315"/>
                </a:lnTo>
                <a:lnTo>
                  <a:pt x="6603416" y="6777381"/>
                </a:lnTo>
                <a:lnTo>
                  <a:pt x="6479058" y="6705600"/>
                </a:lnTo>
                <a:close/>
                <a:moveTo>
                  <a:pt x="6835521" y="6779286"/>
                </a:moveTo>
                <a:lnTo>
                  <a:pt x="6721069" y="6845351"/>
                </a:lnTo>
                <a:lnTo>
                  <a:pt x="6610046" y="6781267"/>
                </a:lnTo>
                <a:lnTo>
                  <a:pt x="6724498" y="6715202"/>
                </a:lnTo>
                <a:lnTo>
                  <a:pt x="6835521" y="6779286"/>
                </a:lnTo>
                <a:close/>
                <a:moveTo>
                  <a:pt x="6845503" y="6637630"/>
                </a:moveTo>
                <a:lnTo>
                  <a:pt x="6724574" y="6707429"/>
                </a:lnTo>
                <a:lnTo>
                  <a:pt x="6600216" y="6635649"/>
                </a:lnTo>
                <a:lnTo>
                  <a:pt x="6721145" y="6565849"/>
                </a:lnTo>
                <a:lnTo>
                  <a:pt x="6845503" y="6637630"/>
                </a:lnTo>
                <a:close/>
                <a:moveTo>
                  <a:pt x="6835521" y="6492011"/>
                </a:moveTo>
                <a:lnTo>
                  <a:pt x="6721069" y="6558077"/>
                </a:lnTo>
                <a:lnTo>
                  <a:pt x="6610046" y="6493993"/>
                </a:lnTo>
                <a:lnTo>
                  <a:pt x="6724498" y="6427927"/>
                </a:lnTo>
                <a:lnTo>
                  <a:pt x="6835521" y="6492011"/>
                </a:lnTo>
                <a:close/>
                <a:moveTo>
                  <a:pt x="6845503" y="6350432"/>
                </a:moveTo>
                <a:lnTo>
                  <a:pt x="6724574" y="6420307"/>
                </a:lnTo>
                <a:lnTo>
                  <a:pt x="6600216" y="6348527"/>
                </a:lnTo>
                <a:lnTo>
                  <a:pt x="6721145" y="6278651"/>
                </a:lnTo>
                <a:lnTo>
                  <a:pt x="6845503" y="6350432"/>
                </a:lnTo>
                <a:close/>
                <a:moveTo>
                  <a:pt x="6835521" y="6204814"/>
                </a:moveTo>
                <a:lnTo>
                  <a:pt x="6721069" y="6270879"/>
                </a:lnTo>
                <a:lnTo>
                  <a:pt x="6610046" y="6206795"/>
                </a:lnTo>
                <a:lnTo>
                  <a:pt x="6724498" y="6140730"/>
                </a:lnTo>
                <a:lnTo>
                  <a:pt x="6835521" y="6204814"/>
                </a:lnTo>
                <a:close/>
                <a:moveTo>
                  <a:pt x="6845503" y="6063158"/>
                </a:moveTo>
                <a:lnTo>
                  <a:pt x="6724574" y="6132957"/>
                </a:lnTo>
                <a:lnTo>
                  <a:pt x="6600216" y="6061177"/>
                </a:lnTo>
                <a:lnTo>
                  <a:pt x="6721145" y="5991378"/>
                </a:lnTo>
                <a:lnTo>
                  <a:pt x="6845503" y="6063158"/>
                </a:lnTo>
                <a:close/>
                <a:moveTo>
                  <a:pt x="6835521" y="5917616"/>
                </a:moveTo>
                <a:lnTo>
                  <a:pt x="6721069" y="5983682"/>
                </a:lnTo>
                <a:lnTo>
                  <a:pt x="6610046" y="5919597"/>
                </a:lnTo>
                <a:lnTo>
                  <a:pt x="6724498" y="5853532"/>
                </a:lnTo>
                <a:lnTo>
                  <a:pt x="6835521" y="5917616"/>
                </a:lnTo>
                <a:close/>
                <a:moveTo>
                  <a:pt x="6845503" y="5775960"/>
                </a:moveTo>
                <a:lnTo>
                  <a:pt x="6724574" y="5845759"/>
                </a:lnTo>
                <a:lnTo>
                  <a:pt x="6600216" y="5773979"/>
                </a:lnTo>
                <a:lnTo>
                  <a:pt x="6721145" y="5704180"/>
                </a:lnTo>
                <a:lnTo>
                  <a:pt x="6845503" y="5775960"/>
                </a:lnTo>
                <a:close/>
                <a:moveTo>
                  <a:pt x="6835521" y="5630342"/>
                </a:moveTo>
                <a:lnTo>
                  <a:pt x="6721069" y="5696407"/>
                </a:lnTo>
                <a:lnTo>
                  <a:pt x="6610046" y="5632323"/>
                </a:lnTo>
                <a:lnTo>
                  <a:pt x="6724498" y="5566258"/>
                </a:lnTo>
                <a:lnTo>
                  <a:pt x="6835521" y="5630342"/>
                </a:lnTo>
                <a:close/>
                <a:moveTo>
                  <a:pt x="6845503" y="5488762"/>
                </a:moveTo>
                <a:lnTo>
                  <a:pt x="6724574" y="5558561"/>
                </a:lnTo>
                <a:lnTo>
                  <a:pt x="6600216" y="5486781"/>
                </a:lnTo>
                <a:lnTo>
                  <a:pt x="6721145" y="5416982"/>
                </a:lnTo>
                <a:lnTo>
                  <a:pt x="6845503" y="5488762"/>
                </a:lnTo>
                <a:close/>
                <a:moveTo>
                  <a:pt x="6835521" y="5343144"/>
                </a:moveTo>
                <a:lnTo>
                  <a:pt x="6721069" y="5409210"/>
                </a:lnTo>
                <a:lnTo>
                  <a:pt x="6610046" y="5345126"/>
                </a:lnTo>
                <a:lnTo>
                  <a:pt x="6724498" y="5279060"/>
                </a:lnTo>
                <a:lnTo>
                  <a:pt x="6835521" y="5343144"/>
                </a:lnTo>
                <a:close/>
                <a:moveTo>
                  <a:pt x="6845503" y="5201488"/>
                </a:moveTo>
                <a:lnTo>
                  <a:pt x="6724574" y="5271288"/>
                </a:lnTo>
                <a:lnTo>
                  <a:pt x="6600216" y="5199507"/>
                </a:lnTo>
                <a:lnTo>
                  <a:pt x="6721145" y="5129708"/>
                </a:lnTo>
                <a:lnTo>
                  <a:pt x="6845503" y="5201488"/>
                </a:lnTo>
                <a:close/>
                <a:moveTo>
                  <a:pt x="6835521" y="5055947"/>
                </a:moveTo>
                <a:lnTo>
                  <a:pt x="6721069" y="5122012"/>
                </a:lnTo>
                <a:lnTo>
                  <a:pt x="6610046" y="5057928"/>
                </a:lnTo>
                <a:lnTo>
                  <a:pt x="6724498" y="4991862"/>
                </a:lnTo>
                <a:lnTo>
                  <a:pt x="6835521" y="5055947"/>
                </a:lnTo>
                <a:close/>
                <a:moveTo>
                  <a:pt x="6845503" y="4914291"/>
                </a:moveTo>
                <a:lnTo>
                  <a:pt x="6724574" y="4984090"/>
                </a:lnTo>
                <a:lnTo>
                  <a:pt x="6600216" y="4912309"/>
                </a:lnTo>
                <a:lnTo>
                  <a:pt x="6721145" y="4842510"/>
                </a:lnTo>
                <a:lnTo>
                  <a:pt x="6845503" y="4914291"/>
                </a:lnTo>
                <a:close/>
                <a:moveTo>
                  <a:pt x="6835521" y="4768672"/>
                </a:moveTo>
                <a:lnTo>
                  <a:pt x="6721069" y="4834738"/>
                </a:lnTo>
                <a:lnTo>
                  <a:pt x="6610046" y="4770654"/>
                </a:lnTo>
                <a:lnTo>
                  <a:pt x="6724498" y="4704588"/>
                </a:lnTo>
                <a:lnTo>
                  <a:pt x="6835521" y="4768672"/>
                </a:lnTo>
                <a:close/>
                <a:moveTo>
                  <a:pt x="6845503" y="4627093"/>
                </a:moveTo>
                <a:lnTo>
                  <a:pt x="6724574" y="4696892"/>
                </a:lnTo>
                <a:lnTo>
                  <a:pt x="6600216" y="4625111"/>
                </a:lnTo>
                <a:lnTo>
                  <a:pt x="6721145" y="4555312"/>
                </a:lnTo>
                <a:lnTo>
                  <a:pt x="6845503" y="4627093"/>
                </a:lnTo>
                <a:close/>
                <a:moveTo>
                  <a:pt x="6835521" y="4481475"/>
                </a:moveTo>
                <a:lnTo>
                  <a:pt x="6721069" y="4547540"/>
                </a:lnTo>
                <a:lnTo>
                  <a:pt x="6610046" y="4483456"/>
                </a:lnTo>
                <a:lnTo>
                  <a:pt x="6724498" y="4417391"/>
                </a:lnTo>
                <a:lnTo>
                  <a:pt x="6835521" y="4481475"/>
                </a:lnTo>
                <a:close/>
                <a:moveTo>
                  <a:pt x="6845503" y="4339819"/>
                </a:moveTo>
                <a:lnTo>
                  <a:pt x="6724574" y="4409618"/>
                </a:lnTo>
                <a:lnTo>
                  <a:pt x="6600216" y="4337838"/>
                </a:lnTo>
                <a:lnTo>
                  <a:pt x="6721145" y="4268038"/>
                </a:lnTo>
                <a:lnTo>
                  <a:pt x="6845503" y="4339819"/>
                </a:lnTo>
                <a:close/>
                <a:moveTo>
                  <a:pt x="6835521" y="4194277"/>
                </a:moveTo>
                <a:lnTo>
                  <a:pt x="6721069" y="4260342"/>
                </a:lnTo>
                <a:lnTo>
                  <a:pt x="6610046" y="4196258"/>
                </a:lnTo>
                <a:lnTo>
                  <a:pt x="6724498" y="4130193"/>
                </a:lnTo>
                <a:lnTo>
                  <a:pt x="6835521" y="4194277"/>
                </a:lnTo>
                <a:close/>
                <a:moveTo>
                  <a:pt x="6845503" y="4052621"/>
                </a:moveTo>
                <a:lnTo>
                  <a:pt x="6724574" y="4122420"/>
                </a:lnTo>
                <a:lnTo>
                  <a:pt x="6600216" y="4050640"/>
                </a:lnTo>
                <a:lnTo>
                  <a:pt x="6721145" y="3980840"/>
                </a:lnTo>
                <a:lnTo>
                  <a:pt x="6845503" y="4052621"/>
                </a:lnTo>
                <a:close/>
                <a:moveTo>
                  <a:pt x="6835521" y="3907003"/>
                </a:moveTo>
                <a:lnTo>
                  <a:pt x="6721069" y="3973068"/>
                </a:lnTo>
                <a:lnTo>
                  <a:pt x="6610046" y="3908984"/>
                </a:lnTo>
                <a:lnTo>
                  <a:pt x="6724498" y="3842919"/>
                </a:lnTo>
                <a:lnTo>
                  <a:pt x="6835521" y="3907003"/>
                </a:lnTo>
                <a:close/>
                <a:moveTo>
                  <a:pt x="6845503" y="3765423"/>
                </a:moveTo>
                <a:lnTo>
                  <a:pt x="6724574" y="3835222"/>
                </a:lnTo>
                <a:lnTo>
                  <a:pt x="6600216" y="3763442"/>
                </a:lnTo>
                <a:lnTo>
                  <a:pt x="6721145" y="3693643"/>
                </a:lnTo>
                <a:lnTo>
                  <a:pt x="6845503" y="3765423"/>
                </a:lnTo>
                <a:close/>
                <a:moveTo>
                  <a:pt x="6835521" y="3619805"/>
                </a:moveTo>
                <a:lnTo>
                  <a:pt x="6721069" y="3685870"/>
                </a:lnTo>
                <a:lnTo>
                  <a:pt x="6610046" y="3621786"/>
                </a:lnTo>
                <a:lnTo>
                  <a:pt x="6724498" y="3555721"/>
                </a:lnTo>
                <a:lnTo>
                  <a:pt x="6835521" y="3619805"/>
                </a:lnTo>
                <a:close/>
                <a:moveTo>
                  <a:pt x="6845503" y="3478149"/>
                </a:moveTo>
                <a:lnTo>
                  <a:pt x="6724574" y="3547948"/>
                </a:lnTo>
                <a:lnTo>
                  <a:pt x="6600216" y="3476168"/>
                </a:lnTo>
                <a:lnTo>
                  <a:pt x="6721145" y="3406369"/>
                </a:lnTo>
                <a:lnTo>
                  <a:pt x="6845503" y="3478149"/>
                </a:lnTo>
                <a:close/>
                <a:moveTo>
                  <a:pt x="6835521" y="3332607"/>
                </a:moveTo>
                <a:lnTo>
                  <a:pt x="6721069" y="3398672"/>
                </a:lnTo>
                <a:lnTo>
                  <a:pt x="6610046" y="3334588"/>
                </a:lnTo>
                <a:lnTo>
                  <a:pt x="6724498" y="3268523"/>
                </a:lnTo>
                <a:lnTo>
                  <a:pt x="6835521" y="3332607"/>
                </a:lnTo>
                <a:close/>
                <a:moveTo>
                  <a:pt x="6845503" y="3190951"/>
                </a:moveTo>
                <a:lnTo>
                  <a:pt x="6724574" y="3260751"/>
                </a:lnTo>
                <a:lnTo>
                  <a:pt x="6600216" y="3188970"/>
                </a:lnTo>
                <a:lnTo>
                  <a:pt x="6721145" y="3119171"/>
                </a:lnTo>
                <a:lnTo>
                  <a:pt x="6845503" y="3190951"/>
                </a:lnTo>
                <a:close/>
                <a:moveTo>
                  <a:pt x="6835521" y="3045333"/>
                </a:moveTo>
                <a:lnTo>
                  <a:pt x="6721069" y="3111399"/>
                </a:lnTo>
                <a:lnTo>
                  <a:pt x="6610046" y="3047314"/>
                </a:lnTo>
                <a:lnTo>
                  <a:pt x="6724498" y="2981249"/>
                </a:lnTo>
                <a:lnTo>
                  <a:pt x="6835521" y="3045333"/>
                </a:lnTo>
                <a:close/>
                <a:moveTo>
                  <a:pt x="6845503" y="2903754"/>
                </a:moveTo>
                <a:lnTo>
                  <a:pt x="6724574" y="2973553"/>
                </a:lnTo>
                <a:lnTo>
                  <a:pt x="6600216" y="2901772"/>
                </a:lnTo>
                <a:lnTo>
                  <a:pt x="6721145" y="2831973"/>
                </a:lnTo>
                <a:lnTo>
                  <a:pt x="6845503" y="2903754"/>
                </a:lnTo>
                <a:close/>
                <a:moveTo>
                  <a:pt x="6835521" y="2758135"/>
                </a:moveTo>
                <a:lnTo>
                  <a:pt x="6721069" y="2824201"/>
                </a:lnTo>
                <a:lnTo>
                  <a:pt x="6610046" y="2760117"/>
                </a:lnTo>
                <a:lnTo>
                  <a:pt x="6724498" y="2694051"/>
                </a:lnTo>
                <a:lnTo>
                  <a:pt x="6835521" y="2758135"/>
                </a:lnTo>
                <a:close/>
                <a:moveTo>
                  <a:pt x="6845503" y="2616479"/>
                </a:moveTo>
                <a:lnTo>
                  <a:pt x="6724574" y="2686279"/>
                </a:lnTo>
                <a:lnTo>
                  <a:pt x="6600216" y="2614498"/>
                </a:lnTo>
                <a:lnTo>
                  <a:pt x="6721145" y="2544699"/>
                </a:lnTo>
                <a:lnTo>
                  <a:pt x="6845503" y="2616479"/>
                </a:lnTo>
                <a:close/>
                <a:moveTo>
                  <a:pt x="6835521" y="2470937"/>
                </a:moveTo>
                <a:lnTo>
                  <a:pt x="6721069" y="2537003"/>
                </a:lnTo>
                <a:lnTo>
                  <a:pt x="6610046" y="2472919"/>
                </a:lnTo>
                <a:lnTo>
                  <a:pt x="6724498" y="2406853"/>
                </a:lnTo>
                <a:lnTo>
                  <a:pt x="6835521" y="2470937"/>
                </a:lnTo>
                <a:close/>
                <a:moveTo>
                  <a:pt x="6845503" y="2329282"/>
                </a:moveTo>
                <a:lnTo>
                  <a:pt x="6724574" y="2399081"/>
                </a:lnTo>
                <a:lnTo>
                  <a:pt x="6600216" y="2327301"/>
                </a:lnTo>
                <a:lnTo>
                  <a:pt x="6721145" y="2257501"/>
                </a:lnTo>
                <a:lnTo>
                  <a:pt x="6845503" y="2329282"/>
                </a:lnTo>
                <a:close/>
                <a:moveTo>
                  <a:pt x="6835521" y="2183664"/>
                </a:moveTo>
                <a:lnTo>
                  <a:pt x="6721069" y="2249729"/>
                </a:lnTo>
                <a:lnTo>
                  <a:pt x="6610046" y="2185645"/>
                </a:lnTo>
                <a:lnTo>
                  <a:pt x="6724498" y="2119579"/>
                </a:lnTo>
                <a:lnTo>
                  <a:pt x="6835521" y="2183664"/>
                </a:lnTo>
                <a:close/>
                <a:moveTo>
                  <a:pt x="6845503" y="2042084"/>
                </a:moveTo>
                <a:lnTo>
                  <a:pt x="6724574" y="2111883"/>
                </a:lnTo>
                <a:lnTo>
                  <a:pt x="6600216" y="2040103"/>
                </a:lnTo>
                <a:lnTo>
                  <a:pt x="6721145" y="1970304"/>
                </a:lnTo>
                <a:lnTo>
                  <a:pt x="6845503" y="2042084"/>
                </a:lnTo>
                <a:close/>
                <a:moveTo>
                  <a:pt x="6835521" y="1896466"/>
                </a:moveTo>
                <a:lnTo>
                  <a:pt x="6721069" y="1962531"/>
                </a:lnTo>
                <a:lnTo>
                  <a:pt x="6610046" y="1898447"/>
                </a:lnTo>
                <a:lnTo>
                  <a:pt x="6724498" y="1832381"/>
                </a:lnTo>
                <a:lnTo>
                  <a:pt x="6835521" y="1896466"/>
                </a:lnTo>
                <a:close/>
                <a:moveTo>
                  <a:pt x="6845503" y="1754810"/>
                </a:moveTo>
                <a:lnTo>
                  <a:pt x="6724574" y="1824609"/>
                </a:lnTo>
                <a:lnTo>
                  <a:pt x="6600216" y="1752829"/>
                </a:lnTo>
                <a:lnTo>
                  <a:pt x="6721145" y="1683029"/>
                </a:lnTo>
                <a:lnTo>
                  <a:pt x="6845503" y="1754810"/>
                </a:lnTo>
                <a:close/>
                <a:moveTo>
                  <a:pt x="6835521" y="1609268"/>
                </a:moveTo>
                <a:lnTo>
                  <a:pt x="6721069" y="1675333"/>
                </a:lnTo>
                <a:lnTo>
                  <a:pt x="6610046" y="1611249"/>
                </a:lnTo>
                <a:lnTo>
                  <a:pt x="6724498" y="1545184"/>
                </a:lnTo>
                <a:lnTo>
                  <a:pt x="6835521" y="1609268"/>
                </a:lnTo>
                <a:close/>
                <a:moveTo>
                  <a:pt x="6845503" y="1467612"/>
                </a:moveTo>
                <a:lnTo>
                  <a:pt x="6724574" y="1537411"/>
                </a:lnTo>
                <a:lnTo>
                  <a:pt x="6600216" y="1465631"/>
                </a:lnTo>
                <a:lnTo>
                  <a:pt x="6721145" y="1395832"/>
                </a:lnTo>
                <a:lnTo>
                  <a:pt x="6845503" y="1467612"/>
                </a:lnTo>
                <a:close/>
                <a:moveTo>
                  <a:pt x="6835521" y="1321994"/>
                </a:moveTo>
                <a:lnTo>
                  <a:pt x="6721069" y="1388059"/>
                </a:lnTo>
                <a:lnTo>
                  <a:pt x="6610121" y="1323975"/>
                </a:lnTo>
                <a:lnTo>
                  <a:pt x="6724574" y="1257910"/>
                </a:lnTo>
                <a:lnTo>
                  <a:pt x="6835521" y="1321994"/>
                </a:lnTo>
                <a:close/>
                <a:moveTo>
                  <a:pt x="6845503" y="1180414"/>
                </a:moveTo>
                <a:lnTo>
                  <a:pt x="6724574" y="1250214"/>
                </a:lnTo>
                <a:lnTo>
                  <a:pt x="6600216" y="1178433"/>
                </a:lnTo>
                <a:lnTo>
                  <a:pt x="6721145" y="1108634"/>
                </a:lnTo>
                <a:lnTo>
                  <a:pt x="6845503" y="1180414"/>
                </a:lnTo>
                <a:close/>
                <a:moveTo>
                  <a:pt x="6835521" y="1034796"/>
                </a:moveTo>
                <a:lnTo>
                  <a:pt x="6721069" y="1100861"/>
                </a:lnTo>
                <a:lnTo>
                  <a:pt x="6610046" y="1036777"/>
                </a:lnTo>
                <a:lnTo>
                  <a:pt x="6724498" y="970712"/>
                </a:lnTo>
                <a:lnTo>
                  <a:pt x="6835521" y="1034796"/>
                </a:lnTo>
                <a:close/>
                <a:moveTo>
                  <a:pt x="6845503" y="893140"/>
                </a:moveTo>
                <a:lnTo>
                  <a:pt x="6724574" y="962939"/>
                </a:lnTo>
                <a:lnTo>
                  <a:pt x="6600216" y="891159"/>
                </a:lnTo>
                <a:lnTo>
                  <a:pt x="6721145" y="821360"/>
                </a:lnTo>
                <a:lnTo>
                  <a:pt x="6845503" y="893140"/>
                </a:lnTo>
                <a:close/>
                <a:moveTo>
                  <a:pt x="6835521" y="747598"/>
                </a:moveTo>
                <a:lnTo>
                  <a:pt x="6721069" y="813664"/>
                </a:lnTo>
                <a:lnTo>
                  <a:pt x="6610046" y="749579"/>
                </a:lnTo>
                <a:lnTo>
                  <a:pt x="6724498" y="683514"/>
                </a:lnTo>
                <a:lnTo>
                  <a:pt x="6835521" y="747598"/>
                </a:lnTo>
                <a:close/>
                <a:moveTo>
                  <a:pt x="6845503" y="605942"/>
                </a:moveTo>
                <a:lnTo>
                  <a:pt x="6724574" y="675742"/>
                </a:lnTo>
                <a:lnTo>
                  <a:pt x="6600216" y="603961"/>
                </a:lnTo>
                <a:lnTo>
                  <a:pt x="6721145" y="534162"/>
                </a:lnTo>
                <a:lnTo>
                  <a:pt x="6845503" y="605942"/>
                </a:lnTo>
                <a:close/>
                <a:moveTo>
                  <a:pt x="6835521" y="460324"/>
                </a:moveTo>
                <a:lnTo>
                  <a:pt x="6721069" y="526390"/>
                </a:lnTo>
                <a:lnTo>
                  <a:pt x="6610046" y="462305"/>
                </a:lnTo>
                <a:lnTo>
                  <a:pt x="6724498" y="396240"/>
                </a:lnTo>
                <a:lnTo>
                  <a:pt x="6835521" y="460324"/>
                </a:lnTo>
                <a:close/>
                <a:moveTo>
                  <a:pt x="6845503" y="318745"/>
                </a:moveTo>
                <a:lnTo>
                  <a:pt x="6724574" y="388544"/>
                </a:lnTo>
                <a:lnTo>
                  <a:pt x="6600216" y="316763"/>
                </a:lnTo>
                <a:lnTo>
                  <a:pt x="6721145" y="246964"/>
                </a:lnTo>
                <a:lnTo>
                  <a:pt x="6845503" y="318745"/>
                </a:lnTo>
                <a:close/>
                <a:moveTo>
                  <a:pt x="6835521" y="173126"/>
                </a:moveTo>
                <a:lnTo>
                  <a:pt x="6721069" y="239192"/>
                </a:lnTo>
                <a:lnTo>
                  <a:pt x="6610046" y="175108"/>
                </a:lnTo>
                <a:lnTo>
                  <a:pt x="6724498" y="109042"/>
                </a:lnTo>
                <a:lnTo>
                  <a:pt x="6835521" y="173126"/>
                </a:lnTo>
                <a:close/>
              </a:path>
            </a:pathLst>
          </a:custGeom>
          <a:gradFill>
            <a:gsLst>
              <a:gs pos="0">
                <a:schemeClr val="lt1"/>
              </a:gs>
              <a:gs pos="55000">
                <a:schemeClr val="lt1"/>
              </a:gs>
              <a:gs pos="88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13" name="Google Shape;13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45903" y="1184829"/>
            <a:ext cx="3059481" cy="29767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3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067636" y="557885"/>
            <a:ext cx="1284661" cy="26950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3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915158" y="2428654"/>
            <a:ext cx="1165490" cy="16088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3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137512" y="1184829"/>
            <a:ext cx="880031" cy="18768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3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024563" y="3280728"/>
            <a:ext cx="1354422" cy="18220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30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172274" y="1427849"/>
            <a:ext cx="1101361" cy="9890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30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9305562" y="3418342"/>
            <a:ext cx="2250107" cy="27037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20;p30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6182582" y="3713756"/>
            <a:ext cx="2422845" cy="23573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30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7934338" y="4442275"/>
            <a:ext cx="1155039" cy="19800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PPTMON slide">
  <p:cSld name="4_PPTMON slide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33"/>
          <p:cNvSpPr/>
          <p:nvPr/>
        </p:nvSpPr>
        <p:spPr>
          <a:xfrm>
            <a:off x="5328285" y="-5715"/>
            <a:ext cx="6865620" cy="6865620"/>
          </a:xfrm>
          <a:custGeom>
            <a:avLst/>
            <a:gdLst/>
            <a:ahLst/>
            <a:cxnLst/>
            <a:rect l="l" t="t" r="r" b="b"/>
            <a:pathLst>
              <a:path w="6865620" h="6865620" extrusionOk="0">
                <a:moveTo>
                  <a:pt x="6814185" y="5715"/>
                </a:moveTo>
                <a:lnTo>
                  <a:pt x="6800850" y="5715"/>
                </a:lnTo>
                <a:lnTo>
                  <a:pt x="6845503" y="31471"/>
                </a:lnTo>
                <a:lnTo>
                  <a:pt x="6724574" y="101270"/>
                </a:lnTo>
                <a:lnTo>
                  <a:pt x="6600216" y="29489"/>
                </a:lnTo>
                <a:lnTo>
                  <a:pt x="6641364" y="5715"/>
                </a:lnTo>
                <a:lnTo>
                  <a:pt x="6628029" y="5715"/>
                </a:lnTo>
                <a:lnTo>
                  <a:pt x="6593510" y="25679"/>
                </a:lnTo>
                <a:lnTo>
                  <a:pt x="6558992" y="5715"/>
                </a:lnTo>
                <a:lnTo>
                  <a:pt x="6545657" y="5715"/>
                </a:lnTo>
                <a:lnTo>
                  <a:pt x="6586881" y="29489"/>
                </a:lnTo>
                <a:lnTo>
                  <a:pt x="6472428" y="95555"/>
                </a:lnTo>
                <a:lnTo>
                  <a:pt x="6361405" y="31471"/>
                </a:lnTo>
                <a:lnTo>
                  <a:pt x="6405982" y="5715"/>
                </a:lnTo>
                <a:lnTo>
                  <a:pt x="6392647" y="5715"/>
                </a:lnTo>
                <a:lnTo>
                  <a:pt x="6354699" y="27661"/>
                </a:lnTo>
                <a:lnTo>
                  <a:pt x="6316751" y="5715"/>
                </a:lnTo>
                <a:lnTo>
                  <a:pt x="6303416" y="5715"/>
                </a:lnTo>
                <a:lnTo>
                  <a:pt x="6348070" y="31471"/>
                </a:lnTo>
                <a:lnTo>
                  <a:pt x="6227141" y="101270"/>
                </a:lnTo>
                <a:lnTo>
                  <a:pt x="6102782" y="29489"/>
                </a:lnTo>
                <a:lnTo>
                  <a:pt x="6143854" y="5715"/>
                </a:lnTo>
                <a:lnTo>
                  <a:pt x="6130519" y="5715"/>
                </a:lnTo>
                <a:lnTo>
                  <a:pt x="6096000" y="25679"/>
                </a:lnTo>
                <a:lnTo>
                  <a:pt x="6061481" y="5715"/>
                </a:lnTo>
                <a:lnTo>
                  <a:pt x="6048146" y="5715"/>
                </a:lnTo>
                <a:lnTo>
                  <a:pt x="6089371" y="29489"/>
                </a:lnTo>
                <a:lnTo>
                  <a:pt x="5974918" y="95555"/>
                </a:lnTo>
                <a:lnTo>
                  <a:pt x="5863895" y="31471"/>
                </a:lnTo>
                <a:lnTo>
                  <a:pt x="5908548" y="5715"/>
                </a:lnTo>
                <a:lnTo>
                  <a:pt x="5895213" y="5715"/>
                </a:lnTo>
                <a:lnTo>
                  <a:pt x="5857266" y="27661"/>
                </a:lnTo>
                <a:lnTo>
                  <a:pt x="5819242" y="5715"/>
                </a:lnTo>
                <a:lnTo>
                  <a:pt x="5805907" y="5715"/>
                </a:lnTo>
                <a:lnTo>
                  <a:pt x="5850560" y="31471"/>
                </a:lnTo>
                <a:lnTo>
                  <a:pt x="5729631" y="101270"/>
                </a:lnTo>
                <a:lnTo>
                  <a:pt x="5605272" y="29489"/>
                </a:lnTo>
                <a:lnTo>
                  <a:pt x="5646420" y="5715"/>
                </a:lnTo>
                <a:lnTo>
                  <a:pt x="5633085" y="5715"/>
                </a:lnTo>
                <a:lnTo>
                  <a:pt x="5598566" y="25679"/>
                </a:lnTo>
                <a:lnTo>
                  <a:pt x="5563972" y="5715"/>
                </a:lnTo>
                <a:lnTo>
                  <a:pt x="5550637" y="5715"/>
                </a:lnTo>
                <a:lnTo>
                  <a:pt x="5591861" y="29489"/>
                </a:lnTo>
                <a:lnTo>
                  <a:pt x="5477409" y="95555"/>
                </a:lnTo>
                <a:lnTo>
                  <a:pt x="5366385" y="31471"/>
                </a:lnTo>
                <a:lnTo>
                  <a:pt x="5411038" y="5715"/>
                </a:lnTo>
                <a:lnTo>
                  <a:pt x="5397703" y="5715"/>
                </a:lnTo>
                <a:lnTo>
                  <a:pt x="5359756" y="27661"/>
                </a:lnTo>
                <a:lnTo>
                  <a:pt x="5321732" y="5715"/>
                </a:lnTo>
                <a:lnTo>
                  <a:pt x="5308397" y="5715"/>
                </a:lnTo>
                <a:lnTo>
                  <a:pt x="5353050" y="31471"/>
                </a:lnTo>
                <a:lnTo>
                  <a:pt x="5232121" y="101270"/>
                </a:lnTo>
                <a:lnTo>
                  <a:pt x="5107762" y="29489"/>
                </a:lnTo>
                <a:lnTo>
                  <a:pt x="5148911" y="5715"/>
                </a:lnTo>
                <a:lnTo>
                  <a:pt x="5135576" y="5715"/>
                </a:lnTo>
                <a:lnTo>
                  <a:pt x="5101057" y="25679"/>
                </a:lnTo>
                <a:lnTo>
                  <a:pt x="5066538" y="5715"/>
                </a:lnTo>
                <a:lnTo>
                  <a:pt x="5053203" y="5715"/>
                </a:lnTo>
                <a:lnTo>
                  <a:pt x="5094427" y="29489"/>
                </a:lnTo>
                <a:lnTo>
                  <a:pt x="4979975" y="95555"/>
                </a:lnTo>
                <a:lnTo>
                  <a:pt x="4868951" y="31471"/>
                </a:lnTo>
                <a:lnTo>
                  <a:pt x="4913529" y="5715"/>
                </a:lnTo>
                <a:lnTo>
                  <a:pt x="4900194" y="5715"/>
                </a:lnTo>
                <a:lnTo>
                  <a:pt x="4862246" y="27661"/>
                </a:lnTo>
                <a:lnTo>
                  <a:pt x="4824298" y="5715"/>
                </a:lnTo>
                <a:lnTo>
                  <a:pt x="4810963" y="5715"/>
                </a:lnTo>
                <a:lnTo>
                  <a:pt x="4855616" y="31471"/>
                </a:lnTo>
                <a:lnTo>
                  <a:pt x="4734687" y="101270"/>
                </a:lnTo>
                <a:lnTo>
                  <a:pt x="4610329" y="29489"/>
                </a:lnTo>
                <a:lnTo>
                  <a:pt x="4651477" y="5715"/>
                </a:lnTo>
                <a:lnTo>
                  <a:pt x="4638142" y="5715"/>
                </a:lnTo>
                <a:lnTo>
                  <a:pt x="4603623" y="25679"/>
                </a:lnTo>
                <a:lnTo>
                  <a:pt x="4569028" y="5715"/>
                </a:lnTo>
                <a:lnTo>
                  <a:pt x="4555693" y="5715"/>
                </a:lnTo>
                <a:lnTo>
                  <a:pt x="4596918" y="29489"/>
                </a:lnTo>
                <a:lnTo>
                  <a:pt x="4482465" y="95555"/>
                </a:lnTo>
                <a:lnTo>
                  <a:pt x="4371442" y="31471"/>
                </a:lnTo>
                <a:lnTo>
                  <a:pt x="4416095" y="5715"/>
                </a:lnTo>
                <a:lnTo>
                  <a:pt x="4402760" y="5715"/>
                </a:lnTo>
                <a:lnTo>
                  <a:pt x="4364812" y="27661"/>
                </a:lnTo>
                <a:lnTo>
                  <a:pt x="4326789" y="5715"/>
                </a:lnTo>
                <a:lnTo>
                  <a:pt x="4313454" y="5715"/>
                </a:lnTo>
                <a:lnTo>
                  <a:pt x="4358107" y="31471"/>
                </a:lnTo>
                <a:lnTo>
                  <a:pt x="4237177" y="101270"/>
                </a:lnTo>
                <a:lnTo>
                  <a:pt x="4112819" y="29489"/>
                </a:lnTo>
                <a:lnTo>
                  <a:pt x="4153967" y="5715"/>
                </a:lnTo>
                <a:lnTo>
                  <a:pt x="4140632" y="5715"/>
                </a:lnTo>
                <a:lnTo>
                  <a:pt x="4106113" y="25679"/>
                </a:lnTo>
                <a:lnTo>
                  <a:pt x="4071519" y="5715"/>
                </a:lnTo>
                <a:lnTo>
                  <a:pt x="4058184" y="5715"/>
                </a:lnTo>
                <a:lnTo>
                  <a:pt x="4099408" y="29489"/>
                </a:lnTo>
                <a:lnTo>
                  <a:pt x="3984955" y="95555"/>
                </a:lnTo>
                <a:lnTo>
                  <a:pt x="3873932" y="31471"/>
                </a:lnTo>
                <a:lnTo>
                  <a:pt x="3918585" y="5715"/>
                </a:lnTo>
                <a:lnTo>
                  <a:pt x="3905250" y="5715"/>
                </a:lnTo>
                <a:lnTo>
                  <a:pt x="3867302" y="27661"/>
                </a:lnTo>
                <a:lnTo>
                  <a:pt x="3829355" y="5715"/>
                </a:lnTo>
                <a:lnTo>
                  <a:pt x="3816020" y="5715"/>
                </a:lnTo>
                <a:lnTo>
                  <a:pt x="3860673" y="31471"/>
                </a:lnTo>
                <a:lnTo>
                  <a:pt x="3739744" y="101270"/>
                </a:lnTo>
                <a:lnTo>
                  <a:pt x="3615309" y="29489"/>
                </a:lnTo>
                <a:lnTo>
                  <a:pt x="3656457" y="5715"/>
                </a:lnTo>
                <a:lnTo>
                  <a:pt x="3643122" y="5715"/>
                </a:lnTo>
                <a:lnTo>
                  <a:pt x="3608604" y="25679"/>
                </a:lnTo>
                <a:lnTo>
                  <a:pt x="3574085" y="5715"/>
                </a:lnTo>
                <a:lnTo>
                  <a:pt x="3560750" y="5715"/>
                </a:lnTo>
                <a:lnTo>
                  <a:pt x="3601974" y="29489"/>
                </a:lnTo>
                <a:lnTo>
                  <a:pt x="3487522" y="95555"/>
                </a:lnTo>
                <a:lnTo>
                  <a:pt x="3376498" y="31471"/>
                </a:lnTo>
                <a:lnTo>
                  <a:pt x="3421152" y="5715"/>
                </a:lnTo>
                <a:lnTo>
                  <a:pt x="3407817" y="5715"/>
                </a:lnTo>
                <a:lnTo>
                  <a:pt x="3369869" y="27661"/>
                </a:lnTo>
                <a:lnTo>
                  <a:pt x="3331845" y="5715"/>
                </a:lnTo>
                <a:lnTo>
                  <a:pt x="3318510" y="5715"/>
                </a:lnTo>
                <a:lnTo>
                  <a:pt x="3363163" y="31471"/>
                </a:lnTo>
                <a:lnTo>
                  <a:pt x="3242234" y="101270"/>
                </a:lnTo>
                <a:lnTo>
                  <a:pt x="3117876" y="29489"/>
                </a:lnTo>
                <a:lnTo>
                  <a:pt x="3159024" y="5715"/>
                </a:lnTo>
                <a:lnTo>
                  <a:pt x="3145689" y="5715"/>
                </a:lnTo>
                <a:lnTo>
                  <a:pt x="3111170" y="25679"/>
                </a:lnTo>
                <a:lnTo>
                  <a:pt x="3076575" y="5715"/>
                </a:lnTo>
                <a:lnTo>
                  <a:pt x="3063240" y="5715"/>
                </a:lnTo>
                <a:lnTo>
                  <a:pt x="3104464" y="29489"/>
                </a:lnTo>
                <a:lnTo>
                  <a:pt x="2990012" y="95555"/>
                </a:lnTo>
                <a:lnTo>
                  <a:pt x="2878989" y="31471"/>
                </a:lnTo>
                <a:lnTo>
                  <a:pt x="2923642" y="5715"/>
                </a:lnTo>
                <a:lnTo>
                  <a:pt x="2910307" y="5715"/>
                </a:lnTo>
                <a:lnTo>
                  <a:pt x="2872359" y="27661"/>
                </a:lnTo>
                <a:lnTo>
                  <a:pt x="2834412" y="5715"/>
                </a:lnTo>
                <a:lnTo>
                  <a:pt x="2821077" y="5715"/>
                </a:lnTo>
                <a:lnTo>
                  <a:pt x="2865730" y="31471"/>
                </a:lnTo>
                <a:lnTo>
                  <a:pt x="2744800" y="101270"/>
                </a:lnTo>
                <a:lnTo>
                  <a:pt x="2620442" y="29489"/>
                </a:lnTo>
                <a:lnTo>
                  <a:pt x="2661514" y="5715"/>
                </a:lnTo>
                <a:lnTo>
                  <a:pt x="2648179" y="5715"/>
                </a:lnTo>
                <a:lnTo>
                  <a:pt x="2613660" y="25679"/>
                </a:lnTo>
                <a:lnTo>
                  <a:pt x="2579142" y="5715"/>
                </a:lnTo>
                <a:lnTo>
                  <a:pt x="2565807" y="5715"/>
                </a:lnTo>
                <a:lnTo>
                  <a:pt x="2607031" y="29489"/>
                </a:lnTo>
                <a:lnTo>
                  <a:pt x="2492578" y="95555"/>
                </a:lnTo>
                <a:lnTo>
                  <a:pt x="2381555" y="31471"/>
                </a:lnTo>
                <a:lnTo>
                  <a:pt x="2426132" y="5715"/>
                </a:lnTo>
                <a:lnTo>
                  <a:pt x="2412797" y="5715"/>
                </a:lnTo>
                <a:lnTo>
                  <a:pt x="2374849" y="27661"/>
                </a:lnTo>
                <a:lnTo>
                  <a:pt x="2336902" y="5715"/>
                </a:lnTo>
                <a:lnTo>
                  <a:pt x="2323567" y="5715"/>
                </a:lnTo>
                <a:lnTo>
                  <a:pt x="2368220" y="31471"/>
                </a:lnTo>
                <a:lnTo>
                  <a:pt x="2247291" y="101270"/>
                </a:lnTo>
                <a:lnTo>
                  <a:pt x="2122932" y="29489"/>
                </a:lnTo>
                <a:lnTo>
                  <a:pt x="2164080" y="5715"/>
                </a:lnTo>
                <a:lnTo>
                  <a:pt x="2150745" y="5715"/>
                </a:lnTo>
                <a:lnTo>
                  <a:pt x="2116227" y="25679"/>
                </a:lnTo>
                <a:lnTo>
                  <a:pt x="2081632" y="5715"/>
                </a:lnTo>
                <a:lnTo>
                  <a:pt x="2068297" y="5715"/>
                </a:lnTo>
                <a:lnTo>
                  <a:pt x="2109521" y="29489"/>
                </a:lnTo>
                <a:lnTo>
                  <a:pt x="1995069" y="95555"/>
                </a:lnTo>
                <a:lnTo>
                  <a:pt x="1884045" y="31471"/>
                </a:lnTo>
                <a:lnTo>
                  <a:pt x="1928698" y="5715"/>
                </a:lnTo>
                <a:lnTo>
                  <a:pt x="1915363" y="5715"/>
                </a:lnTo>
                <a:lnTo>
                  <a:pt x="1877416" y="27661"/>
                </a:lnTo>
                <a:lnTo>
                  <a:pt x="1839392" y="5715"/>
                </a:lnTo>
                <a:lnTo>
                  <a:pt x="1826057" y="5715"/>
                </a:lnTo>
                <a:lnTo>
                  <a:pt x="1870710" y="31471"/>
                </a:lnTo>
                <a:lnTo>
                  <a:pt x="1749781" y="101270"/>
                </a:lnTo>
                <a:lnTo>
                  <a:pt x="1625422" y="29489"/>
                </a:lnTo>
                <a:lnTo>
                  <a:pt x="1666570" y="5715"/>
                </a:lnTo>
                <a:lnTo>
                  <a:pt x="1653235" y="5715"/>
                </a:lnTo>
                <a:lnTo>
                  <a:pt x="1618717" y="25679"/>
                </a:lnTo>
                <a:lnTo>
                  <a:pt x="1584122" y="5715"/>
                </a:lnTo>
                <a:lnTo>
                  <a:pt x="1570787" y="5715"/>
                </a:lnTo>
                <a:lnTo>
                  <a:pt x="1612011" y="29489"/>
                </a:lnTo>
                <a:lnTo>
                  <a:pt x="1497559" y="95555"/>
                </a:lnTo>
                <a:lnTo>
                  <a:pt x="1386535" y="31471"/>
                </a:lnTo>
                <a:lnTo>
                  <a:pt x="1431189" y="5715"/>
                </a:lnTo>
                <a:lnTo>
                  <a:pt x="1417854" y="5715"/>
                </a:lnTo>
                <a:lnTo>
                  <a:pt x="1379906" y="27661"/>
                </a:lnTo>
                <a:lnTo>
                  <a:pt x="1341958" y="5715"/>
                </a:lnTo>
                <a:lnTo>
                  <a:pt x="1328623" y="5715"/>
                </a:lnTo>
                <a:lnTo>
                  <a:pt x="1373276" y="31471"/>
                </a:lnTo>
                <a:lnTo>
                  <a:pt x="1252347" y="101270"/>
                </a:lnTo>
                <a:lnTo>
                  <a:pt x="1127989" y="29489"/>
                </a:lnTo>
                <a:lnTo>
                  <a:pt x="1169060" y="5715"/>
                </a:lnTo>
                <a:lnTo>
                  <a:pt x="1155725" y="5715"/>
                </a:lnTo>
                <a:lnTo>
                  <a:pt x="1121207" y="25679"/>
                </a:lnTo>
                <a:lnTo>
                  <a:pt x="1086688" y="5715"/>
                </a:lnTo>
                <a:lnTo>
                  <a:pt x="1073353" y="5715"/>
                </a:lnTo>
                <a:lnTo>
                  <a:pt x="1114577" y="29489"/>
                </a:lnTo>
                <a:lnTo>
                  <a:pt x="1000125" y="95555"/>
                </a:lnTo>
                <a:lnTo>
                  <a:pt x="889102" y="31471"/>
                </a:lnTo>
                <a:lnTo>
                  <a:pt x="933679" y="5715"/>
                </a:lnTo>
                <a:lnTo>
                  <a:pt x="920344" y="5715"/>
                </a:lnTo>
                <a:lnTo>
                  <a:pt x="882396" y="27661"/>
                </a:lnTo>
                <a:lnTo>
                  <a:pt x="844448" y="5715"/>
                </a:lnTo>
                <a:lnTo>
                  <a:pt x="831113" y="5715"/>
                </a:lnTo>
                <a:lnTo>
                  <a:pt x="875767" y="31471"/>
                </a:lnTo>
                <a:lnTo>
                  <a:pt x="754761" y="101346"/>
                </a:lnTo>
                <a:lnTo>
                  <a:pt x="630403" y="29489"/>
                </a:lnTo>
                <a:lnTo>
                  <a:pt x="671627" y="5715"/>
                </a:lnTo>
                <a:lnTo>
                  <a:pt x="658292" y="5715"/>
                </a:lnTo>
                <a:lnTo>
                  <a:pt x="623697" y="25679"/>
                </a:lnTo>
                <a:lnTo>
                  <a:pt x="589178" y="5715"/>
                </a:lnTo>
                <a:lnTo>
                  <a:pt x="575843" y="5715"/>
                </a:lnTo>
                <a:lnTo>
                  <a:pt x="617068" y="29489"/>
                </a:lnTo>
                <a:lnTo>
                  <a:pt x="502615" y="95555"/>
                </a:lnTo>
                <a:lnTo>
                  <a:pt x="391592" y="31471"/>
                </a:lnTo>
                <a:lnTo>
                  <a:pt x="436245" y="5715"/>
                </a:lnTo>
                <a:lnTo>
                  <a:pt x="422910" y="5715"/>
                </a:lnTo>
                <a:lnTo>
                  <a:pt x="384962" y="27661"/>
                </a:lnTo>
                <a:lnTo>
                  <a:pt x="346939" y="5715"/>
                </a:lnTo>
                <a:lnTo>
                  <a:pt x="333604" y="5715"/>
                </a:lnTo>
                <a:lnTo>
                  <a:pt x="378257" y="31471"/>
                </a:lnTo>
                <a:lnTo>
                  <a:pt x="257327" y="101270"/>
                </a:lnTo>
                <a:lnTo>
                  <a:pt x="132893" y="29489"/>
                </a:lnTo>
                <a:lnTo>
                  <a:pt x="174117" y="5715"/>
                </a:lnTo>
                <a:lnTo>
                  <a:pt x="160782" y="5715"/>
                </a:lnTo>
                <a:lnTo>
                  <a:pt x="126263" y="25679"/>
                </a:lnTo>
                <a:lnTo>
                  <a:pt x="91745" y="5715"/>
                </a:lnTo>
                <a:lnTo>
                  <a:pt x="78334" y="5715"/>
                </a:lnTo>
                <a:lnTo>
                  <a:pt x="119558" y="29489"/>
                </a:lnTo>
                <a:lnTo>
                  <a:pt x="5715" y="95250"/>
                </a:lnTo>
                <a:lnTo>
                  <a:pt x="5715" y="103632"/>
                </a:lnTo>
                <a:lnTo>
                  <a:pt x="129464" y="175108"/>
                </a:lnTo>
                <a:lnTo>
                  <a:pt x="8534" y="244907"/>
                </a:lnTo>
                <a:lnTo>
                  <a:pt x="5715" y="243307"/>
                </a:lnTo>
                <a:lnTo>
                  <a:pt x="5715" y="254279"/>
                </a:lnTo>
                <a:lnTo>
                  <a:pt x="8534" y="252679"/>
                </a:lnTo>
                <a:lnTo>
                  <a:pt x="119558" y="316763"/>
                </a:lnTo>
                <a:lnTo>
                  <a:pt x="5715" y="382448"/>
                </a:lnTo>
                <a:lnTo>
                  <a:pt x="5715" y="390830"/>
                </a:lnTo>
                <a:lnTo>
                  <a:pt x="129540" y="462305"/>
                </a:lnTo>
                <a:lnTo>
                  <a:pt x="8534" y="532181"/>
                </a:lnTo>
                <a:lnTo>
                  <a:pt x="5715" y="530504"/>
                </a:lnTo>
                <a:lnTo>
                  <a:pt x="5715" y="541477"/>
                </a:lnTo>
                <a:lnTo>
                  <a:pt x="8534" y="539877"/>
                </a:lnTo>
                <a:lnTo>
                  <a:pt x="119558" y="603961"/>
                </a:lnTo>
                <a:lnTo>
                  <a:pt x="5715" y="669722"/>
                </a:lnTo>
                <a:lnTo>
                  <a:pt x="5715" y="678104"/>
                </a:lnTo>
                <a:lnTo>
                  <a:pt x="129540" y="749579"/>
                </a:lnTo>
                <a:lnTo>
                  <a:pt x="8611" y="819379"/>
                </a:lnTo>
                <a:lnTo>
                  <a:pt x="5715" y="817702"/>
                </a:lnTo>
                <a:lnTo>
                  <a:pt x="5715" y="828675"/>
                </a:lnTo>
                <a:lnTo>
                  <a:pt x="8534" y="826999"/>
                </a:lnTo>
                <a:lnTo>
                  <a:pt x="119558" y="891083"/>
                </a:lnTo>
                <a:lnTo>
                  <a:pt x="5715" y="956920"/>
                </a:lnTo>
                <a:lnTo>
                  <a:pt x="5715" y="965302"/>
                </a:lnTo>
                <a:lnTo>
                  <a:pt x="129540" y="1036777"/>
                </a:lnTo>
                <a:lnTo>
                  <a:pt x="8611" y="1106576"/>
                </a:lnTo>
                <a:lnTo>
                  <a:pt x="5715" y="1104976"/>
                </a:lnTo>
                <a:lnTo>
                  <a:pt x="5715" y="1115949"/>
                </a:lnTo>
                <a:lnTo>
                  <a:pt x="8534" y="1114273"/>
                </a:lnTo>
                <a:lnTo>
                  <a:pt x="119558" y="1178357"/>
                </a:lnTo>
                <a:lnTo>
                  <a:pt x="5715" y="1244117"/>
                </a:lnTo>
                <a:lnTo>
                  <a:pt x="5715" y="1252499"/>
                </a:lnTo>
                <a:lnTo>
                  <a:pt x="129540" y="1323975"/>
                </a:lnTo>
                <a:lnTo>
                  <a:pt x="8611" y="1393774"/>
                </a:lnTo>
                <a:lnTo>
                  <a:pt x="5715" y="1392174"/>
                </a:lnTo>
                <a:lnTo>
                  <a:pt x="5715" y="1403147"/>
                </a:lnTo>
                <a:lnTo>
                  <a:pt x="8534" y="1401547"/>
                </a:lnTo>
                <a:lnTo>
                  <a:pt x="119558" y="1465631"/>
                </a:lnTo>
                <a:lnTo>
                  <a:pt x="5715" y="1531391"/>
                </a:lnTo>
                <a:lnTo>
                  <a:pt x="5715" y="1539774"/>
                </a:lnTo>
                <a:lnTo>
                  <a:pt x="129540" y="1611249"/>
                </a:lnTo>
                <a:lnTo>
                  <a:pt x="8611" y="1681048"/>
                </a:lnTo>
                <a:lnTo>
                  <a:pt x="5715" y="1679372"/>
                </a:lnTo>
                <a:lnTo>
                  <a:pt x="5715" y="1690345"/>
                </a:lnTo>
                <a:lnTo>
                  <a:pt x="8534" y="1688668"/>
                </a:lnTo>
                <a:lnTo>
                  <a:pt x="119558" y="1752752"/>
                </a:lnTo>
                <a:lnTo>
                  <a:pt x="5715" y="1818589"/>
                </a:lnTo>
                <a:lnTo>
                  <a:pt x="5715" y="1826971"/>
                </a:lnTo>
                <a:lnTo>
                  <a:pt x="129540" y="1898447"/>
                </a:lnTo>
                <a:lnTo>
                  <a:pt x="8611" y="1968246"/>
                </a:lnTo>
                <a:lnTo>
                  <a:pt x="5715" y="1966646"/>
                </a:lnTo>
                <a:lnTo>
                  <a:pt x="5715" y="1977619"/>
                </a:lnTo>
                <a:lnTo>
                  <a:pt x="8534" y="1975942"/>
                </a:lnTo>
                <a:lnTo>
                  <a:pt x="119558" y="2040026"/>
                </a:lnTo>
                <a:lnTo>
                  <a:pt x="5715" y="2105787"/>
                </a:lnTo>
                <a:lnTo>
                  <a:pt x="5715" y="2114169"/>
                </a:lnTo>
                <a:lnTo>
                  <a:pt x="129540" y="2185645"/>
                </a:lnTo>
                <a:lnTo>
                  <a:pt x="8611" y="2255444"/>
                </a:lnTo>
                <a:lnTo>
                  <a:pt x="5715" y="2253844"/>
                </a:lnTo>
                <a:lnTo>
                  <a:pt x="5715" y="2264817"/>
                </a:lnTo>
                <a:lnTo>
                  <a:pt x="8534" y="2263140"/>
                </a:lnTo>
                <a:lnTo>
                  <a:pt x="119558" y="2327224"/>
                </a:lnTo>
                <a:lnTo>
                  <a:pt x="5715" y="2393061"/>
                </a:lnTo>
                <a:lnTo>
                  <a:pt x="5715" y="2401443"/>
                </a:lnTo>
                <a:lnTo>
                  <a:pt x="129540" y="2472919"/>
                </a:lnTo>
                <a:lnTo>
                  <a:pt x="8611" y="2542718"/>
                </a:lnTo>
                <a:lnTo>
                  <a:pt x="5715" y="2541042"/>
                </a:lnTo>
                <a:lnTo>
                  <a:pt x="5715" y="2552014"/>
                </a:lnTo>
                <a:lnTo>
                  <a:pt x="8534" y="2550414"/>
                </a:lnTo>
                <a:lnTo>
                  <a:pt x="119558" y="2614498"/>
                </a:lnTo>
                <a:lnTo>
                  <a:pt x="5715" y="2680259"/>
                </a:lnTo>
                <a:lnTo>
                  <a:pt x="5715" y="2688641"/>
                </a:lnTo>
                <a:lnTo>
                  <a:pt x="129464" y="2760117"/>
                </a:lnTo>
                <a:lnTo>
                  <a:pt x="8534" y="2829916"/>
                </a:lnTo>
                <a:lnTo>
                  <a:pt x="5715" y="2828316"/>
                </a:lnTo>
                <a:lnTo>
                  <a:pt x="5715" y="2839288"/>
                </a:lnTo>
                <a:lnTo>
                  <a:pt x="8534" y="2837612"/>
                </a:lnTo>
                <a:lnTo>
                  <a:pt x="119558" y="2901696"/>
                </a:lnTo>
                <a:lnTo>
                  <a:pt x="5715" y="2967457"/>
                </a:lnTo>
                <a:lnTo>
                  <a:pt x="5715" y="2975839"/>
                </a:lnTo>
                <a:lnTo>
                  <a:pt x="129464" y="3047314"/>
                </a:lnTo>
                <a:lnTo>
                  <a:pt x="8534" y="3117114"/>
                </a:lnTo>
                <a:lnTo>
                  <a:pt x="5715" y="3115513"/>
                </a:lnTo>
                <a:lnTo>
                  <a:pt x="5715" y="3126486"/>
                </a:lnTo>
                <a:lnTo>
                  <a:pt x="8534" y="3124886"/>
                </a:lnTo>
                <a:lnTo>
                  <a:pt x="119558" y="3188970"/>
                </a:lnTo>
                <a:lnTo>
                  <a:pt x="5715" y="3254731"/>
                </a:lnTo>
                <a:lnTo>
                  <a:pt x="5715" y="3263113"/>
                </a:lnTo>
                <a:lnTo>
                  <a:pt x="129540" y="3334588"/>
                </a:lnTo>
                <a:lnTo>
                  <a:pt x="8611" y="3404387"/>
                </a:lnTo>
                <a:lnTo>
                  <a:pt x="5715" y="3402711"/>
                </a:lnTo>
                <a:lnTo>
                  <a:pt x="5715" y="3413684"/>
                </a:lnTo>
                <a:lnTo>
                  <a:pt x="8534" y="3412007"/>
                </a:lnTo>
                <a:lnTo>
                  <a:pt x="119558" y="3476092"/>
                </a:lnTo>
                <a:lnTo>
                  <a:pt x="5715" y="3541929"/>
                </a:lnTo>
                <a:lnTo>
                  <a:pt x="5715" y="3550311"/>
                </a:lnTo>
                <a:lnTo>
                  <a:pt x="129464" y="3621786"/>
                </a:lnTo>
                <a:lnTo>
                  <a:pt x="8534" y="3691585"/>
                </a:lnTo>
                <a:lnTo>
                  <a:pt x="5715" y="3689985"/>
                </a:lnTo>
                <a:lnTo>
                  <a:pt x="5715" y="3700958"/>
                </a:lnTo>
                <a:lnTo>
                  <a:pt x="8534" y="3699358"/>
                </a:lnTo>
                <a:lnTo>
                  <a:pt x="119558" y="3763442"/>
                </a:lnTo>
                <a:lnTo>
                  <a:pt x="5715" y="3829126"/>
                </a:lnTo>
                <a:lnTo>
                  <a:pt x="5715" y="3837508"/>
                </a:lnTo>
                <a:lnTo>
                  <a:pt x="129540" y="3908984"/>
                </a:lnTo>
                <a:lnTo>
                  <a:pt x="8611" y="3978783"/>
                </a:lnTo>
                <a:lnTo>
                  <a:pt x="5715" y="3977183"/>
                </a:lnTo>
                <a:lnTo>
                  <a:pt x="5715" y="3988156"/>
                </a:lnTo>
                <a:lnTo>
                  <a:pt x="8534" y="3986479"/>
                </a:lnTo>
                <a:lnTo>
                  <a:pt x="119558" y="4050564"/>
                </a:lnTo>
                <a:lnTo>
                  <a:pt x="5715" y="4116400"/>
                </a:lnTo>
                <a:lnTo>
                  <a:pt x="5715" y="4124782"/>
                </a:lnTo>
                <a:lnTo>
                  <a:pt x="129540" y="4196258"/>
                </a:lnTo>
                <a:lnTo>
                  <a:pt x="8534" y="4266057"/>
                </a:lnTo>
                <a:lnTo>
                  <a:pt x="5715" y="4264457"/>
                </a:lnTo>
                <a:lnTo>
                  <a:pt x="5715" y="4275430"/>
                </a:lnTo>
                <a:lnTo>
                  <a:pt x="8534" y="4273830"/>
                </a:lnTo>
                <a:lnTo>
                  <a:pt x="119558" y="4337914"/>
                </a:lnTo>
                <a:lnTo>
                  <a:pt x="5715" y="4403598"/>
                </a:lnTo>
                <a:lnTo>
                  <a:pt x="5715" y="4411980"/>
                </a:lnTo>
                <a:lnTo>
                  <a:pt x="129464" y="4483456"/>
                </a:lnTo>
                <a:lnTo>
                  <a:pt x="8534" y="4553255"/>
                </a:lnTo>
                <a:lnTo>
                  <a:pt x="5715" y="4551655"/>
                </a:lnTo>
                <a:lnTo>
                  <a:pt x="5715" y="4562628"/>
                </a:lnTo>
                <a:lnTo>
                  <a:pt x="8534" y="4560951"/>
                </a:lnTo>
                <a:lnTo>
                  <a:pt x="119558" y="4625036"/>
                </a:lnTo>
                <a:lnTo>
                  <a:pt x="5715" y="4690796"/>
                </a:lnTo>
                <a:lnTo>
                  <a:pt x="5715" y="4699178"/>
                </a:lnTo>
                <a:lnTo>
                  <a:pt x="129540" y="4770654"/>
                </a:lnTo>
                <a:lnTo>
                  <a:pt x="8611" y="4840453"/>
                </a:lnTo>
                <a:lnTo>
                  <a:pt x="5715" y="4838853"/>
                </a:lnTo>
                <a:lnTo>
                  <a:pt x="5715" y="4849826"/>
                </a:lnTo>
                <a:lnTo>
                  <a:pt x="8534" y="4848149"/>
                </a:lnTo>
                <a:lnTo>
                  <a:pt x="119558" y="4912233"/>
                </a:lnTo>
                <a:lnTo>
                  <a:pt x="5715" y="4978070"/>
                </a:lnTo>
                <a:lnTo>
                  <a:pt x="5715" y="4986452"/>
                </a:lnTo>
                <a:lnTo>
                  <a:pt x="129540" y="5057928"/>
                </a:lnTo>
                <a:lnTo>
                  <a:pt x="8611" y="5127727"/>
                </a:lnTo>
                <a:lnTo>
                  <a:pt x="5715" y="5126051"/>
                </a:lnTo>
                <a:lnTo>
                  <a:pt x="5715" y="5137023"/>
                </a:lnTo>
                <a:lnTo>
                  <a:pt x="8534" y="5135347"/>
                </a:lnTo>
                <a:lnTo>
                  <a:pt x="119558" y="5199431"/>
                </a:lnTo>
                <a:lnTo>
                  <a:pt x="5715" y="5265268"/>
                </a:lnTo>
                <a:lnTo>
                  <a:pt x="5715" y="5273650"/>
                </a:lnTo>
                <a:lnTo>
                  <a:pt x="129464" y="5345126"/>
                </a:lnTo>
                <a:lnTo>
                  <a:pt x="8534" y="5414925"/>
                </a:lnTo>
                <a:lnTo>
                  <a:pt x="5715" y="5413324"/>
                </a:lnTo>
                <a:lnTo>
                  <a:pt x="5715" y="5424297"/>
                </a:lnTo>
                <a:lnTo>
                  <a:pt x="8534" y="5422697"/>
                </a:lnTo>
                <a:lnTo>
                  <a:pt x="119558" y="5486781"/>
                </a:lnTo>
                <a:lnTo>
                  <a:pt x="5715" y="5552466"/>
                </a:lnTo>
                <a:lnTo>
                  <a:pt x="5715" y="5560848"/>
                </a:lnTo>
                <a:lnTo>
                  <a:pt x="129540" y="5632323"/>
                </a:lnTo>
                <a:lnTo>
                  <a:pt x="8611" y="5702122"/>
                </a:lnTo>
                <a:lnTo>
                  <a:pt x="5715" y="5700522"/>
                </a:lnTo>
                <a:lnTo>
                  <a:pt x="5715" y="5711495"/>
                </a:lnTo>
                <a:lnTo>
                  <a:pt x="8534" y="5709819"/>
                </a:lnTo>
                <a:lnTo>
                  <a:pt x="119558" y="5773903"/>
                </a:lnTo>
                <a:lnTo>
                  <a:pt x="5715" y="5839740"/>
                </a:lnTo>
                <a:lnTo>
                  <a:pt x="5715" y="5848121"/>
                </a:lnTo>
                <a:lnTo>
                  <a:pt x="129464" y="5919597"/>
                </a:lnTo>
                <a:lnTo>
                  <a:pt x="8534" y="5989397"/>
                </a:lnTo>
                <a:lnTo>
                  <a:pt x="5715" y="5987796"/>
                </a:lnTo>
                <a:lnTo>
                  <a:pt x="5715" y="5998769"/>
                </a:lnTo>
                <a:lnTo>
                  <a:pt x="8534" y="5997169"/>
                </a:lnTo>
                <a:lnTo>
                  <a:pt x="119558" y="6061253"/>
                </a:lnTo>
                <a:lnTo>
                  <a:pt x="5715" y="6126937"/>
                </a:lnTo>
                <a:lnTo>
                  <a:pt x="5715" y="6135319"/>
                </a:lnTo>
                <a:lnTo>
                  <a:pt x="129464" y="6206795"/>
                </a:lnTo>
                <a:lnTo>
                  <a:pt x="8534" y="6276594"/>
                </a:lnTo>
                <a:lnTo>
                  <a:pt x="5715" y="6274994"/>
                </a:lnTo>
                <a:lnTo>
                  <a:pt x="5715" y="6285967"/>
                </a:lnTo>
                <a:lnTo>
                  <a:pt x="8534" y="6284291"/>
                </a:lnTo>
                <a:lnTo>
                  <a:pt x="119558" y="6348375"/>
                </a:lnTo>
                <a:lnTo>
                  <a:pt x="5715" y="6414135"/>
                </a:lnTo>
                <a:lnTo>
                  <a:pt x="5715" y="6422517"/>
                </a:lnTo>
                <a:lnTo>
                  <a:pt x="129540" y="6493993"/>
                </a:lnTo>
                <a:lnTo>
                  <a:pt x="8611" y="6563792"/>
                </a:lnTo>
                <a:lnTo>
                  <a:pt x="5715" y="6562192"/>
                </a:lnTo>
                <a:lnTo>
                  <a:pt x="5715" y="6573165"/>
                </a:lnTo>
                <a:lnTo>
                  <a:pt x="8534" y="6571488"/>
                </a:lnTo>
                <a:lnTo>
                  <a:pt x="119558" y="6635572"/>
                </a:lnTo>
                <a:lnTo>
                  <a:pt x="5715" y="6701409"/>
                </a:lnTo>
                <a:lnTo>
                  <a:pt x="5715" y="6709791"/>
                </a:lnTo>
                <a:lnTo>
                  <a:pt x="129464" y="6781267"/>
                </a:lnTo>
                <a:lnTo>
                  <a:pt x="8534" y="6851066"/>
                </a:lnTo>
                <a:lnTo>
                  <a:pt x="5715" y="6849390"/>
                </a:lnTo>
                <a:lnTo>
                  <a:pt x="5715" y="6860362"/>
                </a:lnTo>
                <a:lnTo>
                  <a:pt x="8534" y="6858686"/>
                </a:lnTo>
                <a:lnTo>
                  <a:pt x="17145" y="6863715"/>
                </a:lnTo>
                <a:lnTo>
                  <a:pt x="30480" y="6863715"/>
                </a:lnTo>
                <a:lnTo>
                  <a:pt x="15240" y="6854952"/>
                </a:lnTo>
                <a:lnTo>
                  <a:pt x="136169" y="6785153"/>
                </a:lnTo>
                <a:lnTo>
                  <a:pt x="247193" y="6849237"/>
                </a:lnTo>
                <a:lnTo>
                  <a:pt x="222047" y="6863792"/>
                </a:lnTo>
                <a:lnTo>
                  <a:pt x="235382" y="6863792"/>
                </a:lnTo>
                <a:lnTo>
                  <a:pt x="253822" y="6853123"/>
                </a:lnTo>
                <a:lnTo>
                  <a:pt x="272263" y="6863792"/>
                </a:lnTo>
                <a:lnTo>
                  <a:pt x="285598" y="6863792"/>
                </a:lnTo>
                <a:lnTo>
                  <a:pt x="260452" y="6849237"/>
                </a:lnTo>
                <a:lnTo>
                  <a:pt x="374904" y="6783172"/>
                </a:lnTo>
                <a:lnTo>
                  <a:pt x="499262" y="6854952"/>
                </a:lnTo>
                <a:lnTo>
                  <a:pt x="484022" y="6863715"/>
                </a:lnTo>
                <a:lnTo>
                  <a:pt x="497357" y="6863715"/>
                </a:lnTo>
                <a:lnTo>
                  <a:pt x="505892" y="6858762"/>
                </a:lnTo>
                <a:lnTo>
                  <a:pt x="514426" y="6863715"/>
                </a:lnTo>
                <a:lnTo>
                  <a:pt x="527761" y="6863715"/>
                </a:lnTo>
                <a:lnTo>
                  <a:pt x="512521" y="6854952"/>
                </a:lnTo>
                <a:lnTo>
                  <a:pt x="633451" y="6785153"/>
                </a:lnTo>
                <a:lnTo>
                  <a:pt x="744474" y="6849237"/>
                </a:lnTo>
                <a:lnTo>
                  <a:pt x="719328" y="6863792"/>
                </a:lnTo>
                <a:lnTo>
                  <a:pt x="732663" y="6863792"/>
                </a:lnTo>
                <a:lnTo>
                  <a:pt x="751180" y="6853123"/>
                </a:lnTo>
                <a:lnTo>
                  <a:pt x="769696" y="6863792"/>
                </a:lnTo>
                <a:lnTo>
                  <a:pt x="783031" y="6863792"/>
                </a:lnTo>
                <a:lnTo>
                  <a:pt x="757885" y="6849237"/>
                </a:lnTo>
                <a:lnTo>
                  <a:pt x="872338" y="6783172"/>
                </a:lnTo>
                <a:lnTo>
                  <a:pt x="996696" y="6854952"/>
                </a:lnTo>
                <a:lnTo>
                  <a:pt x="981456" y="6863715"/>
                </a:lnTo>
                <a:lnTo>
                  <a:pt x="994791" y="6863715"/>
                </a:lnTo>
                <a:lnTo>
                  <a:pt x="1003325" y="6858762"/>
                </a:lnTo>
                <a:lnTo>
                  <a:pt x="1011860" y="6863715"/>
                </a:lnTo>
                <a:lnTo>
                  <a:pt x="1025195" y="6863715"/>
                </a:lnTo>
                <a:lnTo>
                  <a:pt x="1009955" y="6854952"/>
                </a:lnTo>
                <a:lnTo>
                  <a:pt x="1130884" y="6785153"/>
                </a:lnTo>
                <a:lnTo>
                  <a:pt x="1241908" y="6849237"/>
                </a:lnTo>
                <a:lnTo>
                  <a:pt x="1216762" y="6863792"/>
                </a:lnTo>
                <a:lnTo>
                  <a:pt x="1230097" y="6863792"/>
                </a:lnTo>
                <a:lnTo>
                  <a:pt x="1248537" y="6853123"/>
                </a:lnTo>
                <a:lnTo>
                  <a:pt x="1266977" y="6863792"/>
                </a:lnTo>
                <a:lnTo>
                  <a:pt x="1280312" y="6863792"/>
                </a:lnTo>
                <a:lnTo>
                  <a:pt x="1255166" y="6849237"/>
                </a:lnTo>
                <a:lnTo>
                  <a:pt x="1369619" y="6783172"/>
                </a:lnTo>
                <a:lnTo>
                  <a:pt x="1493977" y="6854952"/>
                </a:lnTo>
                <a:lnTo>
                  <a:pt x="1478814" y="6863715"/>
                </a:lnTo>
                <a:lnTo>
                  <a:pt x="1492149" y="6863715"/>
                </a:lnTo>
                <a:lnTo>
                  <a:pt x="1500683" y="6858762"/>
                </a:lnTo>
                <a:lnTo>
                  <a:pt x="1509217" y="6863715"/>
                </a:lnTo>
                <a:lnTo>
                  <a:pt x="1522552" y="6863715"/>
                </a:lnTo>
                <a:lnTo>
                  <a:pt x="1507389" y="6854952"/>
                </a:lnTo>
                <a:lnTo>
                  <a:pt x="1628318" y="6785153"/>
                </a:lnTo>
                <a:lnTo>
                  <a:pt x="1739341" y="6849237"/>
                </a:lnTo>
                <a:lnTo>
                  <a:pt x="1714195" y="6863792"/>
                </a:lnTo>
                <a:lnTo>
                  <a:pt x="1727835" y="6863792"/>
                </a:lnTo>
                <a:lnTo>
                  <a:pt x="1746352" y="6853123"/>
                </a:lnTo>
                <a:lnTo>
                  <a:pt x="1764868" y="6863792"/>
                </a:lnTo>
                <a:lnTo>
                  <a:pt x="1778203" y="6863792"/>
                </a:lnTo>
                <a:lnTo>
                  <a:pt x="1753057" y="6849237"/>
                </a:lnTo>
                <a:lnTo>
                  <a:pt x="1867510" y="6783172"/>
                </a:lnTo>
                <a:lnTo>
                  <a:pt x="1991868" y="6854952"/>
                </a:lnTo>
                <a:lnTo>
                  <a:pt x="1976628" y="6863715"/>
                </a:lnTo>
                <a:lnTo>
                  <a:pt x="1989963" y="6863715"/>
                </a:lnTo>
                <a:lnTo>
                  <a:pt x="1998497" y="6858762"/>
                </a:lnTo>
                <a:lnTo>
                  <a:pt x="2007032" y="6863715"/>
                </a:lnTo>
                <a:lnTo>
                  <a:pt x="2020367" y="6863715"/>
                </a:lnTo>
                <a:lnTo>
                  <a:pt x="2005127" y="6854952"/>
                </a:lnTo>
                <a:lnTo>
                  <a:pt x="2126056" y="6785153"/>
                </a:lnTo>
                <a:lnTo>
                  <a:pt x="2237080" y="6849237"/>
                </a:lnTo>
                <a:lnTo>
                  <a:pt x="2211934" y="6863792"/>
                </a:lnTo>
                <a:lnTo>
                  <a:pt x="2225269" y="6863792"/>
                </a:lnTo>
                <a:lnTo>
                  <a:pt x="2243709" y="6853123"/>
                </a:lnTo>
                <a:lnTo>
                  <a:pt x="2262149" y="6863792"/>
                </a:lnTo>
                <a:lnTo>
                  <a:pt x="2275484" y="6863792"/>
                </a:lnTo>
                <a:lnTo>
                  <a:pt x="2250339" y="6849237"/>
                </a:lnTo>
                <a:lnTo>
                  <a:pt x="2364791" y="6783172"/>
                </a:lnTo>
                <a:lnTo>
                  <a:pt x="2489149" y="6854952"/>
                </a:lnTo>
                <a:lnTo>
                  <a:pt x="2473986" y="6863715"/>
                </a:lnTo>
                <a:lnTo>
                  <a:pt x="2487321" y="6863715"/>
                </a:lnTo>
                <a:lnTo>
                  <a:pt x="2495855" y="6858762"/>
                </a:lnTo>
                <a:lnTo>
                  <a:pt x="2504389" y="6863715"/>
                </a:lnTo>
                <a:lnTo>
                  <a:pt x="2517724" y="6863715"/>
                </a:lnTo>
                <a:lnTo>
                  <a:pt x="2502561" y="6854952"/>
                </a:lnTo>
                <a:lnTo>
                  <a:pt x="2623490" y="6785077"/>
                </a:lnTo>
                <a:lnTo>
                  <a:pt x="2734513" y="6849161"/>
                </a:lnTo>
                <a:lnTo>
                  <a:pt x="2709367" y="6863715"/>
                </a:lnTo>
                <a:lnTo>
                  <a:pt x="2722702" y="6863715"/>
                </a:lnTo>
                <a:lnTo>
                  <a:pt x="2741143" y="6853047"/>
                </a:lnTo>
                <a:lnTo>
                  <a:pt x="2759583" y="6863715"/>
                </a:lnTo>
                <a:lnTo>
                  <a:pt x="2772918" y="6863715"/>
                </a:lnTo>
                <a:lnTo>
                  <a:pt x="2747772" y="6849161"/>
                </a:lnTo>
                <a:lnTo>
                  <a:pt x="2862224" y="6783096"/>
                </a:lnTo>
                <a:lnTo>
                  <a:pt x="2986583" y="6854876"/>
                </a:lnTo>
                <a:lnTo>
                  <a:pt x="2971343" y="6863639"/>
                </a:lnTo>
                <a:lnTo>
                  <a:pt x="2984678" y="6863639"/>
                </a:lnTo>
                <a:lnTo>
                  <a:pt x="2993212" y="6858686"/>
                </a:lnTo>
                <a:lnTo>
                  <a:pt x="3001747" y="6863639"/>
                </a:lnTo>
                <a:lnTo>
                  <a:pt x="3015082" y="6863639"/>
                </a:lnTo>
                <a:lnTo>
                  <a:pt x="2999842" y="6854876"/>
                </a:lnTo>
                <a:lnTo>
                  <a:pt x="3120771" y="6785077"/>
                </a:lnTo>
                <a:lnTo>
                  <a:pt x="3231794" y="6849161"/>
                </a:lnTo>
                <a:lnTo>
                  <a:pt x="3206649" y="6863715"/>
                </a:lnTo>
                <a:lnTo>
                  <a:pt x="3219984" y="6863715"/>
                </a:lnTo>
                <a:lnTo>
                  <a:pt x="3238424" y="6853047"/>
                </a:lnTo>
                <a:lnTo>
                  <a:pt x="3256864" y="6863715"/>
                </a:lnTo>
                <a:lnTo>
                  <a:pt x="3270199" y="6863715"/>
                </a:lnTo>
                <a:lnTo>
                  <a:pt x="3245053" y="6849161"/>
                </a:lnTo>
                <a:lnTo>
                  <a:pt x="3359506" y="6783096"/>
                </a:lnTo>
                <a:lnTo>
                  <a:pt x="3483864" y="6854876"/>
                </a:lnTo>
                <a:lnTo>
                  <a:pt x="3469005" y="6863715"/>
                </a:lnTo>
                <a:lnTo>
                  <a:pt x="3482340" y="6863715"/>
                </a:lnTo>
                <a:lnTo>
                  <a:pt x="3490874" y="6858762"/>
                </a:lnTo>
                <a:lnTo>
                  <a:pt x="3499409" y="6863715"/>
                </a:lnTo>
                <a:lnTo>
                  <a:pt x="3512744" y="6863715"/>
                </a:lnTo>
                <a:lnTo>
                  <a:pt x="3497580" y="6854952"/>
                </a:lnTo>
                <a:lnTo>
                  <a:pt x="3618509" y="6785153"/>
                </a:lnTo>
                <a:lnTo>
                  <a:pt x="3729533" y="6849237"/>
                </a:lnTo>
                <a:lnTo>
                  <a:pt x="3704387" y="6863792"/>
                </a:lnTo>
                <a:lnTo>
                  <a:pt x="3717722" y="6863792"/>
                </a:lnTo>
                <a:lnTo>
                  <a:pt x="3736239" y="6853123"/>
                </a:lnTo>
                <a:lnTo>
                  <a:pt x="3754755" y="6863792"/>
                </a:lnTo>
                <a:lnTo>
                  <a:pt x="3768090" y="6863792"/>
                </a:lnTo>
                <a:lnTo>
                  <a:pt x="3742944" y="6849237"/>
                </a:lnTo>
                <a:lnTo>
                  <a:pt x="3857397" y="6783172"/>
                </a:lnTo>
                <a:lnTo>
                  <a:pt x="3981755" y="6854952"/>
                </a:lnTo>
                <a:lnTo>
                  <a:pt x="3966515" y="6863715"/>
                </a:lnTo>
                <a:lnTo>
                  <a:pt x="3979850" y="6863715"/>
                </a:lnTo>
                <a:lnTo>
                  <a:pt x="3988384" y="6858762"/>
                </a:lnTo>
                <a:lnTo>
                  <a:pt x="3996919" y="6863715"/>
                </a:lnTo>
                <a:lnTo>
                  <a:pt x="4010254" y="6863715"/>
                </a:lnTo>
                <a:lnTo>
                  <a:pt x="3995014" y="6854952"/>
                </a:lnTo>
                <a:lnTo>
                  <a:pt x="4115943" y="6785153"/>
                </a:lnTo>
                <a:lnTo>
                  <a:pt x="4226966" y="6849237"/>
                </a:lnTo>
                <a:lnTo>
                  <a:pt x="4201821" y="6863792"/>
                </a:lnTo>
                <a:lnTo>
                  <a:pt x="4215156" y="6863792"/>
                </a:lnTo>
                <a:lnTo>
                  <a:pt x="4233596" y="6853123"/>
                </a:lnTo>
                <a:lnTo>
                  <a:pt x="4252037" y="6863792"/>
                </a:lnTo>
                <a:lnTo>
                  <a:pt x="4265372" y="6863792"/>
                </a:lnTo>
                <a:lnTo>
                  <a:pt x="4240226" y="6849237"/>
                </a:lnTo>
                <a:lnTo>
                  <a:pt x="4354678" y="6783172"/>
                </a:lnTo>
                <a:lnTo>
                  <a:pt x="4479036" y="6854952"/>
                </a:lnTo>
                <a:lnTo>
                  <a:pt x="4463872" y="6863715"/>
                </a:lnTo>
                <a:lnTo>
                  <a:pt x="4477207" y="6863715"/>
                </a:lnTo>
                <a:lnTo>
                  <a:pt x="4485742" y="6858762"/>
                </a:lnTo>
                <a:lnTo>
                  <a:pt x="4494276" y="6863715"/>
                </a:lnTo>
                <a:lnTo>
                  <a:pt x="4507611" y="6863715"/>
                </a:lnTo>
                <a:lnTo>
                  <a:pt x="4492371" y="6854952"/>
                </a:lnTo>
                <a:lnTo>
                  <a:pt x="4613301" y="6785153"/>
                </a:lnTo>
                <a:lnTo>
                  <a:pt x="4724324" y="6849237"/>
                </a:lnTo>
                <a:lnTo>
                  <a:pt x="4699178" y="6863792"/>
                </a:lnTo>
                <a:lnTo>
                  <a:pt x="4712513" y="6863792"/>
                </a:lnTo>
                <a:lnTo>
                  <a:pt x="4731030" y="6853123"/>
                </a:lnTo>
                <a:lnTo>
                  <a:pt x="4749546" y="6863792"/>
                </a:lnTo>
                <a:lnTo>
                  <a:pt x="4762881" y="6863792"/>
                </a:lnTo>
                <a:lnTo>
                  <a:pt x="4737735" y="6849237"/>
                </a:lnTo>
                <a:lnTo>
                  <a:pt x="4852188" y="6783172"/>
                </a:lnTo>
                <a:lnTo>
                  <a:pt x="4976546" y="6854952"/>
                </a:lnTo>
                <a:lnTo>
                  <a:pt x="4961306" y="6863715"/>
                </a:lnTo>
                <a:lnTo>
                  <a:pt x="4974641" y="6863715"/>
                </a:lnTo>
                <a:lnTo>
                  <a:pt x="4983176" y="6858762"/>
                </a:lnTo>
                <a:lnTo>
                  <a:pt x="4991710" y="6863715"/>
                </a:lnTo>
                <a:lnTo>
                  <a:pt x="5005045" y="6863715"/>
                </a:lnTo>
                <a:lnTo>
                  <a:pt x="4989805" y="6854952"/>
                </a:lnTo>
                <a:lnTo>
                  <a:pt x="5110734" y="6785153"/>
                </a:lnTo>
                <a:lnTo>
                  <a:pt x="5221758" y="6849237"/>
                </a:lnTo>
                <a:lnTo>
                  <a:pt x="5196611" y="6863792"/>
                </a:lnTo>
                <a:lnTo>
                  <a:pt x="5210175" y="6863792"/>
                </a:lnTo>
                <a:lnTo>
                  <a:pt x="5228616" y="6853123"/>
                </a:lnTo>
                <a:lnTo>
                  <a:pt x="5247056" y="6863792"/>
                </a:lnTo>
                <a:lnTo>
                  <a:pt x="5260391" y="6863792"/>
                </a:lnTo>
                <a:lnTo>
                  <a:pt x="5235245" y="6849237"/>
                </a:lnTo>
                <a:lnTo>
                  <a:pt x="5349697" y="6783172"/>
                </a:lnTo>
                <a:lnTo>
                  <a:pt x="5474056" y="6854952"/>
                </a:lnTo>
                <a:lnTo>
                  <a:pt x="5458816" y="6863715"/>
                </a:lnTo>
                <a:lnTo>
                  <a:pt x="5472151" y="6863715"/>
                </a:lnTo>
                <a:lnTo>
                  <a:pt x="5480685" y="6858762"/>
                </a:lnTo>
                <a:lnTo>
                  <a:pt x="5489220" y="6863715"/>
                </a:lnTo>
                <a:lnTo>
                  <a:pt x="5502555" y="6863715"/>
                </a:lnTo>
                <a:lnTo>
                  <a:pt x="5487391" y="6854952"/>
                </a:lnTo>
                <a:lnTo>
                  <a:pt x="5608320" y="6785153"/>
                </a:lnTo>
                <a:lnTo>
                  <a:pt x="5719344" y="6849237"/>
                </a:lnTo>
                <a:lnTo>
                  <a:pt x="5694198" y="6863792"/>
                </a:lnTo>
                <a:lnTo>
                  <a:pt x="5707533" y="6863792"/>
                </a:lnTo>
                <a:lnTo>
                  <a:pt x="5725973" y="6853123"/>
                </a:lnTo>
                <a:lnTo>
                  <a:pt x="5744413" y="6863792"/>
                </a:lnTo>
                <a:lnTo>
                  <a:pt x="5757748" y="6863792"/>
                </a:lnTo>
                <a:lnTo>
                  <a:pt x="5732602" y="6849237"/>
                </a:lnTo>
                <a:lnTo>
                  <a:pt x="5847055" y="6783172"/>
                </a:lnTo>
                <a:lnTo>
                  <a:pt x="5971413" y="6854952"/>
                </a:lnTo>
                <a:lnTo>
                  <a:pt x="5956173" y="6863715"/>
                </a:lnTo>
                <a:lnTo>
                  <a:pt x="5969508" y="6863715"/>
                </a:lnTo>
                <a:lnTo>
                  <a:pt x="5978043" y="6858762"/>
                </a:lnTo>
                <a:lnTo>
                  <a:pt x="5986577" y="6863715"/>
                </a:lnTo>
                <a:lnTo>
                  <a:pt x="5999912" y="6863715"/>
                </a:lnTo>
                <a:lnTo>
                  <a:pt x="5984672" y="6854952"/>
                </a:lnTo>
                <a:lnTo>
                  <a:pt x="6105602" y="6785153"/>
                </a:lnTo>
                <a:lnTo>
                  <a:pt x="6216625" y="6849237"/>
                </a:lnTo>
                <a:lnTo>
                  <a:pt x="6191479" y="6863792"/>
                </a:lnTo>
                <a:lnTo>
                  <a:pt x="6204814" y="6863792"/>
                </a:lnTo>
                <a:lnTo>
                  <a:pt x="6223254" y="6853123"/>
                </a:lnTo>
                <a:lnTo>
                  <a:pt x="6241695" y="6863792"/>
                </a:lnTo>
                <a:lnTo>
                  <a:pt x="6255030" y="6863792"/>
                </a:lnTo>
                <a:lnTo>
                  <a:pt x="6229884" y="6849237"/>
                </a:lnTo>
                <a:lnTo>
                  <a:pt x="6344336" y="6783172"/>
                </a:lnTo>
                <a:lnTo>
                  <a:pt x="6468694" y="6854952"/>
                </a:lnTo>
                <a:lnTo>
                  <a:pt x="6453531" y="6863715"/>
                </a:lnTo>
                <a:lnTo>
                  <a:pt x="6466866" y="6863715"/>
                </a:lnTo>
                <a:lnTo>
                  <a:pt x="6475400" y="6858762"/>
                </a:lnTo>
                <a:lnTo>
                  <a:pt x="6483934" y="6863715"/>
                </a:lnTo>
                <a:lnTo>
                  <a:pt x="6497269" y="6863715"/>
                </a:lnTo>
                <a:lnTo>
                  <a:pt x="6482106" y="6854952"/>
                </a:lnTo>
                <a:lnTo>
                  <a:pt x="6603035" y="6785077"/>
                </a:lnTo>
                <a:lnTo>
                  <a:pt x="6714058" y="6849161"/>
                </a:lnTo>
                <a:lnTo>
                  <a:pt x="6688912" y="6863715"/>
                </a:lnTo>
                <a:lnTo>
                  <a:pt x="6702247" y="6863715"/>
                </a:lnTo>
                <a:lnTo>
                  <a:pt x="6720688" y="6853047"/>
                </a:lnTo>
                <a:lnTo>
                  <a:pt x="6739204" y="6863715"/>
                </a:lnTo>
                <a:lnTo>
                  <a:pt x="6752539" y="6863715"/>
                </a:lnTo>
                <a:lnTo>
                  <a:pt x="6727393" y="6849161"/>
                </a:lnTo>
                <a:lnTo>
                  <a:pt x="6841846" y="6783096"/>
                </a:lnTo>
                <a:lnTo>
                  <a:pt x="6863334" y="6795516"/>
                </a:lnTo>
                <a:lnTo>
                  <a:pt x="6863334" y="6787820"/>
                </a:lnTo>
                <a:lnTo>
                  <a:pt x="6848552" y="6779286"/>
                </a:lnTo>
                <a:lnTo>
                  <a:pt x="6863334" y="6770751"/>
                </a:lnTo>
                <a:lnTo>
                  <a:pt x="6863334" y="6763055"/>
                </a:lnTo>
                <a:lnTo>
                  <a:pt x="6841846" y="6775476"/>
                </a:lnTo>
                <a:lnTo>
                  <a:pt x="6731203" y="6711315"/>
                </a:lnTo>
                <a:lnTo>
                  <a:pt x="6852133" y="6641516"/>
                </a:lnTo>
                <a:lnTo>
                  <a:pt x="6863715" y="6648221"/>
                </a:lnTo>
                <a:lnTo>
                  <a:pt x="6863715" y="6640526"/>
                </a:lnTo>
                <a:lnTo>
                  <a:pt x="6858838" y="6637706"/>
                </a:lnTo>
                <a:lnTo>
                  <a:pt x="6863715" y="6634886"/>
                </a:lnTo>
                <a:lnTo>
                  <a:pt x="6863715" y="6627191"/>
                </a:lnTo>
                <a:lnTo>
                  <a:pt x="6852133" y="6633896"/>
                </a:lnTo>
                <a:lnTo>
                  <a:pt x="6727774" y="6562116"/>
                </a:lnTo>
                <a:lnTo>
                  <a:pt x="6842227" y="6496050"/>
                </a:lnTo>
                <a:lnTo>
                  <a:pt x="6863715" y="6508471"/>
                </a:lnTo>
                <a:lnTo>
                  <a:pt x="6863715" y="6500775"/>
                </a:lnTo>
                <a:lnTo>
                  <a:pt x="6848856" y="6492240"/>
                </a:lnTo>
                <a:lnTo>
                  <a:pt x="6863715" y="6483706"/>
                </a:lnTo>
                <a:lnTo>
                  <a:pt x="6863715" y="6476010"/>
                </a:lnTo>
                <a:lnTo>
                  <a:pt x="6842227" y="6488430"/>
                </a:lnTo>
                <a:lnTo>
                  <a:pt x="6731203" y="6424346"/>
                </a:lnTo>
                <a:lnTo>
                  <a:pt x="6852133" y="6354547"/>
                </a:lnTo>
                <a:lnTo>
                  <a:pt x="6863715" y="6361252"/>
                </a:lnTo>
                <a:lnTo>
                  <a:pt x="6863715" y="6353556"/>
                </a:lnTo>
                <a:lnTo>
                  <a:pt x="6858838" y="6350737"/>
                </a:lnTo>
                <a:lnTo>
                  <a:pt x="6863715" y="6347917"/>
                </a:lnTo>
                <a:lnTo>
                  <a:pt x="6863715" y="6340221"/>
                </a:lnTo>
                <a:lnTo>
                  <a:pt x="6852133" y="6346927"/>
                </a:lnTo>
                <a:lnTo>
                  <a:pt x="6727774" y="6275147"/>
                </a:lnTo>
                <a:lnTo>
                  <a:pt x="6842227" y="6209081"/>
                </a:lnTo>
                <a:lnTo>
                  <a:pt x="6863715" y="6221501"/>
                </a:lnTo>
                <a:lnTo>
                  <a:pt x="6863715" y="6213806"/>
                </a:lnTo>
                <a:lnTo>
                  <a:pt x="6848856" y="6205271"/>
                </a:lnTo>
                <a:lnTo>
                  <a:pt x="6863715" y="6196736"/>
                </a:lnTo>
                <a:lnTo>
                  <a:pt x="6863715" y="6189041"/>
                </a:lnTo>
                <a:lnTo>
                  <a:pt x="6842227" y="6201461"/>
                </a:lnTo>
                <a:lnTo>
                  <a:pt x="6731203" y="6137377"/>
                </a:lnTo>
                <a:lnTo>
                  <a:pt x="6852133" y="6067578"/>
                </a:lnTo>
                <a:lnTo>
                  <a:pt x="6863715" y="6074283"/>
                </a:lnTo>
                <a:lnTo>
                  <a:pt x="6863715" y="6066587"/>
                </a:lnTo>
                <a:lnTo>
                  <a:pt x="6858838" y="6063768"/>
                </a:lnTo>
                <a:lnTo>
                  <a:pt x="6863715" y="6060948"/>
                </a:lnTo>
                <a:lnTo>
                  <a:pt x="6863715" y="6053252"/>
                </a:lnTo>
                <a:lnTo>
                  <a:pt x="6852133" y="6059958"/>
                </a:lnTo>
                <a:lnTo>
                  <a:pt x="6727774" y="5988177"/>
                </a:lnTo>
                <a:lnTo>
                  <a:pt x="6842227" y="5922112"/>
                </a:lnTo>
                <a:lnTo>
                  <a:pt x="6863715" y="5934532"/>
                </a:lnTo>
                <a:lnTo>
                  <a:pt x="6863715" y="5926836"/>
                </a:lnTo>
                <a:lnTo>
                  <a:pt x="6848932" y="5918302"/>
                </a:lnTo>
                <a:lnTo>
                  <a:pt x="6863715" y="5909767"/>
                </a:lnTo>
                <a:lnTo>
                  <a:pt x="6863715" y="5902071"/>
                </a:lnTo>
                <a:lnTo>
                  <a:pt x="6842227" y="5914492"/>
                </a:lnTo>
                <a:lnTo>
                  <a:pt x="6731203" y="5850408"/>
                </a:lnTo>
                <a:lnTo>
                  <a:pt x="6852133" y="5780608"/>
                </a:lnTo>
                <a:lnTo>
                  <a:pt x="6863715" y="5787314"/>
                </a:lnTo>
                <a:lnTo>
                  <a:pt x="6863715" y="5779618"/>
                </a:lnTo>
                <a:lnTo>
                  <a:pt x="6858838" y="5776798"/>
                </a:lnTo>
                <a:lnTo>
                  <a:pt x="6863715" y="5773979"/>
                </a:lnTo>
                <a:lnTo>
                  <a:pt x="6863715" y="5766283"/>
                </a:lnTo>
                <a:lnTo>
                  <a:pt x="6852133" y="5772988"/>
                </a:lnTo>
                <a:lnTo>
                  <a:pt x="6727774" y="5701208"/>
                </a:lnTo>
                <a:lnTo>
                  <a:pt x="6842227" y="5635143"/>
                </a:lnTo>
                <a:lnTo>
                  <a:pt x="6863715" y="5647563"/>
                </a:lnTo>
                <a:lnTo>
                  <a:pt x="6863715" y="5639867"/>
                </a:lnTo>
                <a:lnTo>
                  <a:pt x="6848856" y="5631333"/>
                </a:lnTo>
                <a:lnTo>
                  <a:pt x="6863715" y="5622798"/>
                </a:lnTo>
                <a:lnTo>
                  <a:pt x="6863715" y="5615102"/>
                </a:lnTo>
                <a:lnTo>
                  <a:pt x="6842227" y="5627523"/>
                </a:lnTo>
                <a:lnTo>
                  <a:pt x="6731203" y="5563438"/>
                </a:lnTo>
                <a:lnTo>
                  <a:pt x="6852133" y="5493639"/>
                </a:lnTo>
                <a:lnTo>
                  <a:pt x="6863715" y="5500345"/>
                </a:lnTo>
                <a:lnTo>
                  <a:pt x="6863715" y="5492649"/>
                </a:lnTo>
                <a:lnTo>
                  <a:pt x="6858838" y="5489829"/>
                </a:lnTo>
                <a:lnTo>
                  <a:pt x="6863715" y="5487010"/>
                </a:lnTo>
                <a:lnTo>
                  <a:pt x="6863715" y="5479314"/>
                </a:lnTo>
                <a:lnTo>
                  <a:pt x="6852133" y="5486019"/>
                </a:lnTo>
                <a:lnTo>
                  <a:pt x="6727774" y="5414239"/>
                </a:lnTo>
                <a:lnTo>
                  <a:pt x="6842227" y="5348173"/>
                </a:lnTo>
                <a:lnTo>
                  <a:pt x="6863715" y="5360594"/>
                </a:lnTo>
                <a:lnTo>
                  <a:pt x="6863715" y="5352898"/>
                </a:lnTo>
                <a:lnTo>
                  <a:pt x="6848932" y="5344363"/>
                </a:lnTo>
                <a:lnTo>
                  <a:pt x="6863715" y="5335829"/>
                </a:lnTo>
                <a:lnTo>
                  <a:pt x="6863715" y="5328133"/>
                </a:lnTo>
                <a:lnTo>
                  <a:pt x="6842227" y="5340553"/>
                </a:lnTo>
                <a:lnTo>
                  <a:pt x="6731203" y="5276469"/>
                </a:lnTo>
                <a:lnTo>
                  <a:pt x="6852133" y="5206670"/>
                </a:lnTo>
                <a:lnTo>
                  <a:pt x="6863715" y="5213376"/>
                </a:lnTo>
                <a:lnTo>
                  <a:pt x="6863715" y="5205679"/>
                </a:lnTo>
                <a:lnTo>
                  <a:pt x="6858838" y="5202860"/>
                </a:lnTo>
                <a:lnTo>
                  <a:pt x="6863715" y="5200041"/>
                </a:lnTo>
                <a:lnTo>
                  <a:pt x="6863715" y="5192344"/>
                </a:lnTo>
                <a:lnTo>
                  <a:pt x="6852133" y="5199050"/>
                </a:lnTo>
                <a:lnTo>
                  <a:pt x="6727774" y="5127270"/>
                </a:lnTo>
                <a:lnTo>
                  <a:pt x="6842227" y="5061204"/>
                </a:lnTo>
                <a:lnTo>
                  <a:pt x="6863715" y="5073625"/>
                </a:lnTo>
                <a:lnTo>
                  <a:pt x="6863715" y="5065929"/>
                </a:lnTo>
                <a:lnTo>
                  <a:pt x="6848856" y="5057394"/>
                </a:lnTo>
                <a:lnTo>
                  <a:pt x="6863715" y="5048860"/>
                </a:lnTo>
                <a:lnTo>
                  <a:pt x="6863715" y="5041164"/>
                </a:lnTo>
                <a:lnTo>
                  <a:pt x="6842227" y="5053584"/>
                </a:lnTo>
                <a:lnTo>
                  <a:pt x="6731203" y="4989500"/>
                </a:lnTo>
                <a:lnTo>
                  <a:pt x="6852133" y="4919701"/>
                </a:lnTo>
                <a:lnTo>
                  <a:pt x="6863715" y="4926407"/>
                </a:lnTo>
                <a:lnTo>
                  <a:pt x="6863715" y="4918710"/>
                </a:lnTo>
                <a:lnTo>
                  <a:pt x="6858838" y="4915891"/>
                </a:lnTo>
                <a:lnTo>
                  <a:pt x="6863715" y="4913072"/>
                </a:lnTo>
                <a:lnTo>
                  <a:pt x="6863715" y="4905375"/>
                </a:lnTo>
                <a:lnTo>
                  <a:pt x="6852133" y="4912081"/>
                </a:lnTo>
                <a:lnTo>
                  <a:pt x="6727774" y="4840301"/>
                </a:lnTo>
                <a:lnTo>
                  <a:pt x="6842227" y="4774235"/>
                </a:lnTo>
                <a:lnTo>
                  <a:pt x="6863715" y="4786656"/>
                </a:lnTo>
                <a:lnTo>
                  <a:pt x="6863715" y="4778959"/>
                </a:lnTo>
                <a:lnTo>
                  <a:pt x="6848932" y="4770425"/>
                </a:lnTo>
                <a:lnTo>
                  <a:pt x="6863715" y="4761891"/>
                </a:lnTo>
                <a:lnTo>
                  <a:pt x="6863715" y="4754194"/>
                </a:lnTo>
                <a:lnTo>
                  <a:pt x="6842227" y="4766615"/>
                </a:lnTo>
                <a:lnTo>
                  <a:pt x="6731203" y="4702531"/>
                </a:lnTo>
                <a:lnTo>
                  <a:pt x="6852133" y="4632731"/>
                </a:lnTo>
                <a:lnTo>
                  <a:pt x="6863715" y="4639437"/>
                </a:lnTo>
                <a:lnTo>
                  <a:pt x="6863715" y="4631741"/>
                </a:lnTo>
                <a:lnTo>
                  <a:pt x="6858838" y="4628921"/>
                </a:lnTo>
                <a:lnTo>
                  <a:pt x="6863715" y="4626102"/>
                </a:lnTo>
                <a:lnTo>
                  <a:pt x="6863715" y="4618406"/>
                </a:lnTo>
                <a:lnTo>
                  <a:pt x="6852133" y="4625111"/>
                </a:lnTo>
                <a:lnTo>
                  <a:pt x="6727774" y="4553331"/>
                </a:lnTo>
                <a:lnTo>
                  <a:pt x="6842227" y="4487266"/>
                </a:lnTo>
                <a:lnTo>
                  <a:pt x="6863715" y="4499687"/>
                </a:lnTo>
                <a:lnTo>
                  <a:pt x="6863715" y="4491990"/>
                </a:lnTo>
                <a:lnTo>
                  <a:pt x="6848856" y="4483456"/>
                </a:lnTo>
                <a:lnTo>
                  <a:pt x="6863715" y="4474922"/>
                </a:lnTo>
                <a:lnTo>
                  <a:pt x="6863715" y="4467225"/>
                </a:lnTo>
                <a:lnTo>
                  <a:pt x="6842227" y="4479646"/>
                </a:lnTo>
                <a:lnTo>
                  <a:pt x="6731203" y="4415561"/>
                </a:lnTo>
                <a:lnTo>
                  <a:pt x="6852133" y="4345762"/>
                </a:lnTo>
                <a:lnTo>
                  <a:pt x="6863715" y="4352468"/>
                </a:lnTo>
                <a:lnTo>
                  <a:pt x="6863715" y="4344772"/>
                </a:lnTo>
                <a:lnTo>
                  <a:pt x="6858838" y="4341952"/>
                </a:lnTo>
                <a:lnTo>
                  <a:pt x="6863715" y="4339133"/>
                </a:lnTo>
                <a:lnTo>
                  <a:pt x="6863715" y="4331437"/>
                </a:lnTo>
                <a:lnTo>
                  <a:pt x="6852133" y="4338142"/>
                </a:lnTo>
                <a:lnTo>
                  <a:pt x="6727774" y="4266362"/>
                </a:lnTo>
                <a:lnTo>
                  <a:pt x="6842227" y="4200296"/>
                </a:lnTo>
                <a:lnTo>
                  <a:pt x="6863715" y="4212717"/>
                </a:lnTo>
                <a:lnTo>
                  <a:pt x="6863715" y="4205021"/>
                </a:lnTo>
                <a:lnTo>
                  <a:pt x="6848932" y="4196486"/>
                </a:lnTo>
                <a:lnTo>
                  <a:pt x="6863715" y="4187952"/>
                </a:lnTo>
                <a:lnTo>
                  <a:pt x="6863715" y="4180256"/>
                </a:lnTo>
                <a:lnTo>
                  <a:pt x="6842227" y="4192676"/>
                </a:lnTo>
                <a:lnTo>
                  <a:pt x="6731203" y="4128592"/>
                </a:lnTo>
                <a:lnTo>
                  <a:pt x="6852133" y="4058793"/>
                </a:lnTo>
                <a:lnTo>
                  <a:pt x="6863715" y="4065499"/>
                </a:lnTo>
                <a:lnTo>
                  <a:pt x="6863715" y="4057803"/>
                </a:lnTo>
                <a:lnTo>
                  <a:pt x="6858838" y="4054983"/>
                </a:lnTo>
                <a:lnTo>
                  <a:pt x="6863715" y="4052164"/>
                </a:lnTo>
                <a:lnTo>
                  <a:pt x="6863715" y="4044468"/>
                </a:lnTo>
                <a:lnTo>
                  <a:pt x="6852133" y="4051173"/>
                </a:lnTo>
                <a:lnTo>
                  <a:pt x="6727774" y="3979393"/>
                </a:lnTo>
                <a:lnTo>
                  <a:pt x="6842227" y="3913327"/>
                </a:lnTo>
                <a:lnTo>
                  <a:pt x="6863715" y="3925748"/>
                </a:lnTo>
                <a:lnTo>
                  <a:pt x="6863715" y="3918052"/>
                </a:lnTo>
                <a:lnTo>
                  <a:pt x="6848856" y="3909517"/>
                </a:lnTo>
                <a:lnTo>
                  <a:pt x="6863715" y="3900983"/>
                </a:lnTo>
                <a:lnTo>
                  <a:pt x="6863715" y="3893287"/>
                </a:lnTo>
                <a:lnTo>
                  <a:pt x="6842227" y="3905707"/>
                </a:lnTo>
                <a:lnTo>
                  <a:pt x="6731203" y="3841623"/>
                </a:lnTo>
                <a:lnTo>
                  <a:pt x="6852133" y="3771824"/>
                </a:lnTo>
                <a:lnTo>
                  <a:pt x="6863715" y="3778529"/>
                </a:lnTo>
                <a:lnTo>
                  <a:pt x="6863715" y="3770833"/>
                </a:lnTo>
                <a:lnTo>
                  <a:pt x="6858838" y="3768014"/>
                </a:lnTo>
                <a:lnTo>
                  <a:pt x="6863715" y="3765194"/>
                </a:lnTo>
                <a:lnTo>
                  <a:pt x="6863715" y="3757498"/>
                </a:lnTo>
                <a:lnTo>
                  <a:pt x="6852133" y="3764204"/>
                </a:lnTo>
                <a:lnTo>
                  <a:pt x="6727774" y="3692424"/>
                </a:lnTo>
                <a:lnTo>
                  <a:pt x="6842227" y="3626358"/>
                </a:lnTo>
                <a:lnTo>
                  <a:pt x="6863715" y="3638779"/>
                </a:lnTo>
                <a:lnTo>
                  <a:pt x="6863715" y="3631082"/>
                </a:lnTo>
                <a:lnTo>
                  <a:pt x="6848932" y="3622548"/>
                </a:lnTo>
                <a:lnTo>
                  <a:pt x="6863715" y="3614014"/>
                </a:lnTo>
                <a:lnTo>
                  <a:pt x="6863715" y="3606317"/>
                </a:lnTo>
                <a:lnTo>
                  <a:pt x="6842227" y="3618738"/>
                </a:lnTo>
                <a:lnTo>
                  <a:pt x="6731203" y="3554654"/>
                </a:lnTo>
                <a:lnTo>
                  <a:pt x="6852133" y="3484855"/>
                </a:lnTo>
                <a:lnTo>
                  <a:pt x="6863715" y="3491560"/>
                </a:lnTo>
                <a:lnTo>
                  <a:pt x="6863715" y="3483864"/>
                </a:lnTo>
                <a:lnTo>
                  <a:pt x="6858838" y="3481045"/>
                </a:lnTo>
                <a:lnTo>
                  <a:pt x="6863715" y="3478225"/>
                </a:lnTo>
                <a:lnTo>
                  <a:pt x="6863715" y="3470529"/>
                </a:lnTo>
                <a:lnTo>
                  <a:pt x="6852133" y="3477235"/>
                </a:lnTo>
                <a:lnTo>
                  <a:pt x="6727774" y="3405454"/>
                </a:lnTo>
                <a:lnTo>
                  <a:pt x="6842227" y="3339389"/>
                </a:lnTo>
                <a:lnTo>
                  <a:pt x="6863715" y="3351809"/>
                </a:lnTo>
                <a:lnTo>
                  <a:pt x="6863715" y="3344113"/>
                </a:lnTo>
                <a:lnTo>
                  <a:pt x="6848932" y="3335579"/>
                </a:lnTo>
                <a:lnTo>
                  <a:pt x="6863715" y="3327044"/>
                </a:lnTo>
                <a:lnTo>
                  <a:pt x="6863715" y="3319348"/>
                </a:lnTo>
                <a:lnTo>
                  <a:pt x="6842227" y="3331769"/>
                </a:lnTo>
                <a:lnTo>
                  <a:pt x="6731203" y="3267685"/>
                </a:lnTo>
                <a:lnTo>
                  <a:pt x="6852133" y="3197886"/>
                </a:lnTo>
                <a:lnTo>
                  <a:pt x="6863715" y="3204591"/>
                </a:lnTo>
                <a:lnTo>
                  <a:pt x="6863715" y="3196895"/>
                </a:lnTo>
                <a:lnTo>
                  <a:pt x="6858838" y="3194076"/>
                </a:lnTo>
                <a:lnTo>
                  <a:pt x="6863715" y="3191256"/>
                </a:lnTo>
                <a:lnTo>
                  <a:pt x="6863715" y="3183560"/>
                </a:lnTo>
                <a:lnTo>
                  <a:pt x="6852133" y="3190266"/>
                </a:lnTo>
                <a:lnTo>
                  <a:pt x="6727774" y="3118485"/>
                </a:lnTo>
                <a:lnTo>
                  <a:pt x="6842227" y="3052420"/>
                </a:lnTo>
                <a:lnTo>
                  <a:pt x="6863715" y="3064840"/>
                </a:lnTo>
                <a:lnTo>
                  <a:pt x="6863715" y="3057144"/>
                </a:lnTo>
                <a:lnTo>
                  <a:pt x="6848932" y="3048610"/>
                </a:lnTo>
                <a:lnTo>
                  <a:pt x="6863715" y="3040075"/>
                </a:lnTo>
                <a:lnTo>
                  <a:pt x="6863715" y="3032379"/>
                </a:lnTo>
                <a:lnTo>
                  <a:pt x="6842227" y="3044800"/>
                </a:lnTo>
                <a:lnTo>
                  <a:pt x="6731203" y="2980716"/>
                </a:lnTo>
                <a:lnTo>
                  <a:pt x="6852133" y="2910916"/>
                </a:lnTo>
                <a:lnTo>
                  <a:pt x="6863715" y="2917622"/>
                </a:lnTo>
                <a:lnTo>
                  <a:pt x="6863715" y="2909926"/>
                </a:lnTo>
                <a:lnTo>
                  <a:pt x="6858838" y="2907106"/>
                </a:lnTo>
                <a:lnTo>
                  <a:pt x="6863715" y="2904287"/>
                </a:lnTo>
                <a:lnTo>
                  <a:pt x="6863715" y="2896591"/>
                </a:lnTo>
                <a:lnTo>
                  <a:pt x="6852133" y="2903296"/>
                </a:lnTo>
                <a:lnTo>
                  <a:pt x="6727774" y="2831516"/>
                </a:lnTo>
                <a:lnTo>
                  <a:pt x="6842227" y="2765451"/>
                </a:lnTo>
                <a:lnTo>
                  <a:pt x="6863715" y="2777871"/>
                </a:lnTo>
                <a:lnTo>
                  <a:pt x="6863715" y="2770175"/>
                </a:lnTo>
                <a:lnTo>
                  <a:pt x="6848932" y="2761641"/>
                </a:lnTo>
                <a:lnTo>
                  <a:pt x="6863715" y="2753106"/>
                </a:lnTo>
                <a:lnTo>
                  <a:pt x="6863715" y="2745410"/>
                </a:lnTo>
                <a:lnTo>
                  <a:pt x="6842227" y="2757831"/>
                </a:lnTo>
                <a:lnTo>
                  <a:pt x="6731203" y="2693746"/>
                </a:lnTo>
                <a:lnTo>
                  <a:pt x="6852133" y="2623947"/>
                </a:lnTo>
                <a:lnTo>
                  <a:pt x="6863715" y="2630653"/>
                </a:lnTo>
                <a:lnTo>
                  <a:pt x="6863715" y="2622957"/>
                </a:lnTo>
                <a:lnTo>
                  <a:pt x="6858838" y="2620137"/>
                </a:lnTo>
                <a:lnTo>
                  <a:pt x="6863715" y="2617318"/>
                </a:lnTo>
                <a:lnTo>
                  <a:pt x="6863715" y="2609622"/>
                </a:lnTo>
                <a:lnTo>
                  <a:pt x="6852133" y="2616327"/>
                </a:lnTo>
                <a:lnTo>
                  <a:pt x="6727774" y="2544547"/>
                </a:lnTo>
                <a:lnTo>
                  <a:pt x="6842227" y="2478481"/>
                </a:lnTo>
                <a:lnTo>
                  <a:pt x="6863715" y="2490902"/>
                </a:lnTo>
                <a:lnTo>
                  <a:pt x="6863715" y="2483206"/>
                </a:lnTo>
                <a:lnTo>
                  <a:pt x="6848932" y="2474671"/>
                </a:lnTo>
                <a:lnTo>
                  <a:pt x="6863715" y="2466137"/>
                </a:lnTo>
                <a:lnTo>
                  <a:pt x="6863715" y="2458441"/>
                </a:lnTo>
                <a:lnTo>
                  <a:pt x="6842227" y="2470861"/>
                </a:lnTo>
                <a:lnTo>
                  <a:pt x="6731203" y="2406777"/>
                </a:lnTo>
                <a:lnTo>
                  <a:pt x="6852133" y="2336978"/>
                </a:lnTo>
                <a:lnTo>
                  <a:pt x="6863715" y="2343684"/>
                </a:lnTo>
                <a:lnTo>
                  <a:pt x="6863715" y="2335987"/>
                </a:lnTo>
                <a:lnTo>
                  <a:pt x="6858838" y="2333168"/>
                </a:lnTo>
                <a:lnTo>
                  <a:pt x="6863715" y="2330349"/>
                </a:lnTo>
                <a:lnTo>
                  <a:pt x="6863715" y="2322652"/>
                </a:lnTo>
                <a:lnTo>
                  <a:pt x="6852133" y="2329358"/>
                </a:lnTo>
                <a:lnTo>
                  <a:pt x="6727774" y="2253615"/>
                </a:lnTo>
                <a:lnTo>
                  <a:pt x="6842227" y="2187550"/>
                </a:lnTo>
                <a:lnTo>
                  <a:pt x="6863715" y="2199970"/>
                </a:lnTo>
                <a:lnTo>
                  <a:pt x="6863715" y="2192274"/>
                </a:lnTo>
                <a:lnTo>
                  <a:pt x="6848856" y="2183740"/>
                </a:lnTo>
                <a:lnTo>
                  <a:pt x="6863715" y="2175205"/>
                </a:lnTo>
                <a:lnTo>
                  <a:pt x="6863715" y="2167509"/>
                </a:lnTo>
                <a:lnTo>
                  <a:pt x="6842227" y="2179930"/>
                </a:lnTo>
                <a:lnTo>
                  <a:pt x="6731203" y="2115846"/>
                </a:lnTo>
                <a:lnTo>
                  <a:pt x="6852133" y="2046046"/>
                </a:lnTo>
                <a:lnTo>
                  <a:pt x="6863715" y="2052752"/>
                </a:lnTo>
                <a:lnTo>
                  <a:pt x="6863715" y="2045056"/>
                </a:lnTo>
                <a:lnTo>
                  <a:pt x="6858838" y="2042236"/>
                </a:lnTo>
                <a:lnTo>
                  <a:pt x="6863715" y="2039417"/>
                </a:lnTo>
                <a:lnTo>
                  <a:pt x="6863715" y="2031721"/>
                </a:lnTo>
                <a:lnTo>
                  <a:pt x="6852133" y="2038426"/>
                </a:lnTo>
                <a:lnTo>
                  <a:pt x="6727774" y="1966646"/>
                </a:lnTo>
                <a:lnTo>
                  <a:pt x="6842227" y="1900580"/>
                </a:lnTo>
                <a:lnTo>
                  <a:pt x="6863715" y="1913001"/>
                </a:lnTo>
                <a:lnTo>
                  <a:pt x="6863715" y="1905305"/>
                </a:lnTo>
                <a:lnTo>
                  <a:pt x="6848932" y="1896770"/>
                </a:lnTo>
                <a:lnTo>
                  <a:pt x="6863715" y="1888236"/>
                </a:lnTo>
                <a:lnTo>
                  <a:pt x="6863715" y="1880540"/>
                </a:lnTo>
                <a:lnTo>
                  <a:pt x="6842227" y="1892960"/>
                </a:lnTo>
                <a:lnTo>
                  <a:pt x="6731203" y="1828876"/>
                </a:lnTo>
                <a:lnTo>
                  <a:pt x="6852133" y="1759077"/>
                </a:lnTo>
                <a:lnTo>
                  <a:pt x="6863715" y="1765783"/>
                </a:lnTo>
                <a:lnTo>
                  <a:pt x="6863715" y="1758086"/>
                </a:lnTo>
                <a:lnTo>
                  <a:pt x="6858838" y="1755267"/>
                </a:lnTo>
                <a:lnTo>
                  <a:pt x="6863715" y="1752448"/>
                </a:lnTo>
                <a:lnTo>
                  <a:pt x="6863715" y="1744751"/>
                </a:lnTo>
                <a:lnTo>
                  <a:pt x="6852133" y="1751457"/>
                </a:lnTo>
                <a:lnTo>
                  <a:pt x="6727774" y="1679677"/>
                </a:lnTo>
                <a:lnTo>
                  <a:pt x="6842227" y="1613611"/>
                </a:lnTo>
                <a:lnTo>
                  <a:pt x="6863715" y="1626032"/>
                </a:lnTo>
                <a:lnTo>
                  <a:pt x="6863715" y="1618336"/>
                </a:lnTo>
                <a:lnTo>
                  <a:pt x="6848856" y="1609801"/>
                </a:lnTo>
                <a:lnTo>
                  <a:pt x="6863715" y="1601267"/>
                </a:lnTo>
                <a:lnTo>
                  <a:pt x="6863715" y="1593571"/>
                </a:lnTo>
                <a:lnTo>
                  <a:pt x="6842227" y="1605991"/>
                </a:lnTo>
                <a:lnTo>
                  <a:pt x="6731203" y="1541907"/>
                </a:lnTo>
                <a:lnTo>
                  <a:pt x="6852133" y="1472108"/>
                </a:lnTo>
                <a:lnTo>
                  <a:pt x="6863715" y="1478814"/>
                </a:lnTo>
                <a:lnTo>
                  <a:pt x="6863715" y="1471117"/>
                </a:lnTo>
                <a:lnTo>
                  <a:pt x="6858838" y="1468298"/>
                </a:lnTo>
                <a:lnTo>
                  <a:pt x="6863715" y="1465479"/>
                </a:lnTo>
                <a:lnTo>
                  <a:pt x="6863715" y="1457782"/>
                </a:lnTo>
                <a:lnTo>
                  <a:pt x="6852133" y="1464488"/>
                </a:lnTo>
                <a:lnTo>
                  <a:pt x="6727774" y="1392707"/>
                </a:lnTo>
                <a:lnTo>
                  <a:pt x="6842227" y="1326642"/>
                </a:lnTo>
                <a:lnTo>
                  <a:pt x="6863715" y="1339063"/>
                </a:lnTo>
                <a:lnTo>
                  <a:pt x="6863715" y="1331366"/>
                </a:lnTo>
                <a:lnTo>
                  <a:pt x="6848932" y="1322832"/>
                </a:lnTo>
                <a:lnTo>
                  <a:pt x="6863715" y="1314298"/>
                </a:lnTo>
                <a:lnTo>
                  <a:pt x="6863715" y="1306601"/>
                </a:lnTo>
                <a:lnTo>
                  <a:pt x="6842227" y="1319022"/>
                </a:lnTo>
                <a:lnTo>
                  <a:pt x="6731203" y="1254938"/>
                </a:lnTo>
                <a:lnTo>
                  <a:pt x="6852133" y="1185139"/>
                </a:lnTo>
                <a:lnTo>
                  <a:pt x="6863715" y="1191844"/>
                </a:lnTo>
                <a:lnTo>
                  <a:pt x="6863715" y="1184148"/>
                </a:lnTo>
                <a:lnTo>
                  <a:pt x="6858838" y="1181329"/>
                </a:lnTo>
                <a:lnTo>
                  <a:pt x="6863715" y="1178509"/>
                </a:lnTo>
                <a:lnTo>
                  <a:pt x="6863715" y="1170813"/>
                </a:lnTo>
                <a:lnTo>
                  <a:pt x="6852133" y="1177519"/>
                </a:lnTo>
                <a:lnTo>
                  <a:pt x="6727774" y="1105738"/>
                </a:lnTo>
                <a:lnTo>
                  <a:pt x="6842227" y="1039673"/>
                </a:lnTo>
                <a:lnTo>
                  <a:pt x="6863715" y="1052094"/>
                </a:lnTo>
                <a:lnTo>
                  <a:pt x="6863715" y="1044397"/>
                </a:lnTo>
                <a:lnTo>
                  <a:pt x="6848856" y="1035863"/>
                </a:lnTo>
                <a:lnTo>
                  <a:pt x="6863715" y="1027328"/>
                </a:lnTo>
                <a:lnTo>
                  <a:pt x="6863715" y="1019632"/>
                </a:lnTo>
                <a:lnTo>
                  <a:pt x="6842227" y="1032053"/>
                </a:lnTo>
                <a:lnTo>
                  <a:pt x="6731203" y="967969"/>
                </a:lnTo>
                <a:lnTo>
                  <a:pt x="6852133" y="898169"/>
                </a:lnTo>
                <a:lnTo>
                  <a:pt x="6863715" y="904875"/>
                </a:lnTo>
                <a:lnTo>
                  <a:pt x="6863715" y="897179"/>
                </a:lnTo>
                <a:lnTo>
                  <a:pt x="6858838" y="894359"/>
                </a:lnTo>
                <a:lnTo>
                  <a:pt x="6863715" y="891540"/>
                </a:lnTo>
                <a:lnTo>
                  <a:pt x="6863715" y="883844"/>
                </a:lnTo>
                <a:lnTo>
                  <a:pt x="6852133" y="890549"/>
                </a:lnTo>
                <a:lnTo>
                  <a:pt x="6727774" y="818769"/>
                </a:lnTo>
                <a:lnTo>
                  <a:pt x="6842227" y="752704"/>
                </a:lnTo>
                <a:lnTo>
                  <a:pt x="6863715" y="765124"/>
                </a:lnTo>
                <a:lnTo>
                  <a:pt x="6863715" y="757428"/>
                </a:lnTo>
                <a:lnTo>
                  <a:pt x="6848932" y="748894"/>
                </a:lnTo>
                <a:lnTo>
                  <a:pt x="6863715" y="740359"/>
                </a:lnTo>
                <a:lnTo>
                  <a:pt x="6863715" y="732663"/>
                </a:lnTo>
                <a:lnTo>
                  <a:pt x="6842227" y="745084"/>
                </a:lnTo>
                <a:lnTo>
                  <a:pt x="6731203" y="680999"/>
                </a:lnTo>
                <a:lnTo>
                  <a:pt x="6852133" y="611200"/>
                </a:lnTo>
                <a:lnTo>
                  <a:pt x="6863715" y="617906"/>
                </a:lnTo>
                <a:lnTo>
                  <a:pt x="6863715" y="610210"/>
                </a:lnTo>
                <a:lnTo>
                  <a:pt x="6858838" y="607390"/>
                </a:lnTo>
                <a:lnTo>
                  <a:pt x="6863715" y="603123"/>
                </a:lnTo>
                <a:lnTo>
                  <a:pt x="6863715" y="595427"/>
                </a:lnTo>
                <a:lnTo>
                  <a:pt x="6852133" y="602132"/>
                </a:lnTo>
                <a:lnTo>
                  <a:pt x="6727774" y="530352"/>
                </a:lnTo>
                <a:lnTo>
                  <a:pt x="6842227" y="464287"/>
                </a:lnTo>
                <a:lnTo>
                  <a:pt x="6863715" y="476631"/>
                </a:lnTo>
                <a:lnTo>
                  <a:pt x="6863715" y="468935"/>
                </a:lnTo>
                <a:lnTo>
                  <a:pt x="6848932" y="460400"/>
                </a:lnTo>
                <a:lnTo>
                  <a:pt x="6863715" y="451866"/>
                </a:lnTo>
                <a:lnTo>
                  <a:pt x="6863715" y="444170"/>
                </a:lnTo>
                <a:lnTo>
                  <a:pt x="6842227" y="456590"/>
                </a:lnTo>
                <a:lnTo>
                  <a:pt x="6731203" y="392506"/>
                </a:lnTo>
                <a:lnTo>
                  <a:pt x="6852133" y="322707"/>
                </a:lnTo>
                <a:lnTo>
                  <a:pt x="6863715" y="329413"/>
                </a:lnTo>
                <a:lnTo>
                  <a:pt x="6863715" y="321716"/>
                </a:lnTo>
                <a:lnTo>
                  <a:pt x="6858838" y="318897"/>
                </a:lnTo>
                <a:lnTo>
                  <a:pt x="6863715" y="316078"/>
                </a:lnTo>
                <a:lnTo>
                  <a:pt x="6863715" y="308381"/>
                </a:lnTo>
                <a:lnTo>
                  <a:pt x="6852133" y="315087"/>
                </a:lnTo>
                <a:lnTo>
                  <a:pt x="6727774" y="243307"/>
                </a:lnTo>
                <a:lnTo>
                  <a:pt x="6842227" y="177241"/>
                </a:lnTo>
                <a:lnTo>
                  <a:pt x="6863715" y="189357"/>
                </a:lnTo>
                <a:lnTo>
                  <a:pt x="6863715" y="181661"/>
                </a:lnTo>
                <a:lnTo>
                  <a:pt x="6848932" y="173126"/>
                </a:lnTo>
                <a:lnTo>
                  <a:pt x="6863715" y="164592"/>
                </a:lnTo>
                <a:lnTo>
                  <a:pt x="6863715" y="156896"/>
                </a:lnTo>
                <a:lnTo>
                  <a:pt x="6842227" y="169316"/>
                </a:lnTo>
                <a:lnTo>
                  <a:pt x="6731203" y="105232"/>
                </a:lnTo>
                <a:lnTo>
                  <a:pt x="6852133" y="35433"/>
                </a:lnTo>
                <a:lnTo>
                  <a:pt x="6863715" y="41986"/>
                </a:lnTo>
                <a:lnTo>
                  <a:pt x="6863715" y="34290"/>
                </a:lnTo>
                <a:lnTo>
                  <a:pt x="6858838" y="31471"/>
                </a:lnTo>
                <a:lnTo>
                  <a:pt x="6863715" y="28651"/>
                </a:lnTo>
                <a:lnTo>
                  <a:pt x="6863715" y="20955"/>
                </a:lnTo>
                <a:lnTo>
                  <a:pt x="6852133" y="27584"/>
                </a:lnTo>
                <a:lnTo>
                  <a:pt x="6814185" y="5715"/>
                </a:lnTo>
                <a:close/>
                <a:moveTo>
                  <a:pt x="6593510" y="33376"/>
                </a:moveTo>
                <a:lnTo>
                  <a:pt x="6717868" y="105156"/>
                </a:lnTo>
                <a:lnTo>
                  <a:pt x="6603416" y="171221"/>
                </a:lnTo>
                <a:lnTo>
                  <a:pt x="6479058" y="99441"/>
                </a:lnTo>
                <a:lnTo>
                  <a:pt x="6593510" y="33376"/>
                </a:lnTo>
                <a:close/>
                <a:moveTo>
                  <a:pt x="3000147" y="3408274"/>
                </a:moveTo>
                <a:lnTo>
                  <a:pt x="3121076" y="3338474"/>
                </a:lnTo>
                <a:lnTo>
                  <a:pt x="3232099" y="3402559"/>
                </a:lnTo>
                <a:lnTo>
                  <a:pt x="3111170" y="3472358"/>
                </a:lnTo>
                <a:lnTo>
                  <a:pt x="3000147" y="3408274"/>
                </a:lnTo>
                <a:close/>
                <a:moveTo>
                  <a:pt x="3104464" y="3476168"/>
                </a:moveTo>
                <a:lnTo>
                  <a:pt x="2990012" y="3542233"/>
                </a:lnTo>
                <a:lnTo>
                  <a:pt x="2878989" y="3478149"/>
                </a:lnTo>
                <a:lnTo>
                  <a:pt x="2993441" y="3412084"/>
                </a:lnTo>
                <a:lnTo>
                  <a:pt x="3104464" y="3476168"/>
                </a:lnTo>
                <a:close/>
                <a:moveTo>
                  <a:pt x="3238729" y="3406369"/>
                </a:moveTo>
                <a:lnTo>
                  <a:pt x="3363087" y="3478149"/>
                </a:lnTo>
                <a:lnTo>
                  <a:pt x="3242158" y="3547948"/>
                </a:lnTo>
                <a:lnTo>
                  <a:pt x="3117799" y="3476168"/>
                </a:lnTo>
                <a:lnTo>
                  <a:pt x="3238729" y="3406369"/>
                </a:lnTo>
                <a:close/>
                <a:moveTo>
                  <a:pt x="3245434" y="3402482"/>
                </a:moveTo>
                <a:lnTo>
                  <a:pt x="3359887" y="3336417"/>
                </a:lnTo>
                <a:lnTo>
                  <a:pt x="3484245" y="3408197"/>
                </a:lnTo>
                <a:lnTo>
                  <a:pt x="3369793" y="3474263"/>
                </a:lnTo>
                <a:lnTo>
                  <a:pt x="3245434" y="3402482"/>
                </a:lnTo>
                <a:close/>
                <a:moveTo>
                  <a:pt x="3490874" y="3412084"/>
                </a:moveTo>
                <a:lnTo>
                  <a:pt x="3601898" y="3476168"/>
                </a:lnTo>
                <a:lnTo>
                  <a:pt x="3487446" y="3542233"/>
                </a:lnTo>
                <a:lnTo>
                  <a:pt x="3376422" y="3478149"/>
                </a:lnTo>
                <a:lnTo>
                  <a:pt x="3490874" y="3412084"/>
                </a:lnTo>
                <a:close/>
                <a:moveTo>
                  <a:pt x="3497580" y="3408274"/>
                </a:moveTo>
                <a:lnTo>
                  <a:pt x="3618509" y="3338474"/>
                </a:lnTo>
                <a:lnTo>
                  <a:pt x="3729533" y="3402559"/>
                </a:lnTo>
                <a:lnTo>
                  <a:pt x="3608604" y="3472358"/>
                </a:lnTo>
                <a:lnTo>
                  <a:pt x="3497580" y="3408274"/>
                </a:lnTo>
                <a:close/>
                <a:moveTo>
                  <a:pt x="3736239" y="3406369"/>
                </a:moveTo>
                <a:lnTo>
                  <a:pt x="3860597" y="3478149"/>
                </a:lnTo>
                <a:lnTo>
                  <a:pt x="3739667" y="3547948"/>
                </a:lnTo>
                <a:lnTo>
                  <a:pt x="3615309" y="3476168"/>
                </a:lnTo>
                <a:lnTo>
                  <a:pt x="3736239" y="3406369"/>
                </a:lnTo>
                <a:close/>
                <a:moveTo>
                  <a:pt x="3742868" y="3402482"/>
                </a:moveTo>
                <a:lnTo>
                  <a:pt x="3857320" y="3336417"/>
                </a:lnTo>
                <a:lnTo>
                  <a:pt x="3981679" y="3408197"/>
                </a:lnTo>
                <a:lnTo>
                  <a:pt x="3867226" y="3474263"/>
                </a:lnTo>
                <a:lnTo>
                  <a:pt x="3742868" y="3402482"/>
                </a:lnTo>
                <a:close/>
                <a:moveTo>
                  <a:pt x="3746297" y="3264637"/>
                </a:moveTo>
                <a:lnTo>
                  <a:pt x="3867226" y="3194837"/>
                </a:lnTo>
                <a:lnTo>
                  <a:pt x="3978250" y="3258922"/>
                </a:lnTo>
                <a:lnTo>
                  <a:pt x="3857320" y="3328721"/>
                </a:lnTo>
                <a:lnTo>
                  <a:pt x="3746297" y="3264637"/>
                </a:lnTo>
                <a:close/>
                <a:moveTo>
                  <a:pt x="3850691" y="3332607"/>
                </a:moveTo>
                <a:lnTo>
                  <a:pt x="3736239" y="3398672"/>
                </a:lnTo>
                <a:lnTo>
                  <a:pt x="3625215" y="3334588"/>
                </a:lnTo>
                <a:lnTo>
                  <a:pt x="3739667" y="3268523"/>
                </a:lnTo>
                <a:lnTo>
                  <a:pt x="3850691" y="3332607"/>
                </a:lnTo>
                <a:close/>
                <a:moveTo>
                  <a:pt x="3618509" y="3330702"/>
                </a:moveTo>
                <a:lnTo>
                  <a:pt x="3494151" y="3258922"/>
                </a:lnTo>
                <a:lnTo>
                  <a:pt x="3608604" y="3192856"/>
                </a:lnTo>
                <a:lnTo>
                  <a:pt x="3732962" y="3264637"/>
                </a:lnTo>
                <a:lnTo>
                  <a:pt x="3618509" y="3330702"/>
                </a:lnTo>
                <a:close/>
                <a:moveTo>
                  <a:pt x="3611880" y="3334588"/>
                </a:moveTo>
                <a:lnTo>
                  <a:pt x="3490951" y="3404387"/>
                </a:lnTo>
                <a:lnTo>
                  <a:pt x="3366592" y="3332607"/>
                </a:lnTo>
                <a:lnTo>
                  <a:pt x="3487522" y="3262808"/>
                </a:lnTo>
                <a:lnTo>
                  <a:pt x="3611880" y="3334588"/>
                </a:lnTo>
                <a:close/>
                <a:moveTo>
                  <a:pt x="3359887" y="3328721"/>
                </a:moveTo>
                <a:lnTo>
                  <a:pt x="3248863" y="3264637"/>
                </a:lnTo>
                <a:lnTo>
                  <a:pt x="3369793" y="3194837"/>
                </a:lnTo>
                <a:lnTo>
                  <a:pt x="3480816" y="3258922"/>
                </a:lnTo>
                <a:lnTo>
                  <a:pt x="3359887" y="3328721"/>
                </a:lnTo>
                <a:close/>
                <a:moveTo>
                  <a:pt x="3353181" y="3332607"/>
                </a:moveTo>
                <a:lnTo>
                  <a:pt x="3238729" y="3398672"/>
                </a:lnTo>
                <a:lnTo>
                  <a:pt x="3127705" y="3334588"/>
                </a:lnTo>
                <a:lnTo>
                  <a:pt x="3242158" y="3268523"/>
                </a:lnTo>
                <a:lnTo>
                  <a:pt x="3353181" y="3332607"/>
                </a:lnTo>
                <a:close/>
                <a:moveTo>
                  <a:pt x="3121076" y="3330702"/>
                </a:moveTo>
                <a:lnTo>
                  <a:pt x="2996717" y="3258922"/>
                </a:lnTo>
                <a:lnTo>
                  <a:pt x="3111170" y="3192856"/>
                </a:lnTo>
                <a:lnTo>
                  <a:pt x="3235528" y="3264637"/>
                </a:lnTo>
                <a:lnTo>
                  <a:pt x="3121076" y="3330702"/>
                </a:lnTo>
                <a:close/>
                <a:moveTo>
                  <a:pt x="3114370" y="3334588"/>
                </a:moveTo>
                <a:lnTo>
                  <a:pt x="2993441" y="3404387"/>
                </a:lnTo>
                <a:lnTo>
                  <a:pt x="2869082" y="3332607"/>
                </a:lnTo>
                <a:lnTo>
                  <a:pt x="2990012" y="3262808"/>
                </a:lnTo>
                <a:lnTo>
                  <a:pt x="3114370" y="3334588"/>
                </a:lnTo>
                <a:close/>
                <a:moveTo>
                  <a:pt x="2862377" y="3328721"/>
                </a:moveTo>
                <a:lnTo>
                  <a:pt x="2751354" y="3264637"/>
                </a:lnTo>
                <a:lnTo>
                  <a:pt x="2872283" y="3194837"/>
                </a:lnTo>
                <a:lnTo>
                  <a:pt x="2983306" y="3258922"/>
                </a:lnTo>
                <a:lnTo>
                  <a:pt x="2862377" y="3328721"/>
                </a:lnTo>
                <a:close/>
                <a:moveTo>
                  <a:pt x="2986735" y="3408274"/>
                </a:moveTo>
                <a:lnTo>
                  <a:pt x="2872283" y="3474339"/>
                </a:lnTo>
                <a:lnTo>
                  <a:pt x="2747924" y="3402559"/>
                </a:lnTo>
                <a:lnTo>
                  <a:pt x="2862377" y="3336493"/>
                </a:lnTo>
                <a:lnTo>
                  <a:pt x="2986735" y="3408274"/>
                </a:lnTo>
                <a:close/>
                <a:moveTo>
                  <a:pt x="2983306" y="3546119"/>
                </a:moveTo>
                <a:lnTo>
                  <a:pt x="2862377" y="3615919"/>
                </a:lnTo>
                <a:lnTo>
                  <a:pt x="2751354" y="3551834"/>
                </a:lnTo>
                <a:lnTo>
                  <a:pt x="2872283" y="3482035"/>
                </a:lnTo>
                <a:lnTo>
                  <a:pt x="2983306" y="3546119"/>
                </a:lnTo>
                <a:close/>
                <a:moveTo>
                  <a:pt x="2990012" y="3550006"/>
                </a:moveTo>
                <a:lnTo>
                  <a:pt x="3114370" y="3621786"/>
                </a:lnTo>
                <a:lnTo>
                  <a:pt x="2993441" y="3691585"/>
                </a:lnTo>
                <a:lnTo>
                  <a:pt x="2869082" y="3619805"/>
                </a:lnTo>
                <a:lnTo>
                  <a:pt x="2990012" y="3550006"/>
                </a:lnTo>
                <a:close/>
                <a:moveTo>
                  <a:pt x="2996717" y="3546119"/>
                </a:moveTo>
                <a:lnTo>
                  <a:pt x="3111170" y="3480054"/>
                </a:lnTo>
                <a:lnTo>
                  <a:pt x="3235528" y="3551834"/>
                </a:lnTo>
                <a:lnTo>
                  <a:pt x="3121076" y="3617900"/>
                </a:lnTo>
                <a:lnTo>
                  <a:pt x="2996717" y="3546119"/>
                </a:lnTo>
                <a:close/>
                <a:moveTo>
                  <a:pt x="3242158" y="3555721"/>
                </a:moveTo>
                <a:lnTo>
                  <a:pt x="3353181" y="3619805"/>
                </a:lnTo>
                <a:lnTo>
                  <a:pt x="3238729" y="3685870"/>
                </a:lnTo>
                <a:lnTo>
                  <a:pt x="3127705" y="3621786"/>
                </a:lnTo>
                <a:lnTo>
                  <a:pt x="3242158" y="3555721"/>
                </a:lnTo>
                <a:close/>
                <a:moveTo>
                  <a:pt x="3248863" y="3551834"/>
                </a:moveTo>
                <a:lnTo>
                  <a:pt x="3369793" y="3482035"/>
                </a:lnTo>
                <a:lnTo>
                  <a:pt x="3480816" y="3546119"/>
                </a:lnTo>
                <a:lnTo>
                  <a:pt x="3359887" y="3615919"/>
                </a:lnTo>
                <a:lnTo>
                  <a:pt x="3248863" y="3551834"/>
                </a:lnTo>
                <a:close/>
                <a:moveTo>
                  <a:pt x="3487522" y="3550006"/>
                </a:moveTo>
                <a:lnTo>
                  <a:pt x="3611880" y="3621786"/>
                </a:lnTo>
                <a:lnTo>
                  <a:pt x="3490951" y="3691585"/>
                </a:lnTo>
                <a:lnTo>
                  <a:pt x="3366592" y="3619805"/>
                </a:lnTo>
                <a:lnTo>
                  <a:pt x="3487522" y="3550006"/>
                </a:lnTo>
                <a:close/>
                <a:moveTo>
                  <a:pt x="3494151" y="3546119"/>
                </a:moveTo>
                <a:lnTo>
                  <a:pt x="3608604" y="3480054"/>
                </a:lnTo>
                <a:lnTo>
                  <a:pt x="3732962" y="3551834"/>
                </a:lnTo>
                <a:lnTo>
                  <a:pt x="3618509" y="3617900"/>
                </a:lnTo>
                <a:lnTo>
                  <a:pt x="3494151" y="3546119"/>
                </a:lnTo>
                <a:close/>
                <a:moveTo>
                  <a:pt x="3739667" y="3555721"/>
                </a:moveTo>
                <a:lnTo>
                  <a:pt x="3850691" y="3619805"/>
                </a:lnTo>
                <a:lnTo>
                  <a:pt x="3736239" y="3685870"/>
                </a:lnTo>
                <a:lnTo>
                  <a:pt x="3625215" y="3621786"/>
                </a:lnTo>
                <a:lnTo>
                  <a:pt x="3739667" y="3555721"/>
                </a:lnTo>
                <a:close/>
                <a:moveTo>
                  <a:pt x="3746373" y="3551834"/>
                </a:moveTo>
                <a:lnTo>
                  <a:pt x="3867302" y="3482035"/>
                </a:lnTo>
                <a:lnTo>
                  <a:pt x="3978326" y="3546119"/>
                </a:lnTo>
                <a:lnTo>
                  <a:pt x="3857397" y="3615919"/>
                </a:lnTo>
                <a:lnTo>
                  <a:pt x="3746373" y="3551834"/>
                </a:lnTo>
                <a:close/>
                <a:moveTo>
                  <a:pt x="3984955" y="3550006"/>
                </a:moveTo>
                <a:lnTo>
                  <a:pt x="4109314" y="3621786"/>
                </a:lnTo>
                <a:lnTo>
                  <a:pt x="3988384" y="3691585"/>
                </a:lnTo>
                <a:lnTo>
                  <a:pt x="3864026" y="3619805"/>
                </a:lnTo>
                <a:lnTo>
                  <a:pt x="3984955" y="3550006"/>
                </a:lnTo>
                <a:close/>
                <a:moveTo>
                  <a:pt x="3873932" y="3478149"/>
                </a:moveTo>
                <a:lnTo>
                  <a:pt x="3988384" y="3412084"/>
                </a:lnTo>
                <a:lnTo>
                  <a:pt x="4099408" y="3476168"/>
                </a:lnTo>
                <a:lnTo>
                  <a:pt x="3984955" y="3542233"/>
                </a:lnTo>
                <a:lnTo>
                  <a:pt x="3873932" y="3478149"/>
                </a:lnTo>
                <a:close/>
                <a:moveTo>
                  <a:pt x="3864026" y="3332607"/>
                </a:moveTo>
                <a:lnTo>
                  <a:pt x="3984955" y="3262808"/>
                </a:lnTo>
                <a:lnTo>
                  <a:pt x="4109314" y="3334588"/>
                </a:lnTo>
                <a:lnTo>
                  <a:pt x="3988384" y="3404387"/>
                </a:lnTo>
                <a:lnTo>
                  <a:pt x="3864026" y="3332607"/>
                </a:lnTo>
                <a:close/>
                <a:moveTo>
                  <a:pt x="3873932" y="3190951"/>
                </a:moveTo>
                <a:lnTo>
                  <a:pt x="3988384" y="3124886"/>
                </a:lnTo>
                <a:lnTo>
                  <a:pt x="4099408" y="3188970"/>
                </a:lnTo>
                <a:lnTo>
                  <a:pt x="3984955" y="3255036"/>
                </a:lnTo>
                <a:lnTo>
                  <a:pt x="3873932" y="3190951"/>
                </a:lnTo>
                <a:close/>
                <a:moveTo>
                  <a:pt x="3867302" y="3187065"/>
                </a:moveTo>
                <a:lnTo>
                  <a:pt x="3742944" y="3115285"/>
                </a:lnTo>
                <a:lnTo>
                  <a:pt x="3857397" y="3049219"/>
                </a:lnTo>
                <a:lnTo>
                  <a:pt x="3981755" y="3121000"/>
                </a:lnTo>
                <a:lnTo>
                  <a:pt x="3867302" y="3187065"/>
                </a:lnTo>
                <a:close/>
                <a:moveTo>
                  <a:pt x="3860597" y="3190951"/>
                </a:moveTo>
                <a:lnTo>
                  <a:pt x="3739667" y="3260751"/>
                </a:lnTo>
                <a:lnTo>
                  <a:pt x="3615309" y="3188970"/>
                </a:lnTo>
                <a:lnTo>
                  <a:pt x="3736239" y="3119171"/>
                </a:lnTo>
                <a:lnTo>
                  <a:pt x="3860597" y="3190951"/>
                </a:lnTo>
                <a:close/>
                <a:moveTo>
                  <a:pt x="3608604" y="3185084"/>
                </a:moveTo>
                <a:lnTo>
                  <a:pt x="3497580" y="3121000"/>
                </a:lnTo>
                <a:lnTo>
                  <a:pt x="3618509" y="3051201"/>
                </a:lnTo>
                <a:lnTo>
                  <a:pt x="3729533" y="3115285"/>
                </a:lnTo>
                <a:lnTo>
                  <a:pt x="3608604" y="3185084"/>
                </a:lnTo>
                <a:close/>
                <a:moveTo>
                  <a:pt x="3601898" y="3188970"/>
                </a:moveTo>
                <a:lnTo>
                  <a:pt x="3487446" y="3255036"/>
                </a:lnTo>
                <a:lnTo>
                  <a:pt x="3376422" y="3190951"/>
                </a:lnTo>
                <a:lnTo>
                  <a:pt x="3490874" y="3124886"/>
                </a:lnTo>
                <a:lnTo>
                  <a:pt x="3601898" y="3188970"/>
                </a:lnTo>
                <a:close/>
                <a:moveTo>
                  <a:pt x="3369793" y="3187065"/>
                </a:moveTo>
                <a:lnTo>
                  <a:pt x="3245434" y="3115285"/>
                </a:lnTo>
                <a:lnTo>
                  <a:pt x="3359887" y="3049219"/>
                </a:lnTo>
                <a:lnTo>
                  <a:pt x="3484245" y="3121000"/>
                </a:lnTo>
                <a:lnTo>
                  <a:pt x="3369793" y="3187065"/>
                </a:lnTo>
                <a:close/>
                <a:moveTo>
                  <a:pt x="3363163" y="3190951"/>
                </a:moveTo>
                <a:lnTo>
                  <a:pt x="3242234" y="3260751"/>
                </a:lnTo>
                <a:lnTo>
                  <a:pt x="3117876" y="3188970"/>
                </a:lnTo>
                <a:lnTo>
                  <a:pt x="3238805" y="3119171"/>
                </a:lnTo>
                <a:lnTo>
                  <a:pt x="3363163" y="3190951"/>
                </a:lnTo>
                <a:close/>
                <a:moveTo>
                  <a:pt x="3111094" y="3185084"/>
                </a:moveTo>
                <a:lnTo>
                  <a:pt x="3000070" y="3121000"/>
                </a:lnTo>
                <a:lnTo>
                  <a:pt x="3121000" y="3051201"/>
                </a:lnTo>
                <a:lnTo>
                  <a:pt x="3232023" y="3115285"/>
                </a:lnTo>
                <a:lnTo>
                  <a:pt x="3111094" y="3185084"/>
                </a:lnTo>
                <a:close/>
                <a:moveTo>
                  <a:pt x="3104464" y="3188970"/>
                </a:moveTo>
                <a:lnTo>
                  <a:pt x="2990012" y="3255036"/>
                </a:lnTo>
                <a:lnTo>
                  <a:pt x="2878989" y="3190951"/>
                </a:lnTo>
                <a:lnTo>
                  <a:pt x="2993441" y="3124886"/>
                </a:lnTo>
                <a:lnTo>
                  <a:pt x="3104464" y="3188970"/>
                </a:lnTo>
                <a:close/>
                <a:moveTo>
                  <a:pt x="2872359" y="3187065"/>
                </a:moveTo>
                <a:lnTo>
                  <a:pt x="2748001" y="3115285"/>
                </a:lnTo>
                <a:lnTo>
                  <a:pt x="2862453" y="3049219"/>
                </a:lnTo>
                <a:lnTo>
                  <a:pt x="2986812" y="3121000"/>
                </a:lnTo>
                <a:lnTo>
                  <a:pt x="2872359" y="3187065"/>
                </a:lnTo>
                <a:close/>
                <a:moveTo>
                  <a:pt x="2865654" y="3190951"/>
                </a:moveTo>
                <a:lnTo>
                  <a:pt x="2744724" y="3260751"/>
                </a:lnTo>
                <a:lnTo>
                  <a:pt x="2620366" y="3188970"/>
                </a:lnTo>
                <a:lnTo>
                  <a:pt x="2741295" y="3119171"/>
                </a:lnTo>
                <a:lnTo>
                  <a:pt x="2865654" y="3190951"/>
                </a:lnTo>
                <a:close/>
                <a:moveTo>
                  <a:pt x="2855671" y="3332607"/>
                </a:moveTo>
                <a:lnTo>
                  <a:pt x="2741295" y="3398672"/>
                </a:lnTo>
                <a:lnTo>
                  <a:pt x="2630272" y="3334588"/>
                </a:lnTo>
                <a:lnTo>
                  <a:pt x="2744724" y="3268523"/>
                </a:lnTo>
                <a:lnTo>
                  <a:pt x="2855671" y="3332607"/>
                </a:lnTo>
                <a:close/>
                <a:moveTo>
                  <a:pt x="2865654" y="3478149"/>
                </a:moveTo>
                <a:lnTo>
                  <a:pt x="2744724" y="3547948"/>
                </a:lnTo>
                <a:lnTo>
                  <a:pt x="2620366" y="3476168"/>
                </a:lnTo>
                <a:lnTo>
                  <a:pt x="2741295" y="3406369"/>
                </a:lnTo>
                <a:lnTo>
                  <a:pt x="2865654" y="3478149"/>
                </a:lnTo>
                <a:close/>
                <a:moveTo>
                  <a:pt x="2855747" y="3619805"/>
                </a:moveTo>
                <a:lnTo>
                  <a:pt x="2741295" y="3685870"/>
                </a:lnTo>
                <a:lnTo>
                  <a:pt x="2630272" y="3621786"/>
                </a:lnTo>
                <a:lnTo>
                  <a:pt x="2744724" y="3555721"/>
                </a:lnTo>
                <a:lnTo>
                  <a:pt x="2855747" y="3619805"/>
                </a:lnTo>
                <a:close/>
                <a:moveTo>
                  <a:pt x="2865654" y="3765423"/>
                </a:moveTo>
                <a:lnTo>
                  <a:pt x="2744724" y="3835222"/>
                </a:lnTo>
                <a:lnTo>
                  <a:pt x="2620366" y="3763442"/>
                </a:lnTo>
                <a:lnTo>
                  <a:pt x="2741295" y="3693643"/>
                </a:lnTo>
                <a:lnTo>
                  <a:pt x="2865654" y="3765423"/>
                </a:lnTo>
                <a:close/>
                <a:moveTo>
                  <a:pt x="2747924" y="3689757"/>
                </a:moveTo>
                <a:lnTo>
                  <a:pt x="2862377" y="3623691"/>
                </a:lnTo>
                <a:lnTo>
                  <a:pt x="2986735" y="3695472"/>
                </a:lnTo>
                <a:lnTo>
                  <a:pt x="2872283" y="3761537"/>
                </a:lnTo>
                <a:lnTo>
                  <a:pt x="2747924" y="3689757"/>
                </a:lnTo>
                <a:close/>
                <a:moveTo>
                  <a:pt x="2993441" y="3699282"/>
                </a:moveTo>
                <a:lnTo>
                  <a:pt x="3104464" y="3763366"/>
                </a:lnTo>
                <a:lnTo>
                  <a:pt x="2990012" y="3829431"/>
                </a:lnTo>
                <a:lnTo>
                  <a:pt x="2878989" y="3765347"/>
                </a:lnTo>
                <a:lnTo>
                  <a:pt x="2993441" y="3699282"/>
                </a:lnTo>
                <a:close/>
                <a:moveTo>
                  <a:pt x="3000147" y="3695472"/>
                </a:moveTo>
                <a:lnTo>
                  <a:pt x="3121076" y="3625672"/>
                </a:lnTo>
                <a:lnTo>
                  <a:pt x="3232099" y="3689757"/>
                </a:lnTo>
                <a:lnTo>
                  <a:pt x="3111170" y="3759556"/>
                </a:lnTo>
                <a:lnTo>
                  <a:pt x="3000147" y="3695472"/>
                </a:lnTo>
                <a:close/>
                <a:moveTo>
                  <a:pt x="3238729" y="3693567"/>
                </a:moveTo>
                <a:lnTo>
                  <a:pt x="3363087" y="3765347"/>
                </a:lnTo>
                <a:lnTo>
                  <a:pt x="3242158" y="3835146"/>
                </a:lnTo>
                <a:lnTo>
                  <a:pt x="3117799" y="3763366"/>
                </a:lnTo>
                <a:lnTo>
                  <a:pt x="3238729" y="3693567"/>
                </a:lnTo>
                <a:close/>
                <a:moveTo>
                  <a:pt x="3245434" y="3689757"/>
                </a:moveTo>
                <a:lnTo>
                  <a:pt x="3359887" y="3623691"/>
                </a:lnTo>
                <a:lnTo>
                  <a:pt x="3484245" y="3695472"/>
                </a:lnTo>
                <a:lnTo>
                  <a:pt x="3369793" y="3761537"/>
                </a:lnTo>
                <a:lnTo>
                  <a:pt x="3245434" y="3689757"/>
                </a:lnTo>
                <a:close/>
                <a:moveTo>
                  <a:pt x="3490951" y="3699358"/>
                </a:moveTo>
                <a:lnTo>
                  <a:pt x="3601974" y="3763442"/>
                </a:lnTo>
                <a:lnTo>
                  <a:pt x="3487522" y="3829507"/>
                </a:lnTo>
                <a:lnTo>
                  <a:pt x="3376498" y="3765423"/>
                </a:lnTo>
                <a:lnTo>
                  <a:pt x="3490951" y="3699358"/>
                </a:lnTo>
                <a:close/>
                <a:moveTo>
                  <a:pt x="3497580" y="3695472"/>
                </a:moveTo>
                <a:lnTo>
                  <a:pt x="3618509" y="3625672"/>
                </a:lnTo>
                <a:lnTo>
                  <a:pt x="3729533" y="3689757"/>
                </a:lnTo>
                <a:lnTo>
                  <a:pt x="3608604" y="3759556"/>
                </a:lnTo>
                <a:lnTo>
                  <a:pt x="3497580" y="3695472"/>
                </a:lnTo>
                <a:close/>
                <a:moveTo>
                  <a:pt x="3736239" y="3693567"/>
                </a:moveTo>
                <a:lnTo>
                  <a:pt x="3860597" y="3765347"/>
                </a:lnTo>
                <a:lnTo>
                  <a:pt x="3739667" y="3835146"/>
                </a:lnTo>
                <a:lnTo>
                  <a:pt x="3615309" y="3763366"/>
                </a:lnTo>
                <a:lnTo>
                  <a:pt x="3736239" y="3693567"/>
                </a:lnTo>
                <a:close/>
                <a:moveTo>
                  <a:pt x="3742944" y="3689757"/>
                </a:moveTo>
                <a:lnTo>
                  <a:pt x="3857397" y="3623691"/>
                </a:lnTo>
                <a:lnTo>
                  <a:pt x="3981755" y="3695472"/>
                </a:lnTo>
                <a:lnTo>
                  <a:pt x="3867302" y="3761537"/>
                </a:lnTo>
                <a:lnTo>
                  <a:pt x="3742944" y="3689757"/>
                </a:lnTo>
                <a:close/>
                <a:moveTo>
                  <a:pt x="3988384" y="3699358"/>
                </a:moveTo>
                <a:lnTo>
                  <a:pt x="4099408" y="3763442"/>
                </a:lnTo>
                <a:lnTo>
                  <a:pt x="3984955" y="3829507"/>
                </a:lnTo>
                <a:lnTo>
                  <a:pt x="3873932" y="3765423"/>
                </a:lnTo>
                <a:lnTo>
                  <a:pt x="3988384" y="3699358"/>
                </a:lnTo>
                <a:close/>
                <a:moveTo>
                  <a:pt x="3995090" y="3695472"/>
                </a:moveTo>
                <a:lnTo>
                  <a:pt x="4116019" y="3625672"/>
                </a:lnTo>
                <a:lnTo>
                  <a:pt x="4227043" y="3689757"/>
                </a:lnTo>
                <a:lnTo>
                  <a:pt x="4106113" y="3759556"/>
                </a:lnTo>
                <a:lnTo>
                  <a:pt x="3995090" y="3695472"/>
                </a:lnTo>
                <a:close/>
                <a:moveTo>
                  <a:pt x="3991661" y="3546119"/>
                </a:moveTo>
                <a:lnTo>
                  <a:pt x="4106113" y="3480054"/>
                </a:lnTo>
                <a:lnTo>
                  <a:pt x="4230472" y="3551834"/>
                </a:lnTo>
                <a:lnTo>
                  <a:pt x="4116019" y="3617900"/>
                </a:lnTo>
                <a:lnTo>
                  <a:pt x="3991661" y="3546119"/>
                </a:lnTo>
                <a:close/>
                <a:moveTo>
                  <a:pt x="3995090" y="3408274"/>
                </a:moveTo>
                <a:lnTo>
                  <a:pt x="4116019" y="3338474"/>
                </a:lnTo>
                <a:lnTo>
                  <a:pt x="4227043" y="3402559"/>
                </a:lnTo>
                <a:lnTo>
                  <a:pt x="4106113" y="3472358"/>
                </a:lnTo>
                <a:lnTo>
                  <a:pt x="3995090" y="3408274"/>
                </a:lnTo>
                <a:close/>
                <a:moveTo>
                  <a:pt x="3991661" y="3258922"/>
                </a:moveTo>
                <a:lnTo>
                  <a:pt x="4106113" y="3192856"/>
                </a:lnTo>
                <a:lnTo>
                  <a:pt x="4230472" y="3264637"/>
                </a:lnTo>
                <a:lnTo>
                  <a:pt x="4116019" y="3330702"/>
                </a:lnTo>
                <a:lnTo>
                  <a:pt x="3991661" y="3258922"/>
                </a:lnTo>
                <a:close/>
                <a:moveTo>
                  <a:pt x="3995090" y="3121000"/>
                </a:moveTo>
                <a:lnTo>
                  <a:pt x="4116019" y="3051201"/>
                </a:lnTo>
                <a:lnTo>
                  <a:pt x="4227043" y="3115285"/>
                </a:lnTo>
                <a:lnTo>
                  <a:pt x="4106113" y="3185084"/>
                </a:lnTo>
                <a:lnTo>
                  <a:pt x="3995090" y="3121000"/>
                </a:lnTo>
                <a:close/>
                <a:moveTo>
                  <a:pt x="3991661" y="2971648"/>
                </a:moveTo>
                <a:lnTo>
                  <a:pt x="4106113" y="2905582"/>
                </a:lnTo>
                <a:lnTo>
                  <a:pt x="4230472" y="2977363"/>
                </a:lnTo>
                <a:lnTo>
                  <a:pt x="4116019" y="3043428"/>
                </a:lnTo>
                <a:lnTo>
                  <a:pt x="3991661" y="2971648"/>
                </a:lnTo>
                <a:close/>
                <a:moveTo>
                  <a:pt x="4109314" y="3047314"/>
                </a:moveTo>
                <a:lnTo>
                  <a:pt x="3988384" y="3117114"/>
                </a:lnTo>
                <a:lnTo>
                  <a:pt x="3864026" y="3045333"/>
                </a:lnTo>
                <a:lnTo>
                  <a:pt x="3984955" y="2975534"/>
                </a:lnTo>
                <a:lnTo>
                  <a:pt x="4109314" y="3047314"/>
                </a:lnTo>
                <a:close/>
                <a:moveTo>
                  <a:pt x="3857320" y="3041523"/>
                </a:moveTo>
                <a:lnTo>
                  <a:pt x="3746297" y="2977439"/>
                </a:lnTo>
                <a:lnTo>
                  <a:pt x="3867226" y="2907640"/>
                </a:lnTo>
                <a:lnTo>
                  <a:pt x="3978250" y="2971724"/>
                </a:lnTo>
                <a:lnTo>
                  <a:pt x="3857320" y="3041523"/>
                </a:lnTo>
                <a:close/>
                <a:moveTo>
                  <a:pt x="3850691" y="3045333"/>
                </a:moveTo>
                <a:lnTo>
                  <a:pt x="3736239" y="3111399"/>
                </a:lnTo>
                <a:lnTo>
                  <a:pt x="3625215" y="3047314"/>
                </a:lnTo>
                <a:lnTo>
                  <a:pt x="3739667" y="2981249"/>
                </a:lnTo>
                <a:lnTo>
                  <a:pt x="3850691" y="3045333"/>
                </a:lnTo>
                <a:close/>
                <a:moveTo>
                  <a:pt x="3618509" y="3043504"/>
                </a:moveTo>
                <a:lnTo>
                  <a:pt x="3494151" y="2971724"/>
                </a:lnTo>
                <a:lnTo>
                  <a:pt x="3608604" y="2905659"/>
                </a:lnTo>
                <a:lnTo>
                  <a:pt x="3732962" y="2977439"/>
                </a:lnTo>
                <a:lnTo>
                  <a:pt x="3618509" y="3043504"/>
                </a:lnTo>
                <a:close/>
                <a:moveTo>
                  <a:pt x="3611880" y="3047314"/>
                </a:moveTo>
                <a:lnTo>
                  <a:pt x="3490951" y="3117114"/>
                </a:lnTo>
                <a:lnTo>
                  <a:pt x="3366592" y="3045333"/>
                </a:lnTo>
                <a:lnTo>
                  <a:pt x="3487522" y="2975534"/>
                </a:lnTo>
                <a:lnTo>
                  <a:pt x="3611880" y="3047314"/>
                </a:lnTo>
                <a:close/>
                <a:moveTo>
                  <a:pt x="3359887" y="3041523"/>
                </a:moveTo>
                <a:lnTo>
                  <a:pt x="3248863" y="2977439"/>
                </a:lnTo>
                <a:lnTo>
                  <a:pt x="3369793" y="2907640"/>
                </a:lnTo>
                <a:lnTo>
                  <a:pt x="3480816" y="2971724"/>
                </a:lnTo>
                <a:lnTo>
                  <a:pt x="3359887" y="3041523"/>
                </a:lnTo>
                <a:close/>
                <a:moveTo>
                  <a:pt x="3353181" y="3045333"/>
                </a:moveTo>
                <a:lnTo>
                  <a:pt x="3238729" y="3111399"/>
                </a:lnTo>
                <a:lnTo>
                  <a:pt x="3127705" y="3047314"/>
                </a:lnTo>
                <a:lnTo>
                  <a:pt x="3242158" y="2981249"/>
                </a:lnTo>
                <a:lnTo>
                  <a:pt x="3353181" y="3045333"/>
                </a:lnTo>
                <a:close/>
                <a:moveTo>
                  <a:pt x="3121076" y="3043504"/>
                </a:moveTo>
                <a:lnTo>
                  <a:pt x="2996717" y="2971724"/>
                </a:lnTo>
                <a:lnTo>
                  <a:pt x="3111170" y="2905659"/>
                </a:lnTo>
                <a:lnTo>
                  <a:pt x="3235528" y="2977439"/>
                </a:lnTo>
                <a:lnTo>
                  <a:pt x="3121076" y="3043504"/>
                </a:lnTo>
                <a:close/>
                <a:moveTo>
                  <a:pt x="3114370" y="3047314"/>
                </a:moveTo>
                <a:lnTo>
                  <a:pt x="2993441" y="3117114"/>
                </a:lnTo>
                <a:lnTo>
                  <a:pt x="2869082" y="3045333"/>
                </a:lnTo>
                <a:lnTo>
                  <a:pt x="2990012" y="2975534"/>
                </a:lnTo>
                <a:lnTo>
                  <a:pt x="3114370" y="3047314"/>
                </a:lnTo>
                <a:close/>
                <a:moveTo>
                  <a:pt x="2862377" y="3041523"/>
                </a:moveTo>
                <a:lnTo>
                  <a:pt x="2751354" y="2977439"/>
                </a:lnTo>
                <a:lnTo>
                  <a:pt x="2872283" y="2907640"/>
                </a:lnTo>
                <a:lnTo>
                  <a:pt x="2983306" y="2971724"/>
                </a:lnTo>
                <a:lnTo>
                  <a:pt x="2862377" y="3041523"/>
                </a:lnTo>
                <a:close/>
                <a:moveTo>
                  <a:pt x="2855671" y="3045333"/>
                </a:moveTo>
                <a:lnTo>
                  <a:pt x="2741295" y="3111399"/>
                </a:lnTo>
                <a:lnTo>
                  <a:pt x="2630272" y="3047314"/>
                </a:lnTo>
                <a:lnTo>
                  <a:pt x="2744724" y="2981249"/>
                </a:lnTo>
                <a:lnTo>
                  <a:pt x="2855671" y="3045333"/>
                </a:lnTo>
                <a:close/>
                <a:moveTo>
                  <a:pt x="2623566" y="3043504"/>
                </a:moveTo>
                <a:lnTo>
                  <a:pt x="2499208" y="2971724"/>
                </a:lnTo>
                <a:lnTo>
                  <a:pt x="2613660" y="2905659"/>
                </a:lnTo>
                <a:lnTo>
                  <a:pt x="2738019" y="2977439"/>
                </a:lnTo>
                <a:lnTo>
                  <a:pt x="2623566" y="3043504"/>
                </a:lnTo>
                <a:close/>
                <a:moveTo>
                  <a:pt x="2734589" y="3115285"/>
                </a:moveTo>
                <a:lnTo>
                  <a:pt x="2613660" y="3185084"/>
                </a:lnTo>
                <a:lnTo>
                  <a:pt x="2502637" y="3121000"/>
                </a:lnTo>
                <a:lnTo>
                  <a:pt x="2623566" y="3051201"/>
                </a:lnTo>
                <a:lnTo>
                  <a:pt x="2734589" y="3115285"/>
                </a:lnTo>
                <a:close/>
                <a:moveTo>
                  <a:pt x="2738019" y="3264637"/>
                </a:moveTo>
                <a:lnTo>
                  <a:pt x="2623566" y="3330702"/>
                </a:lnTo>
                <a:lnTo>
                  <a:pt x="2499208" y="3258922"/>
                </a:lnTo>
                <a:lnTo>
                  <a:pt x="2613660" y="3192856"/>
                </a:lnTo>
                <a:lnTo>
                  <a:pt x="2738019" y="3264637"/>
                </a:lnTo>
                <a:close/>
                <a:moveTo>
                  <a:pt x="2734589" y="3402482"/>
                </a:moveTo>
                <a:lnTo>
                  <a:pt x="2613660" y="3472282"/>
                </a:lnTo>
                <a:lnTo>
                  <a:pt x="2502637" y="3408197"/>
                </a:lnTo>
                <a:lnTo>
                  <a:pt x="2623566" y="3338398"/>
                </a:lnTo>
                <a:lnTo>
                  <a:pt x="2734589" y="3402482"/>
                </a:lnTo>
                <a:close/>
                <a:moveTo>
                  <a:pt x="2738019" y="3551834"/>
                </a:moveTo>
                <a:lnTo>
                  <a:pt x="2623566" y="3617900"/>
                </a:lnTo>
                <a:lnTo>
                  <a:pt x="2499208" y="3546119"/>
                </a:lnTo>
                <a:lnTo>
                  <a:pt x="2613660" y="3480054"/>
                </a:lnTo>
                <a:lnTo>
                  <a:pt x="2738019" y="3551834"/>
                </a:lnTo>
                <a:close/>
                <a:moveTo>
                  <a:pt x="2734589" y="3689757"/>
                </a:moveTo>
                <a:lnTo>
                  <a:pt x="2613660" y="3759556"/>
                </a:lnTo>
                <a:lnTo>
                  <a:pt x="2502637" y="3695472"/>
                </a:lnTo>
                <a:lnTo>
                  <a:pt x="2623566" y="3625672"/>
                </a:lnTo>
                <a:lnTo>
                  <a:pt x="2734589" y="3689757"/>
                </a:lnTo>
                <a:close/>
                <a:moveTo>
                  <a:pt x="2738019" y="3839109"/>
                </a:moveTo>
                <a:lnTo>
                  <a:pt x="2623566" y="3905174"/>
                </a:lnTo>
                <a:lnTo>
                  <a:pt x="2499208" y="3833394"/>
                </a:lnTo>
                <a:lnTo>
                  <a:pt x="2613660" y="3767328"/>
                </a:lnTo>
                <a:lnTo>
                  <a:pt x="2738019" y="3839109"/>
                </a:lnTo>
                <a:close/>
                <a:moveTo>
                  <a:pt x="2744724" y="3842919"/>
                </a:moveTo>
                <a:lnTo>
                  <a:pt x="2855747" y="3907003"/>
                </a:lnTo>
                <a:lnTo>
                  <a:pt x="2741295" y="3973068"/>
                </a:lnTo>
                <a:lnTo>
                  <a:pt x="2630272" y="3908984"/>
                </a:lnTo>
                <a:lnTo>
                  <a:pt x="2744724" y="3842919"/>
                </a:lnTo>
                <a:close/>
                <a:moveTo>
                  <a:pt x="2751354" y="3839109"/>
                </a:moveTo>
                <a:lnTo>
                  <a:pt x="2872283" y="3769309"/>
                </a:lnTo>
                <a:lnTo>
                  <a:pt x="2983306" y="3833394"/>
                </a:lnTo>
                <a:lnTo>
                  <a:pt x="2862377" y="3903193"/>
                </a:lnTo>
                <a:lnTo>
                  <a:pt x="2751354" y="3839109"/>
                </a:lnTo>
                <a:close/>
                <a:moveTo>
                  <a:pt x="2990012" y="3837204"/>
                </a:moveTo>
                <a:lnTo>
                  <a:pt x="3114370" y="3908984"/>
                </a:lnTo>
                <a:lnTo>
                  <a:pt x="2993441" y="3978783"/>
                </a:lnTo>
                <a:lnTo>
                  <a:pt x="2869082" y="3907003"/>
                </a:lnTo>
                <a:lnTo>
                  <a:pt x="2990012" y="3837204"/>
                </a:lnTo>
                <a:close/>
                <a:moveTo>
                  <a:pt x="2996641" y="3833317"/>
                </a:moveTo>
                <a:lnTo>
                  <a:pt x="3111094" y="3767252"/>
                </a:lnTo>
                <a:lnTo>
                  <a:pt x="3235452" y="3839032"/>
                </a:lnTo>
                <a:lnTo>
                  <a:pt x="3121000" y="3905098"/>
                </a:lnTo>
                <a:lnTo>
                  <a:pt x="2996641" y="3833317"/>
                </a:lnTo>
                <a:close/>
                <a:moveTo>
                  <a:pt x="3242158" y="3842919"/>
                </a:moveTo>
                <a:lnTo>
                  <a:pt x="3353181" y="3907003"/>
                </a:lnTo>
                <a:lnTo>
                  <a:pt x="3238729" y="3973068"/>
                </a:lnTo>
                <a:lnTo>
                  <a:pt x="3127705" y="3908984"/>
                </a:lnTo>
                <a:lnTo>
                  <a:pt x="3242158" y="3842919"/>
                </a:lnTo>
                <a:close/>
                <a:moveTo>
                  <a:pt x="3248863" y="3839109"/>
                </a:moveTo>
                <a:lnTo>
                  <a:pt x="3369793" y="3769309"/>
                </a:lnTo>
                <a:lnTo>
                  <a:pt x="3480816" y="3833394"/>
                </a:lnTo>
                <a:lnTo>
                  <a:pt x="3359887" y="3903193"/>
                </a:lnTo>
                <a:lnTo>
                  <a:pt x="3248863" y="3839109"/>
                </a:lnTo>
                <a:close/>
                <a:moveTo>
                  <a:pt x="3487522" y="3837204"/>
                </a:moveTo>
                <a:lnTo>
                  <a:pt x="3611880" y="3908984"/>
                </a:lnTo>
                <a:lnTo>
                  <a:pt x="3490951" y="3978783"/>
                </a:lnTo>
                <a:lnTo>
                  <a:pt x="3366592" y="3907003"/>
                </a:lnTo>
                <a:lnTo>
                  <a:pt x="3487522" y="3837204"/>
                </a:lnTo>
                <a:close/>
                <a:moveTo>
                  <a:pt x="3494151" y="3833317"/>
                </a:moveTo>
                <a:lnTo>
                  <a:pt x="3608604" y="3767252"/>
                </a:lnTo>
                <a:lnTo>
                  <a:pt x="3732962" y="3839032"/>
                </a:lnTo>
                <a:lnTo>
                  <a:pt x="3618509" y="3905098"/>
                </a:lnTo>
                <a:lnTo>
                  <a:pt x="3494151" y="3833317"/>
                </a:lnTo>
                <a:close/>
                <a:moveTo>
                  <a:pt x="3739667" y="3842919"/>
                </a:moveTo>
                <a:lnTo>
                  <a:pt x="3850691" y="3907003"/>
                </a:lnTo>
                <a:lnTo>
                  <a:pt x="3736239" y="3973068"/>
                </a:lnTo>
                <a:lnTo>
                  <a:pt x="3625215" y="3908984"/>
                </a:lnTo>
                <a:lnTo>
                  <a:pt x="3739667" y="3842919"/>
                </a:lnTo>
                <a:close/>
                <a:moveTo>
                  <a:pt x="3746297" y="3839109"/>
                </a:moveTo>
                <a:lnTo>
                  <a:pt x="3867226" y="3769309"/>
                </a:lnTo>
                <a:lnTo>
                  <a:pt x="3978250" y="3833394"/>
                </a:lnTo>
                <a:lnTo>
                  <a:pt x="3857320" y="3903193"/>
                </a:lnTo>
                <a:lnTo>
                  <a:pt x="3746297" y="3839109"/>
                </a:lnTo>
                <a:close/>
                <a:moveTo>
                  <a:pt x="3984955" y="3837204"/>
                </a:moveTo>
                <a:lnTo>
                  <a:pt x="4109314" y="3908984"/>
                </a:lnTo>
                <a:lnTo>
                  <a:pt x="3988384" y="3978783"/>
                </a:lnTo>
                <a:lnTo>
                  <a:pt x="3864026" y="3907003"/>
                </a:lnTo>
                <a:lnTo>
                  <a:pt x="3984955" y="3837204"/>
                </a:lnTo>
                <a:close/>
                <a:moveTo>
                  <a:pt x="3991661" y="3833317"/>
                </a:moveTo>
                <a:lnTo>
                  <a:pt x="4106113" y="3767252"/>
                </a:lnTo>
                <a:lnTo>
                  <a:pt x="4230472" y="3839032"/>
                </a:lnTo>
                <a:lnTo>
                  <a:pt x="4116019" y="3905098"/>
                </a:lnTo>
                <a:lnTo>
                  <a:pt x="3991661" y="3833317"/>
                </a:lnTo>
                <a:close/>
                <a:moveTo>
                  <a:pt x="4237101" y="3842919"/>
                </a:moveTo>
                <a:lnTo>
                  <a:pt x="4348125" y="3907003"/>
                </a:lnTo>
                <a:lnTo>
                  <a:pt x="4233672" y="3973068"/>
                </a:lnTo>
                <a:lnTo>
                  <a:pt x="4122649" y="3908984"/>
                </a:lnTo>
                <a:lnTo>
                  <a:pt x="4237101" y="3842919"/>
                </a:lnTo>
                <a:close/>
                <a:moveTo>
                  <a:pt x="4112743" y="3763442"/>
                </a:moveTo>
                <a:lnTo>
                  <a:pt x="4233672" y="3693643"/>
                </a:lnTo>
                <a:lnTo>
                  <a:pt x="4358031" y="3765423"/>
                </a:lnTo>
                <a:lnTo>
                  <a:pt x="4237101" y="3835222"/>
                </a:lnTo>
                <a:lnTo>
                  <a:pt x="4112743" y="3763442"/>
                </a:lnTo>
                <a:close/>
                <a:moveTo>
                  <a:pt x="4122725" y="3621786"/>
                </a:moveTo>
                <a:lnTo>
                  <a:pt x="4237177" y="3555721"/>
                </a:lnTo>
                <a:lnTo>
                  <a:pt x="4348201" y="3619805"/>
                </a:lnTo>
                <a:lnTo>
                  <a:pt x="4233748" y="3685870"/>
                </a:lnTo>
                <a:lnTo>
                  <a:pt x="4122725" y="3621786"/>
                </a:lnTo>
                <a:close/>
                <a:moveTo>
                  <a:pt x="4112743" y="3476168"/>
                </a:moveTo>
                <a:lnTo>
                  <a:pt x="4233672" y="3406369"/>
                </a:lnTo>
                <a:lnTo>
                  <a:pt x="4358031" y="3478149"/>
                </a:lnTo>
                <a:lnTo>
                  <a:pt x="4237101" y="3547948"/>
                </a:lnTo>
                <a:lnTo>
                  <a:pt x="4112743" y="3476168"/>
                </a:lnTo>
                <a:close/>
                <a:moveTo>
                  <a:pt x="4122725" y="3334588"/>
                </a:moveTo>
                <a:lnTo>
                  <a:pt x="4237177" y="3268523"/>
                </a:lnTo>
                <a:lnTo>
                  <a:pt x="4348201" y="3332607"/>
                </a:lnTo>
                <a:lnTo>
                  <a:pt x="4233748" y="3398672"/>
                </a:lnTo>
                <a:lnTo>
                  <a:pt x="4122725" y="3334588"/>
                </a:lnTo>
                <a:close/>
                <a:moveTo>
                  <a:pt x="4112743" y="3188970"/>
                </a:moveTo>
                <a:lnTo>
                  <a:pt x="4233672" y="3119171"/>
                </a:lnTo>
                <a:lnTo>
                  <a:pt x="4358031" y="3190951"/>
                </a:lnTo>
                <a:lnTo>
                  <a:pt x="4237101" y="3260751"/>
                </a:lnTo>
                <a:lnTo>
                  <a:pt x="4112743" y="3188970"/>
                </a:lnTo>
                <a:close/>
                <a:moveTo>
                  <a:pt x="4122725" y="3047314"/>
                </a:moveTo>
                <a:lnTo>
                  <a:pt x="4237177" y="2981249"/>
                </a:lnTo>
                <a:lnTo>
                  <a:pt x="4348201" y="3045333"/>
                </a:lnTo>
                <a:lnTo>
                  <a:pt x="4233748" y="3111399"/>
                </a:lnTo>
                <a:lnTo>
                  <a:pt x="4122725" y="3047314"/>
                </a:lnTo>
                <a:close/>
                <a:moveTo>
                  <a:pt x="4112743" y="2901772"/>
                </a:moveTo>
                <a:lnTo>
                  <a:pt x="4233672" y="2831973"/>
                </a:lnTo>
                <a:lnTo>
                  <a:pt x="4358031" y="2903754"/>
                </a:lnTo>
                <a:lnTo>
                  <a:pt x="4237101" y="2973553"/>
                </a:lnTo>
                <a:lnTo>
                  <a:pt x="4112743" y="2901772"/>
                </a:lnTo>
                <a:close/>
                <a:moveTo>
                  <a:pt x="4106113" y="2897886"/>
                </a:moveTo>
                <a:lnTo>
                  <a:pt x="3995090" y="2833802"/>
                </a:lnTo>
                <a:lnTo>
                  <a:pt x="4116019" y="2764003"/>
                </a:lnTo>
                <a:lnTo>
                  <a:pt x="4227043" y="2828087"/>
                </a:lnTo>
                <a:lnTo>
                  <a:pt x="4106113" y="2897886"/>
                </a:lnTo>
                <a:close/>
                <a:moveTo>
                  <a:pt x="4099408" y="2901772"/>
                </a:moveTo>
                <a:lnTo>
                  <a:pt x="3984955" y="2967838"/>
                </a:lnTo>
                <a:lnTo>
                  <a:pt x="3873932" y="2903754"/>
                </a:lnTo>
                <a:lnTo>
                  <a:pt x="3988384" y="2837688"/>
                </a:lnTo>
                <a:lnTo>
                  <a:pt x="4099408" y="2901772"/>
                </a:lnTo>
                <a:close/>
                <a:moveTo>
                  <a:pt x="3867302" y="2899867"/>
                </a:moveTo>
                <a:lnTo>
                  <a:pt x="3742944" y="2828087"/>
                </a:lnTo>
                <a:lnTo>
                  <a:pt x="3857397" y="2762022"/>
                </a:lnTo>
                <a:lnTo>
                  <a:pt x="3981755" y="2833802"/>
                </a:lnTo>
                <a:lnTo>
                  <a:pt x="3867302" y="2899867"/>
                </a:lnTo>
                <a:close/>
                <a:moveTo>
                  <a:pt x="3860597" y="2903754"/>
                </a:moveTo>
                <a:lnTo>
                  <a:pt x="3739667" y="2973553"/>
                </a:lnTo>
                <a:lnTo>
                  <a:pt x="3615309" y="2901772"/>
                </a:lnTo>
                <a:lnTo>
                  <a:pt x="3736239" y="2831973"/>
                </a:lnTo>
                <a:lnTo>
                  <a:pt x="3860597" y="2903754"/>
                </a:lnTo>
                <a:close/>
                <a:moveTo>
                  <a:pt x="3608604" y="2897886"/>
                </a:moveTo>
                <a:lnTo>
                  <a:pt x="3497580" y="2833802"/>
                </a:lnTo>
                <a:lnTo>
                  <a:pt x="3618509" y="2764003"/>
                </a:lnTo>
                <a:lnTo>
                  <a:pt x="3729533" y="2828087"/>
                </a:lnTo>
                <a:lnTo>
                  <a:pt x="3608604" y="2897886"/>
                </a:lnTo>
                <a:close/>
                <a:moveTo>
                  <a:pt x="3601898" y="2901772"/>
                </a:moveTo>
                <a:lnTo>
                  <a:pt x="3487446" y="2967838"/>
                </a:lnTo>
                <a:lnTo>
                  <a:pt x="3376422" y="2903754"/>
                </a:lnTo>
                <a:lnTo>
                  <a:pt x="3490874" y="2837688"/>
                </a:lnTo>
                <a:lnTo>
                  <a:pt x="3601898" y="2901772"/>
                </a:lnTo>
                <a:close/>
                <a:moveTo>
                  <a:pt x="3369793" y="2899867"/>
                </a:moveTo>
                <a:lnTo>
                  <a:pt x="3245434" y="2828087"/>
                </a:lnTo>
                <a:lnTo>
                  <a:pt x="3359887" y="2762022"/>
                </a:lnTo>
                <a:lnTo>
                  <a:pt x="3484245" y="2833802"/>
                </a:lnTo>
                <a:lnTo>
                  <a:pt x="3369793" y="2899867"/>
                </a:lnTo>
                <a:close/>
                <a:moveTo>
                  <a:pt x="3363163" y="2903754"/>
                </a:moveTo>
                <a:lnTo>
                  <a:pt x="3242234" y="2973553"/>
                </a:lnTo>
                <a:lnTo>
                  <a:pt x="3117876" y="2901772"/>
                </a:lnTo>
                <a:lnTo>
                  <a:pt x="3238805" y="2831973"/>
                </a:lnTo>
                <a:lnTo>
                  <a:pt x="3363163" y="2903754"/>
                </a:lnTo>
                <a:close/>
                <a:moveTo>
                  <a:pt x="3111094" y="2897886"/>
                </a:moveTo>
                <a:lnTo>
                  <a:pt x="3000070" y="2833802"/>
                </a:lnTo>
                <a:lnTo>
                  <a:pt x="3121000" y="2764003"/>
                </a:lnTo>
                <a:lnTo>
                  <a:pt x="3232023" y="2828087"/>
                </a:lnTo>
                <a:lnTo>
                  <a:pt x="3111094" y="2897886"/>
                </a:lnTo>
                <a:close/>
                <a:moveTo>
                  <a:pt x="3104464" y="2901772"/>
                </a:moveTo>
                <a:lnTo>
                  <a:pt x="2990012" y="2967838"/>
                </a:lnTo>
                <a:lnTo>
                  <a:pt x="2878989" y="2903754"/>
                </a:lnTo>
                <a:lnTo>
                  <a:pt x="2993441" y="2837688"/>
                </a:lnTo>
                <a:lnTo>
                  <a:pt x="3104464" y="2901772"/>
                </a:lnTo>
                <a:close/>
                <a:moveTo>
                  <a:pt x="2872359" y="2899867"/>
                </a:moveTo>
                <a:lnTo>
                  <a:pt x="2748001" y="2828087"/>
                </a:lnTo>
                <a:lnTo>
                  <a:pt x="2862453" y="2762022"/>
                </a:lnTo>
                <a:lnTo>
                  <a:pt x="2986812" y="2833802"/>
                </a:lnTo>
                <a:lnTo>
                  <a:pt x="2872359" y="2899867"/>
                </a:lnTo>
                <a:close/>
                <a:moveTo>
                  <a:pt x="2865654" y="2903754"/>
                </a:moveTo>
                <a:lnTo>
                  <a:pt x="2744724" y="2973553"/>
                </a:lnTo>
                <a:lnTo>
                  <a:pt x="2620366" y="2901772"/>
                </a:lnTo>
                <a:lnTo>
                  <a:pt x="2741295" y="2831973"/>
                </a:lnTo>
                <a:lnTo>
                  <a:pt x="2865654" y="2903754"/>
                </a:lnTo>
                <a:close/>
                <a:moveTo>
                  <a:pt x="2613660" y="2897886"/>
                </a:moveTo>
                <a:lnTo>
                  <a:pt x="2502637" y="2833802"/>
                </a:lnTo>
                <a:lnTo>
                  <a:pt x="2623566" y="2764003"/>
                </a:lnTo>
                <a:lnTo>
                  <a:pt x="2734589" y="2828087"/>
                </a:lnTo>
                <a:lnTo>
                  <a:pt x="2613660" y="2897886"/>
                </a:lnTo>
                <a:close/>
                <a:moveTo>
                  <a:pt x="2606954" y="2901772"/>
                </a:moveTo>
                <a:lnTo>
                  <a:pt x="2492502" y="2967838"/>
                </a:lnTo>
                <a:lnTo>
                  <a:pt x="2381479" y="2903754"/>
                </a:lnTo>
                <a:lnTo>
                  <a:pt x="2495931" y="2837688"/>
                </a:lnTo>
                <a:lnTo>
                  <a:pt x="2606954" y="2901772"/>
                </a:lnTo>
                <a:close/>
                <a:moveTo>
                  <a:pt x="2616937" y="3047314"/>
                </a:moveTo>
                <a:lnTo>
                  <a:pt x="2496007" y="3117114"/>
                </a:lnTo>
                <a:lnTo>
                  <a:pt x="2371649" y="3045333"/>
                </a:lnTo>
                <a:lnTo>
                  <a:pt x="2492578" y="2975534"/>
                </a:lnTo>
                <a:lnTo>
                  <a:pt x="2616937" y="3047314"/>
                </a:lnTo>
                <a:close/>
                <a:moveTo>
                  <a:pt x="2606954" y="3188970"/>
                </a:moveTo>
                <a:lnTo>
                  <a:pt x="2492502" y="3255036"/>
                </a:lnTo>
                <a:lnTo>
                  <a:pt x="2381479" y="3190951"/>
                </a:lnTo>
                <a:lnTo>
                  <a:pt x="2495931" y="3124886"/>
                </a:lnTo>
                <a:lnTo>
                  <a:pt x="2606954" y="3188970"/>
                </a:lnTo>
                <a:close/>
                <a:moveTo>
                  <a:pt x="2616937" y="3334588"/>
                </a:moveTo>
                <a:lnTo>
                  <a:pt x="2496007" y="3404387"/>
                </a:lnTo>
                <a:lnTo>
                  <a:pt x="2371649" y="3332607"/>
                </a:lnTo>
                <a:lnTo>
                  <a:pt x="2492578" y="3262808"/>
                </a:lnTo>
                <a:lnTo>
                  <a:pt x="2616937" y="3334588"/>
                </a:lnTo>
                <a:close/>
                <a:moveTo>
                  <a:pt x="2606954" y="3476168"/>
                </a:moveTo>
                <a:lnTo>
                  <a:pt x="2492502" y="3542233"/>
                </a:lnTo>
                <a:lnTo>
                  <a:pt x="2381479" y="3478149"/>
                </a:lnTo>
                <a:lnTo>
                  <a:pt x="2495931" y="3412084"/>
                </a:lnTo>
                <a:lnTo>
                  <a:pt x="2606954" y="3476168"/>
                </a:lnTo>
                <a:close/>
                <a:moveTo>
                  <a:pt x="2616937" y="3621786"/>
                </a:moveTo>
                <a:lnTo>
                  <a:pt x="2496007" y="3691585"/>
                </a:lnTo>
                <a:lnTo>
                  <a:pt x="2371649" y="3619805"/>
                </a:lnTo>
                <a:lnTo>
                  <a:pt x="2492578" y="3550006"/>
                </a:lnTo>
                <a:lnTo>
                  <a:pt x="2616937" y="3621786"/>
                </a:lnTo>
                <a:close/>
                <a:moveTo>
                  <a:pt x="2606954" y="3763442"/>
                </a:moveTo>
                <a:lnTo>
                  <a:pt x="2492502" y="3829507"/>
                </a:lnTo>
                <a:lnTo>
                  <a:pt x="2381479" y="3765423"/>
                </a:lnTo>
                <a:lnTo>
                  <a:pt x="2495931" y="3699358"/>
                </a:lnTo>
                <a:lnTo>
                  <a:pt x="2606954" y="3763442"/>
                </a:lnTo>
                <a:close/>
                <a:moveTo>
                  <a:pt x="2616937" y="3908984"/>
                </a:moveTo>
                <a:lnTo>
                  <a:pt x="2496007" y="3978783"/>
                </a:lnTo>
                <a:lnTo>
                  <a:pt x="2371649" y="3907003"/>
                </a:lnTo>
                <a:lnTo>
                  <a:pt x="2492578" y="3837204"/>
                </a:lnTo>
                <a:lnTo>
                  <a:pt x="2616937" y="3908984"/>
                </a:lnTo>
                <a:close/>
                <a:moveTo>
                  <a:pt x="2606954" y="4050640"/>
                </a:moveTo>
                <a:lnTo>
                  <a:pt x="2492502" y="4116705"/>
                </a:lnTo>
                <a:lnTo>
                  <a:pt x="2381479" y="4052621"/>
                </a:lnTo>
                <a:lnTo>
                  <a:pt x="2495931" y="3986555"/>
                </a:lnTo>
                <a:lnTo>
                  <a:pt x="2606954" y="4050640"/>
                </a:lnTo>
                <a:close/>
                <a:moveTo>
                  <a:pt x="2502637" y="3982669"/>
                </a:moveTo>
                <a:lnTo>
                  <a:pt x="2623566" y="3912870"/>
                </a:lnTo>
                <a:lnTo>
                  <a:pt x="2734589" y="3976954"/>
                </a:lnTo>
                <a:lnTo>
                  <a:pt x="2613660" y="4046754"/>
                </a:lnTo>
                <a:lnTo>
                  <a:pt x="2502637" y="3982669"/>
                </a:lnTo>
                <a:close/>
                <a:moveTo>
                  <a:pt x="2741295" y="3980840"/>
                </a:moveTo>
                <a:lnTo>
                  <a:pt x="2865654" y="4052621"/>
                </a:lnTo>
                <a:lnTo>
                  <a:pt x="2744724" y="4122420"/>
                </a:lnTo>
                <a:lnTo>
                  <a:pt x="2620366" y="4050640"/>
                </a:lnTo>
                <a:lnTo>
                  <a:pt x="2741295" y="3980840"/>
                </a:lnTo>
                <a:close/>
                <a:moveTo>
                  <a:pt x="2747924" y="3976954"/>
                </a:moveTo>
                <a:lnTo>
                  <a:pt x="2862377" y="3910889"/>
                </a:lnTo>
                <a:lnTo>
                  <a:pt x="2986735" y="3982669"/>
                </a:lnTo>
                <a:lnTo>
                  <a:pt x="2872283" y="4048735"/>
                </a:lnTo>
                <a:lnTo>
                  <a:pt x="2747924" y="3976954"/>
                </a:lnTo>
                <a:close/>
                <a:moveTo>
                  <a:pt x="2993441" y="3986555"/>
                </a:moveTo>
                <a:lnTo>
                  <a:pt x="3104464" y="4050640"/>
                </a:lnTo>
                <a:lnTo>
                  <a:pt x="2990012" y="4116705"/>
                </a:lnTo>
                <a:lnTo>
                  <a:pt x="2878989" y="4052621"/>
                </a:lnTo>
                <a:lnTo>
                  <a:pt x="2993441" y="3986555"/>
                </a:lnTo>
                <a:close/>
                <a:moveTo>
                  <a:pt x="3000147" y="3982669"/>
                </a:moveTo>
                <a:lnTo>
                  <a:pt x="3121076" y="3912870"/>
                </a:lnTo>
                <a:lnTo>
                  <a:pt x="3232099" y="3976954"/>
                </a:lnTo>
                <a:lnTo>
                  <a:pt x="3111170" y="4046754"/>
                </a:lnTo>
                <a:lnTo>
                  <a:pt x="3000147" y="3982669"/>
                </a:lnTo>
                <a:close/>
                <a:moveTo>
                  <a:pt x="3238729" y="3980840"/>
                </a:moveTo>
                <a:lnTo>
                  <a:pt x="3363087" y="4052621"/>
                </a:lnTo>
                <a:lnTo>
                  <a:pt x="3242158" y="4122420"/>
                </a:lnTo>
                <a:lnTo>
                  <a:pt x="3117799" y="4050640"/>
                </a:lnTo>
                <a:lnTo>
                  <a:pt x="3238729" y="3980840"/>
                </a:lnTo>
                <a:close/>
                <a:moveTo>
                  <a:pt x="3245434" y="3976954"/>
                </a:moveTo>
                <a:lnTo>
                  <a:pt x="3359887" y="3910889"/>
                </a:lnTo>
                <a:lnTo>
                  <a:pt x="3484245" y="3982669"/>
                </a:lnTo>
                <a:lnTo>
                  <a:pt x="3369793" y="4048735"/>
                </a:lnTo>
                <a:lnTo>
                  <a:pt x="3245434" y="3976954"/>
                </a:lnTo>
                <a:close/>
                <a:moveTo>
                  <a:pt x="3490951" y="3986555"/>
                </a:moveTo>
                <a:lnTo>
                  <a:pt x="3601974" y="4050640"/>
                </a:lnTo>
                <a:lnTo>
                  <a:pt x="3487522" y="4116705"/>
                </a:lnTo>
                <a:lnTo>
                  <a:pt x="3376498" y="4052621"/>
                </a:lnTo>
                <a:lnTo>
                  <a:pt x="3490951" y="3986555"/>
                </a:lnTo>
                <a:close/>
                <a:moveTo>
                  <a:pt x="3497580" y="3982669"/>
                </a:moveTo>
                <a:lnTo>
                  <a:pt x="3618509" y="3912870"/>
                </a:lnTo>
                <a:lnTo>
                  <a:pt x="3729533" y="3976954"/>
                </a:lnTo>
                <a:lnTo>
                  <a:pt x="3608604" y="4046754"/>
                </a:lnTo>
                <a:lnTo>
                  <a:pt x="3497580" y="3982669"/>
                </a:lnTo>
                <a:close/>
                <a:moveTo>
                  <a:pt x="3736239" y="3980840"/>
                </a:moveTo>
                <a:lnTo>
                  <a:pt x="3860597" y="4052621"/>
                </a:lnTo>
                <a:lnTo>
                  <a:pt x="3739667" y="4122420"/>
                </a:lnTo>
                <a:lnTo>
                  <a:pt x="3615309" y="4050640"/>
                </a:lnTo>
                <a:lnTo>
                  <a:pt x="3736239" y="3980840"/>
                </a:lnTo>
                <a:close/>
                <a:moveTo>
                  <a:pt x="3742868" y="3976954"/>
                </a:moveTo>
                <a:lnTo>
                  <a:pt x="3857320" y="3910889"/>
                </a:lnTo>
                <a:lnTo>
                  <a:pt x="3981679" y="3982669"/>
                </a:lnTo>
                <a:lnTo>
                  <a:pt x="3867226" y="4048735"/>
                </a:lnTo>
                <a:lnTo>
                  <a:pt x="3742868" y="3976954"/>
                </a:lnTo>
                <a:close/>
                <a:moveTo>
                  <a:pt x="3988384" y="3986555"/>
                </a:moveTo>
                <a:lnTo>
                  <a:pt x="4099408" y="4050640"/>
                </a:lnTo>
                <a:lnTo>
                  <a:pt x="3984955" y="4116705"/>
                </a:lnTo>
                <a:lnTo>
                  <a:pt x="3873932" y="4052621"/>
                </a:lnTo>
                <a:lnTo>
                  <a:pt x="3988384" y="3986555"/>
                </a:lnTo>
                <a:close/>
                <a:moveTo>
                  <a:pt x="3995090" y="3982669"/>
                </a:moveTo>
                <a:lnTo>
                  <a:pt x="4116019" y="3912870"/>
                </a:lnTo>
                <a:lnTo>
                  <a:pt x="4227043" y="3976954"/>
                </a:lnTo>
                <a:lnTo>
                  <a:pt x="4106113" y="4046754"/>
                </a:lnTo>
                <a:lnTo>
                  <a:pt x="3995090" y="3982669"/>
                </a:lnTo>
                <a:close/>
                <a:moveTo>
                  <a:pt x="4233748" y="3980840"/>
                </a:moveTo>
                <a:lnTo>
                  <a:pt x="4358107" y="4052621"/>
                </a:lnTo>
                <a:lnTo>
                  <a:pt x="4237177" y="4122420"/>
                </a:lnTo>
                <a:lnTo>
                  <a:pt x="4112819" y="4050640"/>
                </a:lnTo>
                <a:lnTo>
                  <a:pt x="4233748" y="3980840"/>
                </a:lnTo>
                <a:close/>
                <a:moveTo>
                  <a:pt x="4240378" y="3976954"/>
                </a:moveTo>
                <a:lnTo>
                  <a:pt x="4354830" y="3910889"/>
                </a:lnTo>
                <a:lnTo>
                  <a:pt x="4479189" y="3982669"/>
                </a:lnTo>
                <a:lnTo>
                  <a:pt x="4364736" y="4048735"/>
                </a:lnTo>
                <a:lnTo>
                  <a:pt x="4240378" y="3976954"/>
                </a:lnTo>
                <a:close/>
                <a:moveTo>
                  <a:pt x="4243807" y="3839109"/>
                </a:moveTo>
                <a:lnTo>
                  <a:pt x="4364736" y="3769309"/>
                </a:lnTo>
                <a:lnTo>
                  <a:pt x="4475760" y="3833394"/>
                </a:lnTo>
                <a:lnTo>
                  <a:pt x="4354830" y="3903193"/>
                </a:lnTo>
                <a:lnTo>
                  <a:pt x="4243807" y="3839109"/>
                </a:lnTo>
                <a:close/>
                <a:moveTo>
                  <a:pt x="4240378" y="3689757"/>
                </a:moveTo>
                <a:lnTo>
                  <a:pt x="4354830" y="3623691"/>
                </a:lnTo>
                <a:lnTo>
                  <a:pt x="4479189" y="3695472"/>
                </a:lnTo>
                <a:lnTo>
                  <a:pt x="4364736" y="3761537"/>
                </a:lnTo>
                <a:lnTo>
                  <a:pt x="4240378" y="3689757"/>
                </a:lnTo>
                <a:close/>
                <a:moveTo>
                  <a:pt x="4243807" y="3551834"/>
                </a:moveTo>
                <a:lnTo>
                  <a:pt x="4364736" y="3482035"/>
                </a:lnTo>
                <a:lnTo>
                  <a:pt x="4475760" y="3546119"/>
                </a:lnTo>
                <a:lnTo>
                  <a:pt x="4354830" y="3615919"/>
                </a:lnTo>
                <a:lnTo>
                  <a:pt x="4243807" y="3551834"/>
                </a:lnTo>
                <a:close/>
                <a:moveTo>
                  <a:pt x="4240378" y="3402482"/>
                </a:moveTo>
                <a:lnTo>
                  <a:pt x="4354830" y="3336417"/>
                </a:lnTo>
                <a:lnTo>
                  <a:pt x="4479189" y="3408197"/>
                </a:lnTo>
                <a:lnTo>
                  <a:pt x="4364736" y="3474263"/>
                </a:lnTo>
                <a:lnTo>
                  <a:pt x="4240378" y="3402482"/>
                </a:lnTo>
                <a:close/>
                <a:moveTo>
                  <a:pt x="4243807" y="3264637"/>
                </a:moveTo>
                <a:lnTo>
                  <a:pt x="4364736" y="3194837"/>
                </a:lnTo>
                <a:lnTo>
                  <a:pt x="4475760" y="3258922"/>
                </a:lnTo>
                <a:lnTo>
                  <a:pt x="4354830" y="3328721"/>
                </a:lnTo>
                <a:lnTo>
                  <a:pt x="4243807" y="3264637"/>
                </a:lnTo>
                <a:close/>
                <a:moveTo>
                  <a:pt x="4240378" y="3115285"/>
                </a:moveTo>
                <a:lnTo>
                  <a:pt x="4354830" y="3049219"/>
                </a:lnTo>
                <a:lnTo>
                  <a:pt x="4479189" y="3121000"/>
                </a:lnTo>
                <a:lnTo>
                  <a:pt x="4364736" y="3187065"/>
                </a:lnTo>
                <a:lnTo>
                  <a:pt x="4240378" y="3115285"/>
                </a:lnTo>
                <a:close/>
                <a:moveTo>
                  <a:pt x="4243807" y="2977439"/>
                </a:moveTo>
                <a:lnTo>
                  <a:pt x="4364736" y="2907640"/>
                </a:lnTo>
                <a:lnTo>
                  <a:pt x="4475760" y="2971724"/>
                </a:lnTo>
                <a:lnTo>
                  <a:pt x="4354830" y="3041523"/>
                </a:lnTo>
                <a:lnTo>
                  <a:pt x="4243807" y="2977439"/>
                </a:lnTo>
                <a:close/>
                <a:moveTo>
                  <a:pt x="4240378" y="2828087"/>
                </a:moveTo>
                <a:lnTo>
                  <a:pt x="4354830" y="2762022"/>
                </a:lnTo>
                <a:lnTo>
                  <a:pt x="4479189" y="2833802"/>
                </a:lnTo>
                <a:lnTo>
                  <a:pt x="4364736" y="2899867"/>
                </a:lnTo>
                <a:lnTo>
                  <a:pt x="4240378" y="2828087"/>
                </a:lnTo>
                <a:close/>
                <a:moveTo>
                  <a:pt x="4243807" y="2690165"/>
                </a:moveTo>
                <a:lnTo>
                  <a:pt x="4364736" y="2620366"/>
                </a:lnTo>
                <a:lnTo>
                  <a:pt x="4475760" y="2684450"/>
                </a:lnTo>
                <a:lnTo>
                  <a:pt x="4354830" y="2754249"/>
                </a:lnTo>
                <a:lnTo>
                  <a:pt x="4243807" y="2690165"/>
                </a:lnTo>
                <a:close/>
                <a:moveTo>
                  <a:pt x="4348125" y="2758135"/>
                </a:moveTo>
                <a:lnTo>
                  <a:pt x="4233672" y="2824201"/>
                </a:lnTo>
                <a:lnTo>
                  <a:pt x="4122649" y="2760117"/>
                </a:lnTo>
                <a:lnTo>
                  <a:pt x="4237101" y="2694051"/>
                </a:lnTo>
                <a:lnTo>
                  <a:pt x="4348125" y="2758135"/>
                </a:lnTo>
                <a:close/>
                <a:moveTo>
                  <a:pt x="4116019" y="2756230"/>
                </a:moveTo>
                <a:lnTo>
                  <a:pt x="3991661" y="2684450"/>
                </a:lnTo>
                <a:lnTo>
                  <a:pt x="4106113" y="2618384"/>
                </a:lnTo>
                <a:lnTo>
                  <a:pt x="4230472" y="2690165"/>
                </a:lnTo>
                <a:lnTo>
                  <a:pt x="4116019" y="2756230"/>
                </a:lnTo>
                <a:close/>
                <a:moveTo>
                  <a:pt x="4109314" y="2760117"/>
                </a:moveTo>
                <a:lnTo>
                  <a:pt x="3988384" y="2829916"/>
                </a:lnTo>
                <a:lnTo>
                  <a:pt x="3864026" y="2758135"/>
                </a:lnTo>
                <a:lnTo>
                  <a:pt x="3984955" y="2688336"/>
                </a:lnTo>
                <a:lnTo>
                  <a:pt x="4109314" y="2760117"/>
                </a:lnTo>
                <a:close/>
                <a:moveTo>
                  <a:pt x="3857320" y="2754249"/>
                </a:moveTo>
                <a:lnTo>
                  <a:pt x="3746297" y="2690165"/>
                </a:lnTo>
                <a:lnTo>
                  <a:pt x="3867226" y="2620366"/>
                </a:lnTo>
                <a:lnTo>
                  <a:pt x="3978250" y="2684450"/>
                </a:lnTo>
                <a:lnTo>
                  <a:pt x="3857320" y="2754249"/>
                </a:lnTo>
                <a:close/>
                <a:moveTo>
                  <a:pt x="3850615" y="2758135"/>
                </a:moveTo>
                <a:lnTo>
                  <a:pt x="3736162" y="2824201"/>
                </a:lnTo>
                <a:lnTo>
                  <a:pt x="3625215" y="2760117"/>
                </a:lnTo>
                <a:lnTo>
                  <a:pt x="3739667" y="2694051"/>
                </a:lnTo>
                <a:lnTo>
                  <a:pt x="3850615" y="2758135"/>
                </a:lnTo>
                <a:close/>
                <a:moveTo>
                  <a:pt x="3618509" y="2756230"/>
                </a:moveTo>
                <a:lnTo>
                  <a:pt x="3494151" y="2684450"/>
                </a:lnTo>
                <a:lnTo>
                  <a:pt x="3608604" y="2618384"/>
                </a:lnTo>
                <a:lnTo>
                  <a:pt x="3732962" y="2690165"/>
                </a:lnTo>
                <a:lnTo>
                  <a:pt x="3618509" y="2756230"/>
                </a:lnTo>
                <a:close/>
                <a:moveTo>
                  <a:pt x="3611880" y="2760117"/>
                </a:moveTo>
                <a:lnTo>
                  <a:pt x="3490951" y="2829916"/>
                </a:lnTo>
                <a:lnTo>
                  <a:pt x="3366592" y="2758135"/>
                </a:lnTo>
                <a:lnTo>
                  <a:pt x="3487522" y="2688336"/>
                </a:lnTo>
                <a:lnTo>
                  <a:pt x="3611880" y="2760117"/>
                </a:lnTo>
                <a:close/>
                <a:moveTo>
                  <a:pt x="3359887" y="2754249"/>
                </a:moveTo>
                <a:lnTo>
                  <a:pt x="3248863" y="2690165"/>
                </a:lnTo>
                <a:lnTo>
                  <a:pt x="3369793" y="2620366"/>
                </a:lnTo>
                <a:lnTo>
                  <a:pt x="3480816" y="2684450"/>
                </a:lnTo>
                <a:lnTo>
                  <a:pt x="3359887" y="2754249"/>
                </a:lnTo>
                <a:close/>
                <a:moveTo>
                  <a:pt x="3353181" y="2758135"/>
                </a:moveTo>
                <a:lnTo>
                  <a:pt x="3238729" y="2824201"/>
                </a:lnTo>
                <a:lnTo>
                  <a:pt x="3127705" y="2760117"/>
                </a:lnTo>
                <a:lnTo>
                  <a:pt x="3242158" y="2694051"/>
                </a:lnTo>
                <a:lnTo>
                  <a:pt x="3353181" y="2758135"/>
                </a:lnTo>
                <a:close/>
                <a:moveTo>
                  <a:pt x="3121076" y="2756230"/>
                </a:moveTo>
                <a:lnTo>
                  <a:pt x="2996717" y="2684450"/>
                </a:lnTo>
                <a:lnTo>
                  <a:pt x="3111170" y="2618384"/>
                </a:lnTo>
                <a:lnTo>
                  <a:pt x="3235528" y="2690165"/>
                </a:lnTo>
                <a:lnTo>
                  <a:pt x="3121076" y="2756230"/>
                </a:lnTo>
                <a:close/>
                <a:moveTo>
                  <a:pt x="3114370" y="2760117"/>
                </a:moveTo>
                <a:lnTo>
                  <a:pt x="2993441" y="2829916"/>
                </a:lnTo>
                <a:lnTo>
                  <a:pt x="2869082" y="2758135"/>
                </a:lnTo>
                <a:lnTo>
                  <a:pt x="2990012" y="2688336"/>
                </a:lnTo>
                <a:lnTo>
                  <a:pt x="3114370" y="2760117"/>
                </a:lnTo>
                <a:close/>
                <a:moveTo>
                  <a:pt x="2862377" y="2754249"/>
                </a:moveTo>
                <a:lnTo>
                  <a:pt x="2751354" y="2690165"/>
                </a:lnTo>
                <a:lnTo>
                  <a:pt x="2872283" y="2620366"/>
                </a:lnTo>
                <a:lnTo>
                  <a:pt x="2983306" y="2684450"/>
                </a:lnTo>
                <a:lnTo>
                  <a:pt x="2862377" y="2754249"/>
                </a:lnTo>
                <a:close/>
                <a:moveTo>
                  <a:pt x="2855671" y="2758135"/>
                </a:moveTo>
                <a:lnTo>
                  <a:pt x="2741295" y="2824201"/>
                </a:lnTo>
                <a:lnTo>
                  <a:pt x="2630272" y="2760117"/>
                </a:lnTo>
                <a:lnTo>
                  <a:pt x="2744724" y="2694051"/>
                </a:lnTo>
                <a:lnTo>
                  <a:pt x="2855671" y="2758135"/>
                </a:lnTo>
                <a:close/>
                <a:moveTo>
                  <a:pt x="2623566" y="2756230"/>
                </a:moveTo>
                <a:lnTo>
                  <a:pt x="2499208" y="2684450"/>
                </a:lnTo>
                <a:lnTo>
                  <a:pt x="2613660" y="2618384"/>
                </a:lnTo>
                <a:lnTo>
                  <a:pt x="2738019" y="2690165"/>
                </a:lnTo>
                <a:lnTo>
                  <a:pt x="2623566" y="2756230"/>
                </a:lnTo>
                <a:close/>
                <a:moveTo>
                  <a:pt x="2616937" y="2760117"/>
                </a:moveTo>
                <a:lnTo>
                  <a:pt x="2496007" y="2829916"/>
                </a:lnTo>
                <a:lnTo>
                  <a:pt x="2371649" y="2758135"/>
                </a:lnTo>
                <a:lnTo>
                  <a:pt x="2492578" y="2688336"/>
                </a:lnTo>
                <a:lnTo>
                  <a:pt x="2616937" y="2760117"/>
                </a:lnTo>
                <a:close/>
                <a:moveTo>
                  <a:pt x="2364943" y="2754249"/>
                </a:moveTo>
                <a:lnTo>
                  <a:pt x="2253920" y="2690165"/>
                </a:lnTo>
                <a:lnTo>
                  <a:pt x="2374849" y="2620366"/>
                </a:lnTo>
                <a:lnTo>
                  <a:pt x="2485873" y="2684450"/>
                </a:lnTo>
                <a:lnTo>
                  <a:pt x="2364943" y="2754249"/>
                </a:lnTo>
                <a:close/>
                <a:moveTo>
                  <a:pt x="2489302" y="2833802"/>
                </a:moveTo>
                <a:lnTo>
                  <a:pt x="2374849" y="2899867"/>
                </a:lnTo>
                <a:lnTo>
                  <a:pt x="2250491" y="2828087"/>
                </a:lnTo>
                <a:lnTo>
                  <a:pt x="2364943" y="2762022"/>
                </a:lnTo>
                <a:lnTo>
                  <a:pt x="2489302" y="2833802"/>
                </a:lnTo>
                <a:close/>
                <a:moveTo>
                  <a:pt x="2485873" y="2971648"/>
                </a:moveTo>
                <a:lnTo>
                  <a:pt x="2364943" y="3041447"/>
                </a:lnTo>
                <a:lnTo>
                  <a:pt x="2253920" y="2977363"/>
                </a:lnTo>
                <a:lnTo>
                  <a:pt x="2374849" y="2907564"/>
                </a:lnTo>
                <a:lnTo>
                  <a:pt x="2485873" y="2971648"/>
                </a:lnTo>
                <a:close/>
                <a:moveTo>
                  <a:pt x="2489302" y="3121000"/>
                </a:moveTo>
                <a:lnTo>
                  <a:pt x="2374849" y="3187065"/>
                </a:lnTo>
                <a:lnTo>
                  <a:pt x="2250491" y="3115285"/>
                </a:lnTo>
                <a:lnTo>
                  <a:pt x="2364943" y="3049219"/>
                </a:lnTo>
                <a:lnTo>
                  <a:pt x="2489302" y="3121000"/>
                </a:lnTo>
                <a:close/>
                <a:moveTo>
                  <a:pt x="2485873" y="3258922"/>
                </a:moveTo>
                <a:lnTo>
                  <a:pt x="2364943" y="3328721"/>
                </a:lnTo>
                <a:lnTo>
                  <a:pt x="2253920" y="3264637"/>
                </a:lnTo>
                <a:lnTo>
                  <a:pt x="2374849" y="3194837"/>
                </a:lnTo>
                <a:lnTo>
                  <a:pt x="2485873" y="3258922"/>
                </a:lnTo>
                <a:close/>
                <a:moveTo>
                  <a:pt x="2489302" y="3408274"/>
                </a:moveTo>
                <a:lnTo>
                  <a:pt x="2374849" y="3474339"/>
                </a:lnTo>
                <a:lnTo>
                  <a:pt x="2250491" y="3402559"/>
                </a:lnTo>
                <a:lnTo>
                  <a:pt x="2364943" y="3336493"/>
                </a:lnTo>
                <a:lnTo>
                  <a:pt x="2489302" y="3408274"/>
                </a:lnTo>
                <a:close/>
                <a:moveTo>
                  <a:pt x="2485873" y="3546119"/>
                </a:moveTo>
                <a:lnTo>
                  <a:pt x="2364943" y="3615919"/>
                </a:lnTo>
                <a:lnTo>
                  <a:pt x="2253920" y="3551834"/>
                </a:lnTo>
                <a:lnTo>
                  <a:pt x="2374849" y="3482035"/>
                </a:lnTo>
                <a:lnTo>
                  <a:pt x="2485873" y="3546119"/>
                </a:lnTo>
                <a:close/>
                <a:moveTo>
                  <a:pt x="2489302" y="3695472"/>
                </a:moveTo>
                <a:lnTo>
                  <a:pt x="2374849" y="3761537"/>
                </a:lnTo>
                <a:lnTo>
                  <a:pt x="2250491" y="3689757"/>
                </a:lnTo>
                <a:lnTo>
                  <a:pt x="2364943" y="3623691"/>
                </a:lnTo>
                <a:lnTo>
                  <a:pt x="2489302" y="3695472"/>
                </a:lnTo>
                <a:close/>
                <a:moveTo>
                  <a:pt x="2485873" y="3833317"/>
                </a:moveTo>
                <a:lnTo>
                  <a:pt x="2364943" y="3903117"/>
                </a:lnTo>
                <a:lnTo>
                  <a:pt x="2253920" y="3839032"/>
                </a:lnTo>
                <a:lnTo>
                  <a:pt x="2374849" y="3769233"/>
                </a:lnTo>
                <a:lnTo>
                  <a:pt x="2485873" y="3833317"/>
                </a:lnTo>
                <a:close/>
                <a:moveTo>
                  <a:pt x="2489302" y="3982669"/>
                </a:moveTo>
                <a:lnTo>
                  <a:pt x="2374849" y="4048735"/>
                </a:lnTo>
                <a:lnTo>
                  <a:pt x="2250491" y="3976954"/>
                </a:lnTo>
                <a:lnTo>
                  <a:pt x="2364943" y="3910889"/>
                </a:lnTo>
                <a:lnTo>
                  <a:pt x="2489302" y="3982669"/>
                </a:lnTo>
                <a:close/>
                <a:moveTo>
                  <a:pt x="2485873" y="4120591"/>
                </a:moveTo>
                <a:lnTo>
                  <a:pt x="2364943" y="4190390"/>
                </a:lnTo>
                <a:lnTo>
                  <a:pt x="2253920" y="4126306"/>
                </a:lnTo>
                <a:lnTo>
                  <a:pt x="2374849" y="4056507"/>
                </a:lnTo>
                <a:lnTo>
                  <a:pt x="2485873" y="4120591"/>
                </a:lnTo>
                <a:close/>
                <a:moveTo>
                  <a:pt x="2492502" y="4124401"/>
                </a:moveTo>
                <a:lnTo>
                  <a:pt x="2616861" y="4196182"/>
                </a:lnTo>
                <a:lnTo>
                  <a:pt x="2495931" y="4265981"/>
                </a:lnTo>
                <a:lnTo>
                  <a:pt x="2371573" y="4194200"/>
                </a:lnTo>
                <a:lnTo>
                  <a:pt x="2492502" y="4124401"/>
                </a:lnTo>
                <a:close/>
                <a:moveTo>
                  <a:pt x="2499208" y="4120591"/>
                </a:moveTo>
                <a:lnTo>
                  <a:pt x="2613660" y="4054526"/>
                </a:lnTo>
                <a:lnTo>
                  <a:pt x="2738019" y="4126306"/>
                </a:lnTo>
                <a:lnTo>
                  <a:pt x="2623566" y="4192372"/>
                </a:lnTo>
                <a:lnTo>
                  <a:pt x="2499208" y="4120591"/>
                </a:lnTo>
                <a:close/>
                <a:moveTo>
                  <a:pt x="2744724" y="4130193"/>
                </a:moveTo>
                <a:lnTo>
                  <a:pt x="2855747" y="4194277"/>
                </a:lnTo>
                <a:lnTo>
                  <a:pt x="2741295" y="4260342"/>
                </a:lnTo>
                <a:lnTo>
                  <a:pt x="2630272" y="4196258"/>
                </a:lnTo>
                <a:lnTo>
                  <a:pt x="2744724" y="4130193"/>
                </a:lnTo>
                <a:close/>
                <a:moveTo>
                  <a:pt x="2751354" y="4126306"/>
                </a:moveTo>
                <a:lnTo>
                  <a:pt x="2872283" y="4056507"/>
                </a:lnTo>
                <a:lnTo>
                  <a:pt x="2983306" y="4120591"/>
                </a:lnTo>
                <a:lnTo>
                  <a:pt x="2862377" y="4190390"/>
                </a:lnTo>
                <a:lnTo>
                  <a:pt x="2751354" y="4126306"/>
                </a:lnTo>
                <a:close/>
                <a:moveTo>
                  <a:pt x="2990012" y="4124401"/>
                </a:moveTo>
                <a:lnTo>
                  <a:pt x="3114370" y="4196182"/>
                </a:lnTo>
                <a:lnTo>
                  <a:pt x="2993441" y="4265981"/>
                </a:lnTo>
                <a:lnTo>
                  <a:pt x="2869082" y="4194200"/>
                </a:lnTo>
                <a:lnTo>
                  <a:pt x="2990012" y="4124401"/>
                </a:lnTo>
                <a:close/>
                <a:moveTo>
                  <a:pt x="2996717" y="4120591"/>
                </a:moveTo>
                <a:lnTo>
                  <a:pt x="3111170" y="4054526"/>
                </a:lnTo>
                <a:lnTo>
                  <a:pt x="3235528" y="4126306"/>
                </a:lnTo>
                <a:lnTo>
                  <a:pt x="3121076" y="4192372"/>
                </a:lnTo>
                <a:lnTo>
                  <a:pt x="2996717" y="4120591"/>
                </a:lnTo>
                <a:close/>
                <a:moveTo>
                  <a:pt x="3242158" y="4130193"/>
                </a:moveTo>
                <a:lnTo>
                  <a:pt x="3353181" y="4194277"/>
                </a:lnTo>
                <a:lnTo>
                  <a:pt x="3238729" y="4260342"/>
                </a:lnTo>
                <a:lnTo>
                  <a:pt x="3127705" y="4196258"/>
                </a:lnTo>
                <a:lnTo>
                  <a:pt x="3242158" y="4130193"/>
                </a:lnTo>
                <a:close/>
                <a:moveTo>
                  <a:pt x="3248863" y="4126306"/>
                </a:moveTo>
                <a:lnTo>
                  <a:pt x="3369793" y="4056507"/>
                </a:lnTo>
                <a:lnTo>
                  <a:pt x="3480816" y="4120591"/>
                </a:lnTo>
                <a:lnTo>
                  <a:pt x="3359887" y="4190390"/>
                </a:lnTo>
                <a:lnTo>
                  <a:pt x="3248863" y="4126306"/>
                </a:lnTo>
                <a:close/>
                <a:moveTo>
                  <a:pt x="3487446" y="4124401"/>
                </a:moveTo>
                <a:lnTo>
                  <a:pt x="3611804" y="4196182"/>
                </a:lnTo>
                <a:lnTo>
                  <a:pt x="3490874" y="4265981"/>
                </a:lnTo>
                <a:lnTo>
                  <a:pt x="3366516" y="4194200"/>
                </a:lnTo>
                <a:lnTo>
                  <a:pt x="3487446" y="4124401"/>
                </a:lnTo>
                <a:close/>
                <a:moveTo>
                  <a:pt x="3494151" y="4120591"/>
                </a:moveTo>
                <a:lnTo>
                  <a:pt x="3608604" y="4054526"/>
                </a:lnTo>
                <a:lnTo>
                  <a:pt x="3732962" y="4126306"/>
                </a:lnTo>
                <a:lnTo>
                  <a:pt x="3618509" y="4192372"/>
                </a:lnTo>
                <a:lnTo>
                  <a:pt x="3494151" y="4120591"/>
                </a:lnTo>
                <a:close/>
                <a:moveTo>
                  <a:pt x="3739667" y="4130116"/>
                </a:moveTo>
                <a:lnTo>
                  <a:pt x="3850691" y="4194200"/>
                </a:lnTo>
                <a:lnTo>
                  <a:pt x="3736239" y="4260266"/>
                </a:lnTo>
                <a:lnTo>
                  <a:pt x="3625215" y="4196258"/>
                </a:lnTo>
                <a:lnTo>
                  <a:pt x="3739667" y="4130116"/>
                </a:lnTo>
                <a:close/>
                <a:moveTo>
                  <a:pt x="3746373" y="4126306"/>
                </a:moveTo>
                <a:lnTo>
                  <a:pt x="3867302" y="4056507"/>
                </a:lnTo>
                <a:lnTo>
                  <a:pt x="3978326" y="4120591"/>
                </a:lnTo>
                <a:lnTo>
                  <a:pt x="3857397" y="4190390"/>
                </a:lnTo>
                <a:lnTo>
                  <a:pt x="3746373" y="4126306"/>
                </a:lnTo>
                <a:close/>
                <a:moveTo>
                  <a:pt x="3984955" y="4124401"/>
                </a:moveTo>
                <a:lnTo>
                  <a:pt x="4109314" y="4196182"/>
                </a:lnTo>
                <a:lnTo>
                  <a:pt x="3988384" y="4265981"/>
                </a:lnTo>
                <a:lnTo>
                  <a:pt x="3864026" y="4194200"/>
                </a:lnTo>
                <a:lnTo>
                  <a:pt x="3984955" y="4124401"/>
                </a:lnTo>
                <a:close/>
                <a:moveTo>
                  <a:pt x="3991661" y="4120591"/>
                </a:moveTo>
                <a:lnTo>
                  <a:pt x="4106113" y="4054526"/>
                </a:lnTo>
                <a:lnTo>
                  <a:pt x="4230472" y="4126306"/>
                </a:lnTo>
                <a:lnTo>
                  <a:pt x="4116019" y="4192372"/>
                </a:lnTo>
                <a:lnTo>
                  <a:pt x="3991661" y="4120591"/>
                </a:lnTo>
                <a:close/>
                <a:moveTo>
                  <a:pt x="4237177" y="4130193"/>
                </a:moveTo>
                <a:lnTo>
                  <a:pt x="4348201" y="4194277"/>
                </a:lnTo>
                <a:lnTo>
                  <a:pt x="4233748" y="4260342"/>
                </a:lnTo>
                <a:lnTo>
                  <a:pt x="4122725" y="4196258"/>
                </a:lnTo>
                <a:lnTo>
                  <a:pt x="4237177" y="4130193"/>
                </a:lnTo>
                <a:close/>
                <a:moveTo>
                  <a:pt x="4243807" y="4126306"/>
                </a:moveTo>
                <a:lnTo>
                  <a:pt x="4364736" y="4056507"/>
                </a:lnTo>
                <a:lnTo>
                  <a:pt x="4475760" y="4120591"/>
                </a:lnTo>
                <a:lnTo>
                  <a:pt x="4354830" y="4190390"/>
                </a:lnTo>
                <a:lnTo>
                  <a:pt x="4243807" y="4126306"/>
                </a:lnTo>
                <a:close/>
                <a:moveTo>
                  <a:pt x="4482465" y="4124401"/>
                </a:moveTo>
                <a:lnTo>
                  <a:pt x="4606824" y="4196182"/>
                </a:lnTo>
                <a:lnTo>
                  <a:pt x="4485894" y="4265981"/>
                </a:lnTo>
                <a:lnTo>
                  <a:pt x="4361536" y="4194200"/>
                </a:lnTo>
                <a:lnTo>
                  <a:pt x="4482465" y="4124401"/>
                </a:lnTo>
                <a:close/>
                <a:moveTo>
                  <a:pt x="4371442" y="4052621"/>
                </a:moveTo>
                <a:lnTo>
                  <a:pt x="4485894" y="3986555"/>
                </a:lnTo>
                <a:lnTo>
                  <a:pt x="4596918" y="4050640"/>
                </a:lnTo>
                <a:lnTo>
                  <a:pt x="4482465" y="4116705"/>
                </a:lnTo>
                <a:lnTo>
                  <a:pt x="4371442" y="4052621"/>
                </a:lnTo>
                <a:close/>
                <a:moveTo>
                  <a:pt x="4361536" y="3907003"/>
                </a:moveTo>
                <a:lnTo>
                  <a:pt x="4482465" y="3837204"/>
                </a:lnTo>
                <a:lnTo>
                  <a:pt x="4606824" y="3908984"/>
                </a:lnTo>
                <a:lnTo>
                  <a:pt x="4485894" y="3978783"/>
                </a:lnTo>
                <a:lnTo>
                  <a:pt x="4361536" y="3907003"/>
                </a:lnTo>
                <a:close/>
                <a:moveTo>
                  <a:pt x="4371442" y="3765423"/>
                </a:moveTo>
                <a:lnTo>
                  <a:pt x="4485894" y="3699358"/>
                </a:lnTo>
                <a:lnTo>
                  <a:pt x="4596918" y="3763442"/>
                </a:lnTo>
                <a:lnTo>
                  <a:pt x="4482465" y="3829507"/>
                </a:lnTo>
                <a:lnTo>
                  <a:pt x="4371442" y="3765423"/>
                </a:lnTo>
                <a:close/>
                <a:moveTo>
                  <a:pt x="4361460" y="3619805"/>
                </a:moveTo>
                <a:lnTo>
                  <a:pt x="4482389" y="3550006"/>
                </a:lnTo>
                <a:lnTo>
                  <a:pt x="4606747" y="3621786"/>
                </a:lnTo>
                <a:lnTo>
                  <a:pt x="4485818" y="3691585"/>
                </a:lnTo>
                <a:lnTo>
                  <a:pt x="4361460" y="3619805"/>
                </a:lnTo>
                <a:close/>
                <a:moveTo>
                  <a:pt x="4371442" y="3478149"/>
                </a:moveTo>
                <a:lnTo>
                  <a:pt x="4485894" y="3412084"/>
                </a:lnTo>
                <a:lnTo>
                  <a:pt x="4596918" y="3476168"/>
                </a:lnTo>
                <a:lnTo>
                  <a:pt x="4482465" y="3542233"/>
                </a:lnTo>
                <a:lnTo>
                  <a:pt x="4371442" y="3478149"/>
                </a:lnTo>
                <a:close/>
                <a:moveTo>
                  <a:pt x="4361536" y="3332607"/>
                </a:moveTo>
                <a:lnTo>
                  <a:pt x="4482465" y="3262808"/>
                </a:lnTo>
                <a:lnTo>
                  <a:pt x="4606824" y="3334588"/>
                </a:lnTo>
                <a:lnTo>
                  <a:pt x="4485894" y="3404387"/>
                </a:lnTo>
                <a:lnTo>
                  <a:pt x="4361536" y="3332607"/>
                </a:lnTo>
                <a:close/>
                <a:moveTo>
                  <a:pt x="4371442" y="3190951"/>
                </a:moveTo>
                <a:lnTo>
                  <a:pt x="4485894" y="3124886"/>
                </a:lnTo>
                <a:lnTo>
                  <a:pt x="4596918" y="3188970"/>
                </a:lnTo>
                <a:lnTo>
                  <a:pt x="4482465" y="3255036"/>
                </a:lnTo>
                <a:lnTo>
                  <a:pt x="4371442" y="3190951"/>
                </a:lnTo>
                <a:close/>
                <a:moveTo>
                  <a:pt x="4361460" y="3045333"/>
                </a:moveTo>
                <a:lnTo>
                  <a:pt x="4482389" y="2975534"/>
                </a:lnTo>
                <a:lnTo>
                  <a:pt x="4606747" y="3047314"/>
                </a:lnTo>
                <a:lnTo>
                  <a:pt x="4485818" y="3117114"/>
                </a:lnTo>
                <a:lnTo>
                  <a:pt x="4361460" y="3045333"/>
                </a:lnTo>
                <a:close/>
                <a:moveTo>
                  <a:pt x="4371442" y="2903754"/>
                </a:moveTo>
                <a:lnTo>
                  <a:pt x="4485894" y="2837688"/>
                </a:lnTo>
                <a:lnTo>
                  <a:pt x="4596918" y="2901772"/>
                </a:lnTo>
                <a:lnTo>
                  <a:pt x="4482465" y="2967838"/>
                </a:lnTo>
                <a:lnTo>
                  <a:pt x="4371442" y="2903754"/>
                </a:lnTo>
                <a:close/>
                <a:moveTo>
                  <a:pt x="4361536" y="2758135"/>
                </a:moveTo>
                <a:lnTo>
                  <a:pt x="4482465" y="2688336"/>
                </a:lnTo>
                <a:lnTo>
                  <a:pt x="4606824" y="2760117"/>
                </a:lnTo>
                <a:lnTo>
                  <a:pt x="4485894" y="2829916"/>
                </a:lnTo>
                <a:lnTo>
                  <a:pt x="4361536" y="2758135"/>
                </a:lnTo>
                <a:close/>
                <a:moveTo>
                  <a:pt x="4371442" y="2616479"/>
                </a:moveTo>
                <a:lnTo>
                  <a:pt x="4485894" y="2550414"/>
                </a:lnTo>
                <a:lnTo>
                  <a:pt x="4596918" y="2614498"/>
                </a:lnTo>
                <a:lnTo>
                  <a:pt x="4482465" y="2680564"/>
                </a:lnTo>
                <a:lnTo>
                  <a:pt x="4371442" y="2616479"/>
                </a:lnTo>
                <a:close/>
                <a:moveTo>
                  <a:pt x="4364736" y="2612669"/>
                </a:moveTo>
                <a:lnTo>
                  <a:pt x="4240378" y="2540889"/>
                </a:lnTo>
                <a:lnTo>
                  <a:pt x="4354830" y="2474824"/>
                </a:lnTo>
                <a:lnTo>
                  <a:pt x="4479189" y="2546604"/>
                </a:lnTo>
                <a:lnTo>
                  <a:pt x="4364736" y="2612669"/>
                </a:lnTo>
                <a:close/>
                <a:moveTo>
                  <a:pt x="4358107" y="2616479"/>
                </a:moveTo>
                <a:lnTo>
                  <a:pt x="4237177" y="2686279"/>
                </a:lnTo>
                <a:lnTo>
                  <a:pt x="4112819" y="2614498"/>
                </a:lnTo>
                <a:lnTo>
                  <a:pt x="4233748" y="2544699"/>
                </a:lnTo>
                <a:lnTo>
                  <a:pt x="4358107" y="2616479"/>
                </a:lnTo>
                <a:close/>
                <a:moveTo>
                  <a:pt x="4106113" y="2610688"/>
                </a:moveTo>
                <a:lnTo>
                  <a:pt x="3995090" y="2546604"/>
                </a:lnTo>
                <a:lnTo>
                  <a:pt x="4116019" y="2476805"/>
                </a:lnTo>
                <a:lnTo>
                  <a:pt x="4227043" y="2540889"/>
                </a:lnTo>
                <a:lnTo>
                  <a:pt x="4106113" y="2610688"/>
                </a:lnTo>
                <a:close/>
                <a:moveTo>
                  <a:pt x="4099408" y="2614498"/>
                </a:moveTo>
                <a:lnTo>
                  <a:pt x="3984955" y="2680564"/>
                </a:lnTo>
                <a:lnTo>
                  <a:pt x="3873932" y="2616479"/>
                </a:lnTo>
                <a:lnTo>
                  <a:pt x="3988384" y="2550414"/>
                </a:lnTo>
                <a:lnTo>
                  <a:pt x="4099408" y="2614498"/>
                </a:lnTo>
                <a:close/>
                <a:moveTo>
                  <a:pt x="3867302" y="2612669"/>
                </a:moveTo>
                <a:lnTo>
                  <a:pt x="3742944" y="2540889"/>
                </a:lnTo>
                <a:lnTo>
                  <a:pt x="3857397" y="2474824"/>
                </a:lnTo>
                <a:lnTo>
                  <a:pt x="3981755" y="2546604"/>
                </a:lnTo>
                <a:lnTo>
                  <a:pt x="3867302" y="2612669"/>
                </a:lnTo>
                <a:close/>
                <a:moveTo>
                  <a:pt x="3860597" y="2616479"/>
                </a:moveTo>
                <a:lnTo>
                  <a:pt x="3739667" y="2686279"/>
                </a:lnTo>
                <a:lnTo>
                  <a:pt x="3615309" y="2614498"/>
                </a:lnTo>
                <a:lnTo>
                  <a:pt x="3736239" y="2544699"/>
                </a:lnTo>
                <a:lnTo>
                  <a:pt x="3860597" y="2616479"/>
                </a:lnTo>
                <a:close/>
                <a:moveTo>
                  <a:pt x="3608604" y="2610688"/>
                </a:moveTo>
                <a:lnTo>
                  <a:pt x="3497580" y="2546604"/>
                </a:lnTo>
                <a:lnTo>
                  <a:pt x="3618509" y="2476805"/>
                </a:lnTo>
                <a:lnTo>
                  <a:pt x="3729533" y="2540889"/>
                </a:lnTo>
                <a:lnTo>
                  <a:pt x="3608604" y="2610688"/>
                </a:lnTo>
                <a:close/>
                <a:moveTo>
                  <a:pt x="3601898" y="2614498"/>
                </a:moveTo>
                <a:lnTo>
                  <a:pt x="3487446" y="2680564"/>
                </a:lnTo>
                <a:lnTo>
                  <a:pt x="3376422" y="2616479"/>
                </a:lnTo>
                <a:lnTo>
                  <a:pt x="3490874" y="2550414"/>
                </a:lnTo>
                <a:lnTo>
                  <a:pt x="3601898" y="2614498"/>
                </a:lnTo>
                <a:close/>
                <a:moveTo>
                  <a:pt x="3369793" y="2612669"/>
                </a:moveTo>
                <a:lnTo>
                  <a:pt x="3245434" y="2540889"/>
                </a:lnTo>
                <a:lnTo>
                  <a:pt x="3359887" y="2474824"/>
                </a:lnTo>
                <a:lnTo>
                  <a:pt x="3484245" y="2546604"/>
                </a:lnTo>
                <a:lnTo>
                  <a:pt x="3369793" y="2612669"/>
                </a:lnTo>
                <a:close/>
                <a:moveTo>
                  <a:pt x="3363163" y="2616479"/>
                </a:moveTo>
                <a:lnTo>
                  <a:pt x="3242234" y="2686279"/>
                </a:lnTo>
                <a:lnTo>
                  <a:pt x="3117876" y="2614498"/>
                </a:lnTo>
                <a:lnTo>
                  <a:pt x="3238805" y="2544699"/>
                </a:lnTo>
                <a:lnTo>
                  <a:pt x="3363163" y="2616479"/>
                </a:lnTo>
                <a:close/>
                <a:moveTo>
                  <a:pt x="3111094" y="2610688"/>
                </a:moveTo>
                <a:lnTo>
                  <a:pt x="3000070" y="2546604"/>
                </a:lnTo>
                <a:lnTo>
                  <a:pt x="3121000" y="2476805"/>
                </a:lnTo>
                <a:lnTo>
                  <a:pt x="3232023" y="2540889"/>
                </a:lnTo>
                <a:lnTo>
                  <a:pt x="3111094" y="2610688"/>
                </a:lnTo>
                <a:close/>
                <a:moveTo>
                  <a:pt x="3104464" y="2614498"/>
                </a:moveTo>
                <a:lnTo>
                  <a:pt x="2990012" y="2680564"/>
                </a:lnTo>
                <a:lnTo>
                  <a:pt x="2878989" y="2616479"/>
                </a:lnTo>
                <a:lnTo>
                  <a:pt x="2993441" y="2550414"/>
                </a:lnTo>
                <a:lnTo>
                  <a:pt x="3104464" y="2614498"/>
                </a:lnTo>
                <a:close/>
                <a:moveTo>
                  <a:pt x="2872359" y="2612669"/>
                </a:moveTo>
                <a:lnTo>
                  <a:pt x="2748001" y="2540889"/>
                </a:lnTo>
                <a:lnTo>
                  <a:pt x="2862453" y="2474824"/>
                </a:lnTo>
                <a:lnTo>
                  <a:pt x="2986812" y="2546604"/>
                </a:lnTo>
                <a:lnTo>
                  <a:pt x="2872359" y="2612669"/>
                </a:lnTo>
                <a:close/>
                <a:moveTo>
                  <a:pt x="2865654" y="2616479"/>
                </a:moveTo>
                <a:lnTo>
                  <a:pt x="2744724" y="2686279"/>
                </a:lnTo>
                <a:lnTo>
                  <a:pt x="2620366" y="2614498"/>
                </a:lnTo>
                <a:lnTo>
                  <a:pt x="2741295" y="2544699"/>
                </a:lnTo>
                <a:lnTo>
                  <a:pt x="2865654" y="2616479"/>
                </a:lnTo>
                <a:close/>
                <a:moveTo>
                  <a:pt x="2613660" y="2610688"/>
                </a:moveTo>
                <a:lnTo>
                  <a:pt x="2502637" y="2546604"/>
                </a:lnTo>
                <a:lnTo>
                  <a:pt x="2623566" y="2476805"/>
                </a:lnTo>
                <a:lnTo>
                  <a:pt x="2734589" y="2540889"/>
                </a:lnTo>
                <a:lnTo>
                  <a:pt x="2613660" y="2610688"/>
                </a:lnTo>
                <a:close/>
                <a:moveTo>
                  <a:pt x="2606954" y="2614498"/>
                </a:moveTo>
                <a:lnTo>
                  <a:pt x="2492502" y="2680564"/>
                </a:lnTo>
                <a:lnTo>
                  <a:pt x="2381479" y="2616479"/>
                </a:lnTo>
                <a:lnTo>
                  <a:pt x="2495931" y="2550414"/>
                </a:lnTo>
                <a:lnTo>
                  <a:pt x="2606954" y="2614498"/>
                </a:lnTo>
                <a:close/>
                <a:moveTo>
                  <a:pt x="2374849" y="2612669"/>
                </a:moveTo>
                <a:lnTo>
                  <a:pt x="2250491" y="2540889"/>
                </a:lnTo>
                <a:lnTo>
                  <a:pt x="2364943" y="2474824"/>
                </a:lnTo>
                <a:lnTo>
                  <a:pt x="2489302" y="2546604"/>
                </a:lnTo>
                <a:lnTo>
                  <a:pt x="2374849" y="2612669"/>
                </a:lnTo>
                <a:close/>
                <a:moveTo>
                  <a:pt x="2368144" y="2616479"/>
                </a:moveTo>
                <a:lnTo>
                  <a:pt x="2247214" y="2686279"/>
                </a:lnTo>
                <a:lnTo>
                  <a:pt x="2122856" y="2614498"/>
                </a:lnTo>
                <a:lnTo>
                  <a:pt x="2243785" y="2544699"/>
                </a:lnTo>
                <a:lnTo>
                  <a:pt x="2368144" y="2616479"/>
                </a:lnTo>
                <a:close/>
                <a:moveTo>
                  <a:pt x="2358238" y="2758135"/>
                </a:moveTo>
                <a:lnTo>
                  <a:pt x="2243785" y="2824201"/>
                </a:lnTo>
                <a:lnTo>
                  <a:pt x="2132762" y="2760117"/>
                </a:lnTo>
                <a:lnTo>
                  <a:pt x="2247214" y="2694051"/>
                </a:lnTo>
                <a:lnTo>
                  <a:pt x="2358238" y="2758135"/>
                </a:lnTo>
                <a:close/>
                <a:moveTo>
                  <a:pt x="2368144" y="2903754"/>
                </a:moveTo>
                <a:lnTo>
                  <a:pt x="2247214" y="2973553"/>
                </a:lnTo>
                <a:lnTo>
                  <a:pt x="2122856" y="2901772"/>
                </a:lnTo>
                <a:lnTo>
                  <a:pt x="2243785" y="2831973"/>
                </a:lnTo>
                <a:lnTo>
                  <a:pt x="2368144" y="2903754"/>
                </a:lnTo>
                <a:close/>
                <a:moveTo>
                  <a:pt x="2358238" y="3045333"/>
                </a:moveTo>
                <a:lnTo>
                  <a:pt x="2243785" y="3111399"/>
                </a:lnTo>
                <a:lnTo>
                  <a:pt x="2132762" y="3047314"/>
                </a:lnTo>
                <a:lnTo>
                  <a:pt x="2247214" y="2981249"/>
                </a:lnTo>
                <a:lnTo>
                  <a:pt x="2358238" y="3045333"/>
                </a:lnTo>
                <a:close/>
                <a:moveTo>
                  <a:pt x="2368144" y="3190951"/>
                </a:moveTo>
                <a:lnTo>
                  <a:pt x="2247214" y="3260751"/>
                </a:lnTo>
                <a:lnTo>
                  <a:pt x="2122856" y="3188970"/>
                </a:lnTo>
                <a:lnTo>
                  <a:pt x="2243785" y="3119171"/>
                </a:lnTo>
                <a:lnTo>
                  <a:pt x="2368144" y="3190951"/>
                </a:lnTo>
                <a:close/>
                <a:moveTo>
                  <a:pt x="2358238" y="3332607"/>
                </a:moveTo>
                <a:lnTo>
                  <a:pt x="2243785" y="3398672"/>
                </a:lnTo>
                <a:lnTo>
                  <a:pt x="2132762" y="3334588"/>
                </a:lnTo>
                <a:lnTo>
                  <a:pt x="2247214" y="3268523"/>
                </a:lnTo>
                <a:lnTo>
                  <a:pt x="2358238" y="3332607"/>
                </a:lnTo>
                <a:close/>
                <a:moveTo>
                  <a:pt x="2368144" y="3478149"/>
                </a:moveTo>
                <a:lnTo>
                  <a:pt x="2247214" y="3547948"/>
                </a:lnTo>
                <a:lnTo>
                  <a:pt x="2122856" y="3476168"/>
                </a:lnTo>
                <a:lnTo>
                  <a:pt x="2243785" y="3406369"/>
                </a:lnTo>
                <a:lnTo>
                  <a:pt x="2368144" y="3478149"/>
                </a:lnTo>
                <a:close/>
                <a:moveTo>
                  <a:pt x="2358238" y="3619805"/>
                </a:moveTo>
                <a:lnTo>
                  <a:pt x="2243785" y="3685870"/>
                </a:lnTo>
                <a:lnTo>
                  <a:pt x="2132762" y="3621786"/>
                </a:lnTo>
                <a:lnTo>
                  <a:pt x="2247214" y="3555721"/>
                </a:lnTo>
                <a:lnTo>
                  <a:pt x="2358238" y="3619805"/>
                </a:lnTo>
                <a:close/>
                <a:moveTo>
                  <a:pt x="2368144" y="3765423"/>
                </a:moveTo>
                <a:lnTo>
                  <a:pt x="2247214" y="3835222"/>
                </a:lnTo>
                <a:lnTo>
                  <a:pt x="2122856" y="3763442"/>
                </a:lnTo>
                <a:lnTo>
                  <a:pt x="2243785" y="3693643"/>
                </a:lnTo>
                <a:lnTo>
                  <a:pt x="2368144" y="3765423"/>
                </a:lnTo>
                <a:close/>
                <a:moveTo>
                  <a:pt x="2358238" y="3907003"/>
                </a:moveTo>
                <a:lnTo>
                  <a:pt x="2243785" y="3973068"/>
                </a:lnTo>
                <a:lnTo>
                  <a:pt x="2132762" y="3908984"/>
                </a:lnTo>
                <a:lnTo>
                  <a:pt x="2247214" y="3842919"/>
                </a:lnTo>
                <a:lnTo>
                  <a:pt x="2358238" y="3907003"/>
                </a:lnTo>
                <a:close/>
                <a:moveTo>
                  <a:pt x="2368144" y="4052621"/>
                </a:moveTo>
                <a:lnTo>
                  <a:pt x="2247214" y="4122420"/>
                </a:lnTo>
                <a:lnTo>
                  <a:pt x="2122856" y="4050640"/>
                </a:lnTo>
                <a:lnTo>
                  <a:pt x="2243785" y="3980840"/>
                </a:lnTo>
                <a:lnTo>
                  <a:pt x="2368144" y="4052621"/>
                </a:lnTo>
                <a:close/>
                <a:moveTo>
                  <a:pt x="2358238" y="4194277"/>
                </a:moveTo>
                <a:lnTo>
                  <a:pt x="2243785" y="4260342"/>
                </a:lnTo>
                <a:lnTo>
                  <a:pt x="2132762" y="4196258"/>
                </a:lnTo>
                <a:lnTo>
                  <a:pt x="2247214" y="4130193"/>
                </a:lnTo>
                <a:lnTo>
                  <a:pt x="2358238" y="4194277"/>
                </a:lnTo>
                <a:close/>
                <a:moveTo>
                  <a:pt x="2368144" y="4339819"/>
                </a:moveTo>
                <a:lnTo>
                  <a:pt x="2247214" y="4409618"/>
                </a:lnTo>
                <a:lnTo>
                  <a:pt x="2122856" y="4337838"/>
                </a:lnTo>
                <a:lnTo>
                  <a:pt x="2243785" y="4268038"/>
                </a:lnTo>
                <a:lnTo>
                  <a:pt x="2368144" y="4339819"/>
                </a:lnTo>
                <a:close/>
                <a:moveTo>
                  <a:pt x="2250491" y="4264152"/>
                </a:moveTo>
                <a:lnTo>
                  <a:pt x="2364943" y="4198087"/>
                </a:lnTo>
                <a:lnTo>
                  <a:pt x="2489302" y="4269867"/>
                </a:lnTo>
                <a:lnTo>
                  <a:pt x="2374849" y="4335933"/>
                </a:lnTo>
                <a:lnTo>
                  <a:pt x="2250491" y="4264152"/>
                </a:lnTo>
                <a:close/>
                <a:moveTo>
                  <a:pt x="2495931" y="4273753"/>
                </a:moveTo>
                <a:lnTo>
                  <a:pt x="2606954" y="4337838"/>
                </a:lnTo>
                <a:lnTo>
                  <a:pt x="2492502" y="4403903"/>
                </a:lnTo>
                <a:lnTo>
                  <a:pt x="2381479" y="4339819"/>
                </a:lnTo>
                <a:lnTo>
                  <a:pt x="2495931" y="4273753"/>
                </a:lnTo>
                <a:close/>
                <a:moveTo>
                  <a:pt x="2502637" y="4269943"/>
                </a:moveTo>
                <a:lnTo>
                  <a:pt x="2623566" y="4200144"/>
                </a:lnTo>
                <a:lnTo>
                  <a:pt x="2734589" y="4264228"/>
                </a:lnTo>
                <a:lnTo>
                  <a:pt x="2613660" y="4334028"/>
                </a:lnTo>
                <a:lnTo>
                  <a:pt x="2502637" y="4269943"/>
                </a:lnTo>
                <a:close/>
                <a:moveTo>
                  <a:pt x="2741295" y="4268038"/>
                </a:moveTo>
                <a:lnTo>
                  <a:pt x="2865654" y="4339819"/>
                </a:lnTo>
                <a:lnTo>
                  <a:pt x="2744724" y="4409618"/>
                </a:lnTo>
                <a:lnTo>
                  <a:pt x="2620366" y="4337838"/>
                </a:lnTo>
                <a:lnTo>
                  <a:pt x="2741295" y="4268038"/>
                </a:lnTo>
                <a:close/>
                <a:moveTo>
                  <a:pt x="2747924" y="4264152"/>
                </a:moveTo>
                <a:lnTo>
                  <a:pt x="2862377" y="4198087"/>
                </a:lnTo>
                <a:lnTo>
                  <a:pt x="2986735" y="4269867"/>
                </a:lnTo>
                <a:lnTo>
                  <a:pt x="2872283" y="4335933"/>
                </a:lnTo>
                <a:lnTo>
                  <a:pt x="2747924" y="4264152"/>
                </a:lnTo>
                <a:close/>
                <a:moveTo>
                  <a:pt x="2993441" y="4273753"/>
                </a:moveTo>
                <a:lnTo>
                  <a:pt x="3104464" y="4337838"/>
                </a:lnTo>
                <a:lnTo>
                  <a:pt x="2990012" y="4403903"/>
                </a:lnTo>
                <a:lnTo>
                  <a:pt x="2878989" y="4339819"/>
                </a:lnTo>
                <a:lnTo>
                  <a:pt x="2993441" y="4273753"/>
                </a:lnTo>
                <a:close/>
                <a:moveTo>
                  <a:pt x="3000070" y="4269943"/>
                </a:moveTo>
                <a:lnTo>
                  <a:pt x="3121000" y="4200144"/>
                </a:lnTo>
                <a:lnTo>
                  <a:pt x="3232023" y="4264228"/>
                </a:lnTo>
                <a:lnTo>
                  <a:pt x="3111094" y="4334028"/>
                </a:lnTo>
                <a:lnTo>
                  <a:pt x="3000070" y="4269943"/>
                </a:lnTo>
                <a:close/>
                <a:moveTo>
                  <a:pt x="3238729" y="4268038"/>
                </a:moveTo>
                <a:lnTo>
                  <a:pt x="3363087" y="4339819"/>
                </a:lnTo>
                <a:lnTo>
                  <a:pt x="3242158" y="4409618"/>
                </a:lnTo>
                <a:lnTo>
                  <a:pt x="3117799" y="4337838"/>
                </a:lnTo>
                <a:lnTo>
                  <a:pt x="3238729" y="4268038"/>
                </a:lnTo>
                <a:close/>
                <a:moveTo>
                  <a:pt x="3245434" y="4264152"/>
                </a:moveTo>
                <a:lnTo>
                  <a:pt x="3359887" y="4198087"/>
                </a:lnTo>
                <a:lnTo>
                  <a:pt x="3484245" y="4269867"/>
                </a:lnTo>
                <a:lnTo>
                  <a:pt x="3369793" y="4335933"/>
                </a:lnTo>
                <a:lnTo>
                  <a:pt x="3245434" y="4264152"/>
                </a:lnTo>
                <a:close/>
                <a:moveTo>
                  <a:pt x="3490874" y="4273753"/>
                </a:moveTo>
                <a:lnTo>
                  <a:pt x="3601898" y="4337838"/>
                </a:lnTo>
                <a:lnTo>
                  <a:pt x="3487446" y="4403903"/>
                </a:lnTo>
                <a:lnTo>
                  <a:pt x="3376422" y="4339819"/>
                </a:lnTo>
                <a:lnTo>
                  <a:pt x="3490874" y="4273753"/>
                </a:lnTo>
                <a:close/>
                <a:moveTo>
                  <a:pt x="3497580" y="4269943"/>
                </a:moveTo>
                <a:lnTo>
                  <a:pt x="3618509" y="4200144"/>
                </a:lnTo>
                <a:lnTo>
                  <a:pt x="3729533" y="4264228"/>
                </a:lnTo>
                <a:lnTo>
                  <a:pt x="3608604" y="4334028"/>
                </a:lnTo>
                <a:lnTo>
                  <a:pt x="3497580" y="4269943"/>
                </a:lnTo>
                <a:close/>
                <a:moveTo>
                  <a:pt x="3736239" y="4268038"/>
                </a:moveTo>
                <a:lnTo>
                  <a:pt x="3860597" y="4339819"/>
                </a:lnTo>
                <a:lnTo>
                  <a:pt x="3739667" y="4409618"/>
                </a:lnTo>
                <a:lnTo>
                  <a:pt x="3615309" y="4337838"/>
                </a:lnTo>
                <a:lnTo>
                  <a:pt x="3736239" y="4268038"/>
                </a:lnTo>
                <a:close/>
                <a:moveTo>
                  <a:pt x="3742868" y="4264152"/>
                </a:moveTo>
                <a:lnTo>
                  <a:pt x="3857320" y="4198087"/>
                </a:lnTo>
                <a:lnTo>
                  <a:pt x="3981679" y="4269867"/>
                </a:lnTo>
                <a:lnTo>
                  <a:pt x="3867226" y="4335933"/>
                </a:lnTo>
                <a:lnTo>
                  <a:pt x="3742868" y="4264152"/>
                </a:lnTo>
                <a:close/>
                <a:moveTo>
                  <a:pt x="3988384" y="4273753"/>
                </a:moveTo>
                <a:lnTo>
                  <a:pt x="4099408" y="4337838"/>
                </a:lnTo>
                <a:lnTo>
                  <a:pt x="3984955" y="4403903"/>
                </a:lnTo>
                <a:lnTo>
                  <a:pt x="3873932" y="4339819"/>
                </a:lnTo>
                <a:lnTo>
                  <a:pt x="3988384" y="4273753"/>
                </a:lnTo>
                <a:close/>
                <a:moveTo>
                  <a:pt x="3995090" y="4269943"/>
                </a:moveTo>
                <a:lnTo>
                  <a:pt x="4116019" y="4200144"/>
                </a:lnTo>
                <a:lnTo>
                  <a:pt x="4227043" y="4264228"/>
                </a:lnTo>
                <a:lnTo>
                  <a:pt x="4106113" y="4334028"/>
                </a:lnTo>
                <a:lnTo>
                  <a:pt x="3995090" y="4269943"/>
                </a:lnTo>
                <a:close/>
                <a:moveTo>
                  <a:pt x="4233672" y="4268038"/>
                </a:moveTo>
                <a:lnTo>
                  <a:pt x="4358031" y="4339819"/>
                </a:lnTo>
                <a:lnTo>
                  <a:pt x="4237101" y="4409618"/>
                </a:lnTo>
                <a:lnTo>
                  <a:pt x="4112743" y="4337838"/>
                </a:lnTo>
                <a:lnTo>
                  <a:pt x="4233672" y="4268038"/>
                </a:lnTo>
                <a:close/>
                <a:moveTo>
                  <a:pt x="4240378" y="4264152"/>
                </a:moveTo>
                <a:lnTo>
                  <a:pt x="4354830" y="4198087"/>
                </a:lnTo>
                <a:lnTo>
                  <a:pt x="4479189" y="4269867"/>
                </a:lnTo>
                <a:lnTo>
                  <a:pt x="4364736" y="4335933"/>
                </a:lnTo>
                <a:lnTo>
                  <a:pt x="4240378" y="4264152"/>
                </a:lnTo>
                <a:close/>
                <a:moveTo>
                  <a:pt x="4485894" y="4273753"/>
                </a:moveTo>
                <a:lnTo>
                  <a:pt x="4596918" y="4337838"/>
                </a:lnTo>
                <a:lnTo>
                  <a:pt x="4482465" y="4403903"/>
                </a:lnTo>
                <a:lnTo>
                  <a:pt x="4371442" y="4339819"/>
                </a:lnTo>
                <a:lnTo>
                  <a:pt x="4485894" y="4273753"/>
                </a:lnTo>
                <a:close/>
                <a:moveTo>
                  <a:pt x="4492524" y="4269943"/>
                </a:moveTo>
                <a:lnTo>
                  <a:pt x="4613453" y="4200144"/>
                </a:lnTo>
                <a:lnTo>
                  <a:pt x="4724477" y="4264228"/>
                </a:lnTo>
                <a:lnTo>
                  <a:pt x="4603547" y="4334028"/>
                </a:lnTo>
                <a:lnTo>
                  <a:pt x="4492524" y="4269943"/>
                </a:lnTo>
                <a:close/>
                <a:moveTo>
                  <a:pt x="4489095" y="4120591"/>
                </a:moveTo>
                <a:lnTo>
                  <a:pt x="4603547" y="4054526"/>
                </a:lnTo>
                <a:lnTo>
                  <a:pt x="4727906" y="4126306"/>
                </a:lnTo>
                <a:lnTo>
                  <a:pt x="4613453" y="4192372"/>
                </a:lnTo>
                <a:lnTo>
                  <a:pt x="4489095" y="4120591"/>
                </a:lnTo>
                <a:close/>
                <a:moveTo>
                  <a:pt x="4492524" y="3982669"/>
                </a:moveTo>
                <a:lnTo>
                  <a:pt x="4613453" y="3912870"/>
                </a:lnTo>
                <a:lnTo>
                  <a:pt x="4724477" y="3976954"/>
                </a:lnTo>
                <a:lnTo>
                  <a:pt x="4603547" y="4046754"/>
                </a:lnTo>
                <a:lnTo>
                  <a:pt x="4492524" y="3982669"/>
                </a:lnTo>
                <a:close/>
                <a:moveTo>
                  <a:pt x="4489095" y="3833317"/>
                </a:moveTo>
                <a:lnTo>
                  <a:pt x="4603547" y="3767252"/>
                </a:lnTo>
                <a:lnTo>
                  <a:pt x="4727906" y="3839032"/>
                </a:lnTo>
                <a:lnTo>
                  <a:pt x="4613453" y="3905098"/>
                </a:lnTo>
                <a:lnTo>
                  <a:pt x="4489095" y="3833317"/>
                </a:lnTo>
                <a:close/>
                <a:moveTo>
                  <a:pt x="4492524" y="3695472"/>
                </a:moveTo>
                <a:lnTo>
                  <a:pt x="4613453" y="3625672"/>
                </a:lnTo>
                <a:lnTo>
                  <a:pt x="4724477" y="3689757"/>
                </a:lnTo>
                <a:lnTo>
                  <a:pt x="4603547" y="3759556"/>
                </a:lnTo>
                <a:lnTo>
                  <a:pt x="4492524" y="3695472"/>
                </a:lnTo>
                <a:close/>
                <a:moveTo>
                  <a:pt x="4489095" y="3546119"/>
                </a:moveTo>
                <a:lnTo>
                  <a:pt x="4603547" y="3480054"/>
                </a:lnTo>
                <a:lnTo>
                  <a:pt x="4727906" y="3551834"/>
                </a:lnTo>
                <a:lnTo>
                  <a:pt x="4613453" y="3617900"/>
                </a:lnTo>
                <a:lnTo>
                  <a:pt x="4489095" y="3546119"/>
                </a:lnTo>
                <a:close/>
                <a:moveTo>
                  <a:pt x="4492524" y="3408274"/>
                </a:moveTo>
                <a:lnTo>
                  <a:pt x="4613453" y="3338474"/>
                </a:lnTo>
                <a:lnTo>
                  <a:pt x="4724477" y="3402559"/>
                </a:lnTo>
                <a:lnTo>
                  <a:pt x="4603547" y="3472358"/>
                </a:lnTo>
                <a:lnTo>
                  <a:pt x="4492524" y="3408274"/>
                </a:lnTo>
                <a:close/>
                <a:moveTo>
                  <a:pt x="4489095" y="3258922"/>
                </a:moveTo>
                <a:lnTo>
                  <a:pt x="4603547" y="3192856"/>
                </a:lnTo>
                <a:lnTo>
                  <a:pt x="4727906" y="3264637"/>
                </a:lnTo>
                <a:lnTo>
                  <a:pt x="4613453" y="3330702"/>
                </a:lnTo>
                <a:lnTo>
                  <a:pt x="4489095" y="3258922"/>
                </a:lnTo>
                <a:close/>
                <a:moveTo>
                  <a:pt x="4492524" y="3121000"/>
                </a:moveTo>
                <a:lnTo>
                  <a:pt x="4613453" y="3051201"/>
                </a:lnTo>
                <a:lnTo>
                  <a:pt x="4724477" y="3115285"/>
                </a:lnTo>
                <a:lnTo>
                  <a:pt x="4603547" y="3185084"/>
                </a:lnTo>
                <a:lnTo>
                  <a:pt x="4492524" y="3121000"/>
                </a:lnTo>
                <a:close/>
                <a:moveTo>
                  <a:pt x="4489095" y="2971648"/>
                </a:moveTo>
                <a:lnTo>
                  <a:pt x="4603547" y="2905582"/>
                </a:lnTo>
                <a:lnTo>
                  <a:pt x="4727906" y="2977363"/>
                </a:lnTo>
                <a:lnTo>
                  <a:pt x="4613453" y="3043428"/>
                </a:lnTo>
                <a:lnTo>
                  <a:pt x="4489095" y="2971648"/>
                </a:lnTo>
                <a:close/>
                <a:moveTo>
                  <a:pt x="4492524" y="2833802"/>
                </a:moveTo>
                <a:lnTo>
                  <a:pt x="4613453" y="2764003"/>
                </a:lnTo>
                <a:lnTo>
                  <a:pt x="4724477" y="2828087"/>
                </a:lnTo>
                <a:lnTo>
                  <a:pt x="4603547" y="2897886"/>
                </a:lnTo>
                <a:lnTo>
                  <a:pt x="4492524" y="2833802"/>
                </a:lnTo>
                <a:close/>
                <a:moveTo>
                  <a:pt x="4489095" y="2684450"/>
                </a:moveTo>
                <a:lnTo>
                  <a:pt x="4603547" y="2618384"/>
                </a:lnTo>
                <a:lnTo>
                  <a:pt x="4727906" y="2690165"/>
                </a:lnTo>
                <a:lnTo>
                  <a:pt x="4613453" y="2756230"/>
                </a:lnTo>
                <a:lnTo>
                  <a:pt x="4489095" y="2684450"/>
                </a:lnTo>
                <a:close/>
                <a:moveTo>
                  <a:pt x="4492524" y="2546604"/>
                </a:moveTo>
                <a:lnTo>
                  <a:pt x="4613453" y="2476805"/>
                </a:lnTo>
                <a:lnTo>
                  <a:pt x="4724477" y="2540889"/>
                </a:lnTo>
                <a:lnTo>
                  <a:pt x="4603547" y="2610688"/>
                </a:lnTo>
                <a:lnTo>
                  <a:pt x="4492524" y="2546604"/>
                </a:lnTo>
                <a:close/>
                <a:moveTo>
                  <a:pt x="4489095" y="2397252"/>
                </a:moveTo>
                <a:lnTo>
                  <a:pt x="4603547" y="2331187"/>
                </a:lnTo>
                <a:lnTo>
                  <a:pt x="4727906" y="2402967"/>
                </a:lnTo>
                <a:lnTo>
                  <a:pt x="4613453" y="2469032"/>
                </a:lnTo>
                <a:lnTo>
                  <a:pt x="4489095" y="2397252"/>
                </a:lnTo>
                <a:close/>
                <a:moveTo>
                  <a:pt x="4606824" y="2472919"/>
                </a:moveTo>
                <a:lnTo>
                  <a:pt x="4485894" y="2542718"/>
                </a:lnTo>
                <a:lnTo>
                  <a:pt x="4361536" y="2470937"/>
                </a:lnTo>
                <a:lnTo>
                  <a:pt x="4482465" y="2401138"/>
                </a:lnTo>
                <a:lnTo>
                  <a:pt x="4606824" y="2472919"/>
                </a:lnTo>
                <a:close/>
                <a:moveTo>
                  <a:pt x="4354830" y="2467051"/>
                </a:moveTo>
                <a:lnTo>
                  <a:pt x="4243807" y="2402967"/>
                </a:lnTo>
                <a:lnTo>
                  <a:pt x="4364736" y="2333168"/>
                </a:lnTo>
                <a:lnTo>
                  <a:pt x="4475760" y="2397252"/>
                </a:lnTo>
                <a:lnTo>
                  <a:pt x="4354830" y="2467051"/>
                </a:lnTo>
                <a:close/>
                <a:moveTo>
                  <a:pt x="4348125" y="2470937"/>
                </a:moveTo>
                <a:lnTo>
                  <a:pt x="4233672" y="2537003"/>
                </a:lnTo>
                <a:lnTo>
                  <a:pt x="4122649" y="2472919"/>
                </a:lnTo>
                <a:lnTo>
                  <a:pt x="4237101" y="2406853"/>
                </a:lnTo>
                <a:lnTo>
                  <a:pt x="4348125" y="2470937"/>
                </a:lnTo>
                <a:close/>
                <a:moveTo>
                  <a:pt x="4116019" y="2469032"/>
                </a:moveTo>
                <a:lnTo>
                  <a:pt x="3991661" y="2397252"/>
                </a:lnTo>
                <a:lnTo>
                  <a:pt x="4106113" y="2331187"/>
                </a:lnTo>
                <a:lnTo>
                  <a:pt x="4230472" y="2402967"/>
                </a:lnTo>
                <a:lnTo>
                  <a:pt x="4116019" y="2469032"/>
                </a:lnTo>
                <a:close/>
                <a:moveTo>
                  <a:pt x="4109314" y="2472919"/>
                </a:moveTo>
                <a:lnTo>
                  <a:pt x="3988384" y="2542718"/>
                </a:lnTo>
                <a:lnTo>
                  <a:pt x="3864026" y="2470937"/>
                </a:lnTo>
                <a:lnTo>
                  <a:pt x="3984955" y="2401138"/>
                </a:lnTo>
                <a:lnTo>
                  <a:pt x="4109314" y="2472919"/>
                </a:lnTo>
                <a:close/>
                <a:moveTo>
                  <a:pt x="3857320" y="2467051"/>
                </a:moveTo>
                <a:lnTo>
                  <a:pt x="3746297" y="2402967"/>
                </a:lnTo>
                <a:lnTo>
                  <a:pt x="3867226" y="2333168"/>
                </a:lnTo>
                <a:lnTo>
                  <a:pt x="3978250" y="2397252"/>
                </a:lnTo>
                <a:lnTo>
                  <a:pt x="3857320" y="2467051"/>
                </a:lnTo>
                <a:close/>
                <a:moveTo>
                  <a:pt x="3850691" y="2470937"/>
                </a:moveTo>
                <a:lnTo>
                  <a:pt x="3736239" y="2537003"/>
                </a:lnTo>
                <a:lnTo>
                  <a:pt x="3625215" y="2472919"/>
                </a:lnTo>
                <a:lnTo>
                  <a:pt x="3739667" y="2406853"/>
                </a:lnTo>
                <a:lnTo>
                  <a:pt x="3850691" y="2470937"/>
                </a:lnTo>
                <a:close/>
                <a:moveTo>
                  <a:pt x="3618509" y="2469032"/>
                </a:moveTo>
                <a:lnTo>
                  <a:pt x="3494151" y="2397252"/>
                </a:lnTo>
                <a:lnTo>
                  <a:pt x="3608604" y="2331187"/>
                </a:lnTo>
                <a:lnTo>
                  <a:pt x="3732962" y="2402967"/>
                </a:lnTo>
                <a:lnTo>
                  <a:pt x="3618509" y="2469032"/>
                </a:lnTo>
                <a:close/>
                <a:moveTo>
                  <a:pt x="3611880" y="2472919"/>
                </a:moveTo>
                <a:lnTo>
                  <a:pt x="3490951" y="2542718"/>
                </a:lnTo>
                <a:lnTo>
                  <a:pt x="3366592" y="2470937"/>
                </a:lnTo>
                <a:lnTo>
                  <a:pt x="3487522" y="2401138"/>
                </a:lnTo>
                <a:lnTo>
                  <a:pt x="3611880" y="2472919"/>
                </a:lnTo>
                <a:close/>
                <a:moveTo>
                  <a:pt x="3359887" y="2467051"/>
                </a:moveTo>
                <a:lnTo>
                  <a:pt x="3248863" y="2402967"/>
                </a:lnTo>
                <a:lnTo>
                  <a:pt x="3369793" y="2333168"/>
                </a:lnTo>
                <a:lnTo>
                  <a:pt x="3480816" y="2397252"/>
                </a:lnTo>
                <a:lnTo>
                  <a:pt x="3359887" y="2467051"/>
                </a:lnTo>
                <a:close/>
                <a:moveTo>
                  <a:pt x="3353181" y="2470937"/>
                </a:moveTo>
                <a:lnTo>
                  <a:pt x="3238729" y="2537003"/>
                </a:lnTo>
                <a:lnTo>
                  <a:pt x="3127705" y="2472919"/>
                </a:lnTo>
                <a:lnTo>
                  <a:pt x="3242158" y="2406853"/>
                </a:lnTo>
                <a:lnTo>
                  <a:pt x="3353181" y="2470937"/>
                </a:lnTo>
                <a:close/>
                <a:moveTo>
                  <a:pt x="3121076" y="2469032"/>
                </a:moveTo>
                <a:lnTo>
                  <a:pt x="2996717" y="2397252"/>
                </a:lnTo>
                <a:lnTo>
                  <a:pt x="3111170" y="2331187"/>
                </a:lnTo>
                <a:lnTo>
                  <a:pt x="3235528" y="2402967"/>
                </a:lnTo>
                <a:lnTo>
                  <a:pt x="3121076" y="2469032"/>
                </a:lnTo>
                <a:close/>
                <a:moveTo>
                  <a:pt x="3114370" y="2472919"/>
                </a:moveTo>
                <a:lnTo>
                  <a:pt x="2993441" y="2542718"/>
                </a:lnTo>
                <a:lnTo>
                  <a:pt x="2869082" y="2470937"/>
                </a:lnTo>
                <a:lnTo>
                  <a:pt x="2990012" y="2401138"/>
                </a:lnTo>
                <a:lnTo>
                  <a:pt x="3114370" y="2472919"/>
                </a:lnTo>
                <a:close/>
                <a:moveTo>
                  <a:pt x="2862377" y="2467051"/>
                </a:moveTo>
                <a:lnTo>
                  <a:pt x="2751354" y="2402967"/>
                </a:lnTo>
                <a:lnTo>
                  <a:pt x="2872283" y="2333168"/>
                </a:lnTo>
                <a:lnTo>
                  <a:pt x="2983306" y="2397252"/>
                </a:lnTo>
                <a:lnTo>
                  <a:pt x="2862377" y="2467051"/>
                </a:lnTo>
                <a:close/>
                <a:moveTo>
                  <a:pt x="2855671" y="2470937"/>
                </a:moveTo>
                <a:lnTo>
                  <a:pt x="2741295" y="2537003"/>
                </a:lnTo>
                <a:lnTo>
                  <a:pt x="2630272" y="2472919"/>
                </a:lnTo>
                <a:lnTo>
                  <a:pt x="2744724" y="2406853"/>
                </a:lnTo>
                <a:lnTo>
                  <a:pt x="2855671" y="2470937"/>
                </a:lnTo>
                <a:close/>
                <a:moveTo>
                  <a:pt x="2623566" y="2469032"/>
                </a:moveTo>
                <a:lnTo>
                  <a:pt x="2499208" y="2397252"/>
                </a:lnTo>
                <a:lnTo>
                  <a:pt x="2613660" y="2331187"/>
                </a:lnTo>
                <a:lnTo>
                  <a:pt x="2738019" y="2402967"/>
                </a:lnTo>
                <a:lnTo>
                  <a:pt x="2623566" y="2469032"/>
                </a:lnTo>
                <a:close/>
                <a:moveTo>
                  <a:pt x="2616937" y="2472919"/>
                </a:moveTo>
                <a:lnTo>
                  <a:pt x="2496007" y="2542718"/>
                </a:lnTo>
                <a:lnTo>
                  <a:pt x="2371649" y="2470937"/>
                </a:lnTo>
                <a:lnTo>
                  <a:pt x="2492578" y="2401138"/>
                </a:lnTo>
                <a:lnTo>
                  <a:pt x="2616937" y="2472919"/>
                </a:lnTo>
                <a:close/>
                <a:moveTo>
                  <a:pt x="2364867" y="2467051"/>
                </a:moveTo>
                <a:lnTo>
                  <a:pt x="2253844" y="2402967"/>
                </a:lnTo>
                <a:lnTo>
                  <a:pt x="2374773" y="2333168"/>
                </a:lnTo>
                <a:lnTo>
                  <a:pt x="2485797" y="2397252"/>
                </a:lnTo>
                <a:lnTo>
                  <a:pt x="2364867" y="2467051"/>
                </a:lnTo>
                <a:close/>
                <a:moveTo>
                  <a:pt x="2358238" y="2470937"/>
                </a:moveTo>
                <a:lnTo>
                  <a:pt x="2243785" y="2537003"/>
                </a:lnTo>
                <a:lnTo>
                  <a:pt x="2132762" y="2472919"/>
                </a:lnTo>
                <a:lnTo>
                  <a:pt x="2247214" y="2406853"/>
                </a:lnTo>
                <a:lnTo>
                  <a:pt x="2358238" y="2470937"/>
                </a:lnTo>
                <a:close/>
                <a:moveTo>
                  <a:pt x="2126132" y="2469032"/>
                </a:moveTo>
                <a:lnTo>
                  <a:pt x="2001774" y="2397252"/>
                </a:lnTo>
                <a:lnTo>
                  <a:pt x="2116227" y="2331187"/>
                </a:lnTo>
                <a:lnTo>
                  <a:pt x="2240585" y="2402967"/>
                </a:lnTo>
                <a:lnTo>
                  <a:pt x="2126132" y="2469032"/>
                </a:lnTo>
                <a:close/>
                <a:moveTo>
                  <a:pt x="2237080" y="2540813"/>
                </a:moveTo>
                <a:lnTo>
                  <a:pt x="2116150" y="2610612"/>
                </a:lnTo>
                <a:lnTo>
                  <a:pt x="2005127" y="2546528"/>
                </a:lnTo>
                <a:lnTo>
                  <a:pt x="2126056" y="2476729"/>
                </a:lnTo>
                <a:lnTo>
                  <a:pt x="2237080" y="2540813"/>
                </a:lnTo>
                <a:close/>
                <a:moveTo>
                  <a:pt x="2240585" y="2690165"/>
                </a:moveTo>
                <a:lnTo>
                  <a:pt x="2126132" y="2756230"/>
                </a:lnTo>
                <a:lnTo>
                  <a:pt x="2001774" y="2684450"/>
                </a:lnTo>
                <a:lnTo>
                  <a:pt x="2116227" y="2618384"/>
                </a:lnTo>
                <a:lnTo>
                  <a:pt x="2240585" y="2690165"/>
                </a:lnTo>
                <a:close/>
                <a:moveTo>
                  <a:pt x="2237080" y="2828087"/>
                </a:moveTo>
                <a:lnTo>
                  <a:pt x="2116150" y="2897886"/>
                </a:lnTo>
                <a:lnTo>
                  <a:pt x="2005127" y="2833802"/>
                </a:lnTo>
                <a:lnTo>
                  <a:pt x="2126056" y="2764003"/>
                </a:lnTo>
                <a:lnTo>
                  <a:pt x="2237080" y="2828087"/>
                </a:lnTo>
                <a:close/>
                <a:moveTo>
                  <a:pt x="2240509" y="2977439"/>
                </a:moveTo>
                <a:lnTo>
                  <a:pt x="2126056" y="3043504"/>
                </a:lnTo>
                <a:lnTo>
                  <a:pt x="2001698" y="2971724"/>
                </a:lnTo>
                <a:lnTo>
                  <a:pt x="2116150" y="2905659"/>
                </a:lnTo>
                <a:lnTo>
                  <a:pt x="2240509" y="2977439"/>
                </a:lnTo>
                <a:close/>
                <a:moveTo>
                  <a:pt x="2237080" y="3115285"/>
                </a:moveTo>
                <a:lnTo>
                  <a:pt x="2116150" y="3185084"/>
                </a:lnTo>
                <a:lnTo>
                  <a:pt x="2005127" y="3121000"/>
                </a:lnTo>
                <a:lnTo>
                  <a:pt x="2126056" y="3051201"/>
                </a:lnTo>
                <a:lnTo>
                  <a:pt x="2237080" y="3115285"/>
                </a:lnTo>
                <a:close/>
                <a:moveTo>
                  <a:pt x="2240585" y="3264637"/>
                </a:moveTo>
                <a:lnTo>
                  <a:pt x="2126132" y="3330702"/>
                </a:lnTo>
                <a:lnTo>
                  <a:pt x="2001774" y="3258922"/>
                </a:lnTo>
                <a:lnTo>
                  <a:pt x="2116227" y="3192856"/>
                </a:lnTo>
                <a:lnTo>
                  <a:pt x="2240585" y="3264637"/>
                </a:lnTo>
                <a:close/>
                <a:moveTo>
                  <a:pt x="2237080" y="3402482"/>
                </a:moveTo>
                <a:lnTo>
                  <a:pt x="2116150" y="3472282"/>
                </a:lnTo>
                <a:lnTo>
                  <a:pt x="2005127" y="3408197"/>
                </a:lnTo>
                <a:lnTo>
                  <a:pt x="2126056" y="3338398"/>
                </a:lnTo>
                <a:lnTo>
                  <a:pt x="2237080" y="3402482"/>
                </a:lnTo>
                <a:close/>
                <a:moveTo>
                  <a:pt x="2240509" y="3551834"/>
                </a:moveTo>
                <a:lnTo>
                  <a:pt x="2126056" y="3617900"/>
                </a:lnTo>
                <a:lnTo>
                  <a:pt x="2001698" y="3546119"/>
                </a:lnTo>
                <a:lnTo>
                  <a:pt x="2116150" y="3480054"/>
                </a:lnTo>
                <a:lnTo>
                  <a:pt x="2240509" y="3551834"/>
                </a:lnTo>
                <a:close/>
                <a:moveTo>
                  <a:pt x="2237080" y="3689757"/>
                </a:moveTo>
                <a:lnTo>
                  <a:pt x="2116150" y="3759556"/>
                </a:lnTo>
                <a:lnTo>
                  <a:pt x="2005127" y="3695472"/>
                </a:lnTo>
                <a:lnTo>
                  <a:pt x="2126056" y="3625672"/>
                </a:lnTo>
                <a:lnTo>
                  <a:pt x="2237080" y="3689757"/>
                </a:lnTo>
                <a:close/>
                <a:moveTo>
                  <a:pt x="2240509" y="3839109"/>
                </a:moveTo>
                <a:lnTo>
                  <a:pt x="2126056" y="3905174"/>
                </a:lnTo>
                <a:lnTo>
                  <a:pt x="2001698" y="3833394"/>
                </a:lnTo>
                <a:lnTo>
                  <a:pt x="2116150" y="3767328"/>
                </a:lnTo>
                <a:lnTo>
                  <a:pt x="2240509" y="3839109"/>
                </a:lnTo>
                <a:close/>
                <a:moveTo>
                  <a:pt x="2237080" y="3976954"/>
                </a:moveTo>
                <a:lnTo>
                  <a:pt x="2116150" y="4046754"/>
                </a:lnTo>
                <a:lnTo>
                  <a:pt x="2005127" y="3982669"/>
                </a:lnTo>
                <a:lnTo>
                  <a:pt x="2126056" y="3912870"/>
                </a:lnTo>
                <a:lnTo>
                  <a:pt x="2237080" y="3976954"/>
                </a:lnTo>
                <a:close/>
                <a:moveTo>
                  <a:pt x="2240509" y="4126306"/>
                </a:moveTo>
                <a:lnTo>
                  <a:pt x="2126056" y="4192372"/>
                </a:lnTo>
                <a:lnTo>
                  <a:pt x="2001698" y="4120591"/>
                </a:lnTo>
                <a:lnTo>
                  <a:pt x="2116150" y="4054526"/>
                </a:lnTo>
                <a:lnTo>
                  <a:pt x="2240509" y="4126306"/>
                </a:lnTo>
                <a:close/>
                <a:moveTo>
                  <a:pt x="2237080" y="4264152"/>
                </a:moveTo>
                <a:lnTo>
                  <a:pt x="2116150" y="4333952"/>
                </a:lnTo>
                <a:lnTo>
                  <a:pt x="2005127" y="4269867"/>
                </a:lnTo>
                <a:lnTo>
                  <a:pt x="2126056" y="4200068"/>
                </a:lnTo>
                <a:lnTo>
                  <a:pt x="2237080" y="4264152"/>
                </a:lnTo>
                <a:close/>
                <a:moveTo>
                  <a:pt x="2240509" y="4413504"/>
                </a:moveTo>
                <a:lnTo>
                  <a:pt x="2126056" y="4479570"/>
                </a:lnTo>
                <a:lnTo>
                  <a:pt x="2001698" y="4407789"/>
                </a:lnTo>
                <a:lnTo>
                  <a:pt x="2116150" y="4341724"/>
                </a:lnTo>
                <a:lnTo>
                  <a:pt x="2240509" y="4413504"/>
                </a:lnTo>
                <a:close/>
                <a:moveTo>
                  <a:pt x="2247214" y="4417391"/>
                </a:moveTo>
                <a:lnTo>
                  <a:pt x="2358238" y="4481475"/>
                </a:lnTo>
                <a:lnTo>
                  <a:pt x="2243785" y="4547540"/>
                </a:lnTo>
                <a:lnTo>
                  <a:pt x="2132762" y="4483456"/>
                </a:lnTo>
                <a:lnTo>
                  <a:pt x="2247214" y="4417391"/>
                </a:lnTo>
                <a:close/>
                <a:moveTo>
                  <a:pt x="2253920" y="4413504"/>
                </a:moveTo>
                <a:lnTo>
                  <a:pt x="2374849" y="4343705"/>
                </a:lnTo>
                <a:lnTo>
                  <a:pt x="2485873" y="4407789"/>
                </a:lnTo>
                <a:lnTo>
                  <a:pt x="2364943" y="4477588"/>
                </a:lnTo>
                <a:lnTo>
                  <a:pt x="2253920" y="4413504"/>
                </a:lnTo>
                <a:close/>
                <a:moveTo>
                  <a:pt x="2492502" y="4411676"/>
                </a:moveTo>
                <a:lnTo>
                  <a:pt x="2616861" y="4483456"/>
                </a:lnTo>
                <a:lnTo>
                  <a:pt x="2495931" y="4553255"/>
                </a:lnTo>
                <a:lnTo>
                  <a:pt x="2371573" y="4481475"/>
                </a:lnTo>
                <a:lnTo>
                  <a:pt x="2492502" y="4411676"/>
                </a:lnTo>
                <a:close/>
                <a:moveTo>
                  <a:pt x="2499208" y="4407789"/>
                </a:moveTo>
                <a:lnTo>
                  <a:pt x="2613660" y="4341724"/>
                </a:lnTo>
                <a:lnTo>
                  <a:pt x="2738019" y="4413504"/>
                </a:lnTo>
                <a:lnTo>
                  <a:pt x="2623566" y="4479570"/>
                </a:lnTo>
                <a:lnTo>
                  <a:pt x="2499208" y="4407789"/>
                </a:lnTo>
                <a:close/>
                <a:moveTo>
                  <a:pt x="2744724" y="4417391"/>
                </a:moveTo>
                <a:lnTo>
                  <a:pt x="2855747" y="4481475"/>
                </a:lnTo>
                <a:lnTo>
                  <a:pt x="2741295" y="4547540"/>
                </a:lnTo>
                <a:lnTo>
                  <a:pt x="2630272" y="4483456"/>
                </a:lnTo>
                <a:lnTo>
                  <a:pt x="2744724" y="4417391"/>
                </a:lnTo>
                <a:close/>
                <a:moveTo>
                  <a:pt x="2751354" y="4413504"/>
                </a:moveTo>
                <a:lnTo>
                  <a:pt x="2872283" y="4343705"/>
                </a:lnTo>
                <a:lnTo>
                  <a:pt x="2983306" y="4407789"/>
                </a:lnTo>
                <a:lnTo>
                  <a:pt x="2862377" y="4477588"/>
                </a:lnTo>
                <a:lnTo>
                  <a:pt x="2751354" y="4413504"/>
                </a:lnTo>
                <a:close/>
                <a:moveTo>
                  <a:pt x="2990012" y="4411676"/>
                </a:moveTo>
                <a:lnTo>
                  <a:pt x="3114370" y="4483456"/>
                </a:lnTo>
                <a:lnTo>
                  <a:pt x="2993441" y="4553255"/>
                </a:lnTo>
                <a:lnTo>
                  <a:pt x="2869082" y="4481475"/>
                </a:lnTo>
                <a:lnTo>
                  <a:pt x="2990012" y="4411676"/>
                </a:lnTo>
                <a:close/>
                <a:moveTo>
                  <a:pt x="2996641" y="4407789"/>
                </a:moveTo>
                <a:lnTo>
                  <a:pt x="3111094" y="4341724"/>
                </a:lnTo>
                <a:lnTo>
                  <a:pt x="3235452" y="4413504"/>
                </a:lnTo>
                <a:lnTo>
                  <a:pt x="3121000" y="4479570"/>
                </a:lnTo>
                <a:lnTo>
                  <a:pt x="2996641" y="4407789"/>
                </a:lnTo>
                <a:close/>
                <a:moveTo>
                  <a:pt x="3242158" y="4417391"/>
                </a:moveTo>
                <a:lnTo>
                  <a:pt x="3353181" y="4481475"/>
                </a:lnTo>
                <a:lnTo>
                  <a:pt x="3238729" y="4547540"/>
                </a:lnTo>
                <a:lnTo>
                  <a:pt x="3127705" y="4483456"/>
                </a:lnTo>
                <a:lnTo>
                  <a:pt x="3242158" y="4417391"/>
                </a:lnTo>
                <a:close/>
                <a:moveTo>
                  <a:pt x="3248863" y="4413504"/>
                </a:moveTo>
                <a:lnTo>
                  <a:pt x="3369793" y="4343629"/>
                </a:lnTo>
                <a:lnTo>
                  <a:pt x="3480816" y="4407713"/>
                </a:lnTo>
                <a:lnTo>
                  <a:pt x="3359887" y="4477512"/>
                </a:lnTo>
                <a:lnTo>
                  <a:pt x="3248863" y="4413504"/>
                </a:lnTo>
                <a:close/>
                <a:moveTo>
                  <a:pt x="3487522" y="4411676"/>
                </a:moveTo>
                <a:lnTo>
                  <a:pt x="3611880" y="4483456"/>
                </a:lnTo>
                <a:lnTo>
                  <a:pt x="3490951" y="4553255"/>
                </a:lnTo>
                <a:lnTo>
                  <a:pt x="3366592" y="4481475"/>
                </a:lnTo>
                <a:lnTo>
                  <a:pt x="3487522" y="4411676"/>
                </a:lnTo>
                <a:close/>
                <a:moveTo>
                  <a:pt x="3494151" y="4407789"/>
                </a:moveTo>
                <a:lnTo>
                  <a:pt x="3608604" y="4341724"/>
                </a:lnTo>
                <a:lnTo>
                  <a:pt x="3732962" y="4413504"/>
                </a:lnTo>
                <a:lnTo>
                  <a:pt x="3618509" y="4479570"/>
                </a:lnTo>
                <a:lnTo>
                  <a:pt x="3494151" y="4407789"/>
                </a:lnTo>
                <a:close/>
                <a:moveTo>
                  <a:pt x="3739667" y="4417391"/>
                </a:moveTo>
                <a:lnTo>
                  <a:pt x="3850691" y="4481475"/>
                </a:lnTo>
                <a:lnTo>
                  <a:pt x="3736239" y="4547540"/>
                </a:lnTo>
                <a:lnTo>
                  <a:pt x="3625215" y="4483456"/>
                </a:lnTo>
                <a:lnTo>
                  <a:pt x="3739667" y="4417391"/>
                </a:lnTo>
                <a:close/>
                <a:moveTo>
                  <a:pt x="3746373" y="4413504"/>
                </a:moveTo>
                <a:lnTo>
                  <a:pt x="3867302" y="4343705"/>
                </a:lnTo>
                <a:lnTo>
                  <a:pt x="3978326" y="4407789"/>
                </a:lnTo>
                <a:lnTo>
                  <a:pt x="3857397" y="4477588"/>
                </a:lnTo>
                <a:lnTo>
                  <a:pt x="3746373" y="4413504"/>
                </a:lnTo>
                <a:close/>
                <a:moveTo>
                  <a:pt x="3984955" y="4411676"/>
                </a:moveTo>
                <a:lnTo>
                  <a:pt x="4109314" y="4483456"/>
                </a:lnTo>
                <a:lnTo>
                  <a:pt x="3988384" y="4553255"/>
                </a:lnTo>
                <a:lnTo>
                  <a:pt x="3864026" y="4481475"/>
                </a:lnTo>
                <a:lnTo>
                  <a:pt x="3984955" y="4411676"/>
                </a:lnTo>
                <a:close/>
                <a:moveTo>
                  <a:pt x="3991661" y="4407789"/>
                </a:moveTo>
                <a:lnTo>
                  <a:pt x="4106113" y="4341724"/>
                </a:lnTo>
                <a:lnTo>
                  <a:pt x="4230472" y="4413504"/>
                </a:lnTo>
                <a:lnTo>
                  <a:pt x="4116019" y="4479570"/>
                </a:lnTo>
                <a:lnTo>
                  <a:pt x="3991661" y="4407789"/>
                </a:lnTo>
                <a:close/>
                <a:moveTo>
                  <a:pt x="4237177" y="4417391"/>
                </a:moveTo>
                <a:lnTo>
                  <a:pt x="4348201" y="4481475"/>
                </a:lnTo>
                <a:lnTo>
                  <a:pt x="4233748" y="4547540"/>
                </a:lnTo>
                <a:lnTo>
                  <a:pt x="4122725" y="4483456"/>
                </a:lnTo>
                <a:lnTo>
                  <a:pt x="4237177" y="4417391"/>
                </a:lnTo>
                <a:close/>
                <a:moveTo>
                  <a:pt x="4243807" y="4413504"/>
                </a:moveTo>
                <a:lnTo>
                  <a:pt x="4364736" y="4343705"/>
                </a:lnTo>
                <a:lnTo>
                  <a:pt x="4475760" y="4407789"/>
                </a:lnTo>
                <a:lnTo>
                  <a:pt x="4354830" y="4477588"/>
                </a:lnTo>
                <a:lnTo>
                  <a:pt x="4243807" y="4413504"/>
                </a:lnTo>
                <a:close/>
                <a:moveTo>
                  <a:pt x="4482465" y="4411676"/>
                </a:moveTo>
                <a:lnTo>
                  <a:pt x="4606824" y="4483456"/>
                </a:lnTo>
                <a:lnTo>
                  <a:pt x="4485894" y="4553255"/>
                </a:lnTo>
                <a:lnTo>
                  <a:pt x="4361536" y="4481475"/>
                </a:lnTo>
                <a:lnTo>
                  <a:pt x="4482465" y="4411676"/>
                </a:lnTo>
                <a:close/>
                <a:moveTo>
                  <a:pt x="4489095" y="4407789"/>
                </a:moveTo>
                <a:lnTo>
                  <a:pt x="4603547" y="4341724"/>
                </a:lnTo>
                <a:lnTo>
                  <a:pt x="4727906" y="4413504"/>
                </a:lnTo>
                <a:lnTo>
                  <a:pt x="4613453" y="4479570"/>
                </a:lnTo>
                <a:lnTo>
                  <a:pt x="4489095" y="4407789"/>
                </a:lnTo>
                <a:close/>
                <a:moveTo>
                  <a:pt x="4734611" y="4417391"/>
                </a:moveTo>
                <a:lnTo>
                  <a:pt x="4845634" y="4481475"/>
                </a:lnTo>
                <a:lnTo>
                  <a:pt x="4731182" y="4547540"/>
                </a:lnTo>
                <a:lnTo>
                  <a:pt x="4620159" y="4483456"/>
                </a:lnTo>
                <a:lnTo>
                  <a:pt x="4734611" y="4417391"/>
                </a:lnTo>
                <a:close/>
                <a:moveTo>
                  <a:pt x="4610253" y="4337838"/>
                </a:moveTo>
                <a:lnTo>
                  <a:pt x="4731182" y="4268038"/>
                </a:lnTo>
                <a:lnTo>
                  <a:pt x="4855541" y="4339819"/>
                </a:lnTo>
                <a:lnTo>
                  <a:pt x="4734611" y="4409618"/>
                </a:lnTo>
                <a:lnTo>
                  <a:pt x="4610253" y="4337838"/>
                </a:lnTo>
                <a:close/>
                <a:moveTo>
                  <a:pt x="4620159" y="4196258"/>
                </a:moveTo>
                <a:lnTo>
                  <a:pt x="4734611" y="4130193"/>
                </a:lnTo>
                <a:lnTo>
                  <a:pt x="4845634" y="4194277"/>
                </a:lnTo>
                <a:lnTo>
                  <a:pt x="4731182" y="4260342"/>
                </a:lnTo>
                <a:lnTo>
                  <a:pt x="4620159" y="4196258"/>
                </a:lnTo>
                <a:close/>
                <a:moveTo>
                  <a:pt x="4610253" y="4050640"/>
                </a:moveTo>
                <a:lnTo>
                  <a:pt x="4731182" y="3980840"/>
                </a:lnTo>
                <a:lnTo>
                  <a:pt x="4855541" y="4052621"/>
                </a:lnTo>
                <a:lnTo>
                  <a:pt x="4734611" y="4122420"/>
                </a:lnTo>
                <a:lnTo>
                  <a:pt x="4610253" y="4050640"/>
                </a:lnTo>
                <a:close/>
                <a:moveTo>
                  <a:pt x="4620159" y="3908984"/>
                </a:moveTo>
                <a:lnTo>
                  <a:pt x="4734611" y="3842919"/>
                </a:lnTo>
                <a:lnTo>
                  <a:pt x="4845634" y="3907003"/>
                </a:lnTo>
                <a:lnTo>
                  <a:pt x="4731182" y="3973068"/>
                </a:lnTo>
                <a:lnTo>
                  <a:pt x="4620159" y="3908984"/>
                </a:lnTo>
                <a:close/>
                <a:moveTo>
                  <a:pt x="4610253" y="3763442"/>
                </a:moveTo>
                <a:lnTo>
                  <a:pt x="4731182" y="3693643"/>
                </a:lnTo>
                <a:lnTo>
                  <a:pt x="4855541" y="3765423"/>
                </a:lnTo>
                <a:lnTo>
                  <a:pt x="4734611" y="3835222"/>
                </a:lnTo>
                <a:lnTo>
                  <a:pt x="4610253" y="3763442"/>
                </a:lnTo>
                <a:close/>
                <a:moveTo>
                  <a:pt x="4620159" y="3621786"/>
                </a:moveTo>
                <a:lnTo>
                  <a:pt x="4734611" y="3555721"/>
                </a:lnTo>
                <a:lnTo>
                  <a:pt x="4845634" y="3619805"/>
                </a:lnTo>
                <a:lnTo>
                  <a:pt x="4731182" y="3685870"/>
                </a:lnTo>
                <a:lnTo>
                  <a:pt x="4620159" y="3621786"/>
                </a:lnTo>
                <a:close/>
                <a:moveTo>
                  <a:pt x="4610253" y="3476168"/>
                </a:moveTo>
                <a:lnTo>
                  <a:pt x="4731182" y="3406369"/>
                </a:lnTo>
                <a:lnTo>
                  <a:pt x="4855541" y="3478149"/>
                </a:lnTo>
                <a:lnTo>
                  <a:pt x="4734611" y="3547948"/>
                </a:lnTo>
                <a:lnTo>
                  <a:pt x="4610253" y="3476168"/>
                </a:lnTo>
                <a:close/>
                <a:moveTo>
                  <a:pt x="4620159" y="3334588"/>
                </a:moveTo>
                <a:lnTo>
                  <a:pt x="4734611" y="3268523"/>
                </a:lnTo>
                <a:lnTo>
                  <a:pt x="4845634" y="3332607"/>
                </a:lnTo>
                <a:lnTo>
                  <a:pt x="4731182" y="3398672"/>
                </a:lnTo>
                <a:lnTo>
                  <a:pt x="4620159" y="3334588"/>
                </a:lnTo>
                <a:close/>
                <a:moveTo>
                  <a:pt x="4610253" y="3188970"/>
                </a:moveTo>
                <a:lnTo>
                  <a:pt x="4731182" y="3119171"/>
                </a:lnTo>
                <a:lnTo>
                  <a:pt x="4855541" y="3190951"/>
                </a:lnTo>
                <a:lnTo>
                  <a:pt x="4734611" y="3260751"/>
                </a:lnTo>
                <a:lnTo>
                  <a:pt x="4610253" y="3188970"/>
                </a:lnTo>
                <a:close/>
                <a:moveTo>
                  <a:pt x="4620159" y="3047314"/>
                </a:moveTo>
                <a:lnTo>
                  <a:pt x="4734611" y="2981249"/>
                </a:lnTo>
                <a:lnTo>
                  <a:pt x="4845634" y="3045333"/>
                </a:lnTo>
                <a:lnTo>
                  <a:pt x="4731182" y="3111399"/>
                </a:lnTo>
                <a:lnTo>
                  <a:pt x="4620159" y="3047314"/>
                </a:lnTo>
                <a:close/>
                <a:moveTo>
                  <a:pt x="4610253" y="2901772"/>
                </a:moveTo>
                <a:lnTo>
                  <a:pt x="4731182" y="2831973"/>
                </a:lnTo>
                <a:lnTo>
                  <a:pt x="4855541" y="2903754"/>
                </a:lnTo>
                <a:lnTo>
                  <a:pt x="4734611" y="2973553"/>
                </a:lnTo>
                <a:lnTo>
                  <a:pt x="4610253" y="2901772"/>
                </a:lnTo>
                <a:close/>
                <a:moveTo>
                  <a:pt x="4620159" y="2760117"/>
                </a:moveTo>
                <a:lnTo>
                  <a:pt x="4734611" y="2694051"/>
                </a:lnTo>
                <a:lnTo>
                  <a:pt x="4845634" y="2758135"/>
                </a:lnTo>
                <a:lnTo>
                  <a:pt x="4731182" y="2824201"/>
                </a:lnTo>
                <a:lnTo>
                  <a:pt x="4620159" y="2760117"/>
                </a:lnTo>
                <a:close/>
                <a:moveTo>
                  <a:pt x="4610253" y="2614498"/>
                </a:moveTo>
                <a:lnTo>
                  <a:pt x="4731182" y="2544699"/>
                </a:lnTo>
                <a:lnTo>
                  <a:pt x="4855541" y="2616479"/>
                </a:lnTo>
                <a:lnTo>
                  <a:pt x="4734611" y="2686279"/>
                </a:lnTo>
                <a:lnTo>
                  <a:pt x="4610253" y="2614498"/>
                </a:lnTo>
                <a:close/>
                <a:moveTo>
                  <a:pt x="4620159" y="2472919"/>
                </a:moveTo>
                <a:lnTo>
                  <a:pt x="4734611" y="2406853"/>
                </a:lnTo>
                <a:lnTo>
                  <a:pt x="4845634" y="2470937"/>
                </a:lnTo>
                <a:lnTo>
                  <a:pt x="4731182" y="2537003"/>
                </a:lnTo>
                <a:lnTo>
                  <a:pt x="4620159" y="2472919"/>
                </a:lnTo>
                <a:close/>
                <a:moveTo>
                  <a:pt x="4610253" y="2327301"/>
                </a:moveTo>
                <a:lnTo>
                  <a:pt x="4731182" y="2257501"/>
                </a:lnTo>
                <a:lnTo>
                  <a:pt x="4855541" y="2329282"/>
                </a:lnTo>
                <a:lnTo>
                  <a:pt x="4734611" y="2399081"/>
                </a:lnTo>
                <a:lnTo>
                  <a:pt x="4610253" y="2327301"/>
                </a:lnTo>
                <a:close/>
                <a:moveTo>
                  <a:pt x="4603547" y="2323414"/>
                </a:moveTo>
                <a:lnTo>
                  <a:pt x="4492524" y="2259330"/>
                </a:lnTo>
                <a:lnTo>
                  <a:pt x="4613453" y="2189531"/>
                </a:lnTo>
                <a:lnTo>
                  <a:pt x="4724477" y="2253615"/>
                </a:lnTo>
                <a:lnTo>
                  <a:pt x="4603547" y="2323414"/>
                </a:lnTo>
                <a:close/>
                <a:moveTo>
                  <a:pt x="4596842" y="2327301"/>
                </a:moveTo>
                <a:lnTo>
                  <a:pt x="4482389" y="2393366"/>
                </a:lnTo>
                <a:lnTo>
                  <a:pt x="4371366" y="2329282"/>
                </a:lnTo>
                <a:lnTo>
                  <a:pt x="4485818" y="2263216"/>
                </a:lnTo>
                <a:lnTo>
                  <a:pt x="4596842" y="2327301"/>
                </a:lnTo>
                <a:close/>
                <a:moveTo>
                  <a:pt x="4364736" y="2325396"/>
                </a:moveTo>
                <a:lnTo>
                  <a:pt x="4240378" y="2253615"/>
                </a:lnTo>
                <a:lnTo>
                  <a:pt x="4354830" y="2187550"/>
                </a:lnTo>
                <a:lnTo>
                  <a:pt x="4479189" y="2259330"/>
                </a:lnTo>
                <a:lnTo>
                  <a:pt x="4364736" y="2325396"/>
                </a:lnTo>
                <a:close/>
                <a:moveTo>
                  <a:pt x="4358107" y="2329282"/>
                </a:moveTo>
                <a:lnTo>
                  <a:pt x="4237177" y="2399081"/>
                </a:lnTo>
                <a:lnTo>
                  <a:pt x="4112819" y="2327301"/>
                </a:lnTo>
                <a:lnTo>
                  <a:pt x="4233748" y="2257501"/>
                </a:lnTo>
                <a:lnTo>
                  <a:pt x="4358107" y="2329282"/>
                </a:lnTo>
                <a:close/>
                <a:moveTo>
                  <a:pt x="4106113" y="2323414"/>
                </a:moveTo>
                <a:lnTo>
                  <a:pt x="3995090" y="2259330"/>
                </a:lnTo>
                <a:lnTo>
                  <a:pt x="4116019" y="2189531"/>
                </a:lnTo>
                <a:lnTo>
                  <a:pt x="4227043" y="2253615"/>
                </a:lnTo>
                <a:lnTo>
                  <a:pt x="4106113" y="2323414"/>
                </a:lnTo>
                <a:close/>
                <a:moveTo>
                  <a:pt x="4099408" y="2327301"/>
                </a:moveTo>
                <a:lnTo>
                  <a:pt x="3984955" y="2393366"/>
                </a:lnTo>
                <a:lnTo>
                  <a:pt x="3873932" y="2329282"/>
                </a:lnTo>
                <a:lnTo>
                  <a:pt x="3988384" y="2263216"/>
                </a:lnTo>
                <a:lnTo>
                  <a:pt x="4099408" y="2327301"/>
                </a:lnTo>
                <a:close/>
                <a:moveTo>
                  <a:pt x="3867302" y="2325396"/>
                </a:moveTo>
                <a:lnTo>
                  <a:pt x="3742944" y="2253615"/>
                </a:lnTo>
                <a:lnTo>
                  <a:pt x="3857397" y="2187550"/>
                </a:lnTo>
                <a:lnTo>
                  <a:pt x="3981755" y="2259330"/>
                </a:lnTo>
                <a:lnTo>
                  <a:pt x="3867302" y="2325396"/>
                </a:lnTo>
                <a:close/>
                <a:moveTo>
                  <a:pt x="3860597" y="2329282"/>
                </a:moveTo>
                <a:lnTo>
                  <a:pt x="3739667" y="2399081"/>
                </a:lnTo>
                <a:lnTo>
                  <a:pt x="3615309" y="2327301"/>
                </a:lnTo>
                <a:lnTo>
                  <a:pt x="3736239" y="2257501"/>
                </a:lnTo>
                <a:lnTo>
                  <a:pt x="3860597" y="2329282"/>
                </a:lnTo>
                <a:close/>
                <a:moveTo>
                  <a:pt x="3608604" y="2323414"/>
                </a:moveTo>
                <a:lnTo>
                  <a:pt x="3497580" y="2259330"/>
                </a:lnTo>
                <a:lnTo>
                  <a:pt x="3618509" y="2189531"/>
                </a:lnTo>
                <a:lnTo>
                  <a:pt x="3729533" y="2253615"/>
                </a:lnTo>
                <a:lnTo>
                  <a:pt x="3608604" y="2323414"/>
                </a:lnTo>
                <a:close/>
                <a:moveTo>
                  <a:pt x="3601898" y="2327301"/>
                </a:moveTo>
                <a:lnTo>
                  <a:pt x="3487446" y="2393366"/>
                </a:lnTo>
                <a:lnTo>
                  <a:pt x="3376422" y="2329282"/>
                </a:lnTo>
                <a:lnTo>
                  <a:pt x="3490874" y="2263216"/>
                </a:lnTo>
                <a:lnTo>
                  <a:pt x="3601898" y="2327301"/>
                </a:lnTo>
                <a:close/>
                <a:moveTo>
                  <a:pt x="3369793" y="2325396"/>
                </a:moveTo>
                <a:lnTo>
                  <a:pt x="3245434" y="2253615"/>
                </a:lnTo>
                <a:lnTo>
                  <a:pt x="3359887" y="2187550"/>
                </a:lnTo>
                <a:lnTo>
                  <a:pt x="3484245" y="2259330"/>
                </a:lnTo>
                <a:lnTo>
                  <a:pt x="3369793" y="2325396"/>
                </a:lnTo>
                <a:close/>
                <a:moveTo>
                  <a:pt x="3363087" y="2329282"/>
                </a:moveTo>
                <a:lnTo>
                  <a:pt x="3242158" y="2399081"/>
                </a:lnTo>
                <a:lnTo>
                  <a:pt x="3117799" y="2327301"/>
                </a:lnTo>
                <a:lnTo>
                  <a:pt x="3238729" y="2257501"/>
                </a:lnTo>
                <a:lnTo>
                  <a:pt x="3363087" y="2329282"/>
                </a:lnTo>
                <a:close/>
                <a:moveTo>
                  <a:pt x="3111094" y="2323414"/>
                </a:moveTo>
                <a:lnTo>
                  <a:pt x="3000070" y="2259330"/>
                </a:lnTo>
                <a:lnTo>
                  <a:pt x="3121000" y="2189531"/>
                </a:lnTo>
                <a:lnTo>
                  <a:pt x="3232023" y="2253615"/>
                </a:lnTo>
                <a:lnTo>
                  <a:pt x="3111094" y="2323414"/>
                </a:lnTo>
                <a:close/>
                <a:moveTo>
                  <a:pt x="3104464" y="2327301"/>
                </a:moveTo>
                <a:lnTo>
                  <a:pt x="2990012" y="2393366"/>
                </a:lnTo>
                <a:lnTo>
                  <a:pt x="2878989" y="2329282"/>
                </a:lnTo>
                <a:lnTo>
                  <a:pt x="2993441" y="2263216"/>
                </a:lnTo>
                <a:lnTo>
                  <a:pt x="3104464" y="2327301"/>
                </a:lnTo>
                <a:close/>
                <a:moveTo>
                  <a:pt x="2872359" y="2325396"/>
                </a:moveTo>
                <a:lnTo>
                  <a:pt x="2747924" y="2253615"/>
                </a:lnTo>
                <a:lnTo>
                  <a:pt x="2862377" y="2187550"/>
                </a:lnTo>
                <a:lnTo>
                  <a:pt x="2986735" y="2259330"/>
                </a:lnTo>
                <a:lnTo>
                  <a:pt x="2872359" y="2325396"/>
                </a:lnTo>
                <a:close/>
                <a:moveTo>
                  <a:pt x="2865654" y="2329282"/>
                </a:moveTo>
                <a:lnTo>
                  <a:pt x="2744724" y="2399081"/>
                </a:lnTo>
                <a:lnTo>
                  <a:pt x="2620366" y="2327301"/>
                </a:lnTo>
                <a:lnTo>
                  <a:pt x="2741295" y="2257425"/>
                </a:lnTo>
                <a:lnTo>
                  <a:pt x="2865654" y="2329282"/>
                </a:lnTo>
                <a:close/>
                <a:moveTo>
                  <a:pt x="2613660" y="2323414"/>
                </a:moveTo>
                <a:lnTo>
                  <a:pt x="2502637" y="2259330"/>
                </a:lnTo>
                <a:lnTo>
                  <a:pt x="2623566" y="2189531"/>
                </a:lnTo>
                <a:lnTo>
                  <a:pt x="2734589" y="2253615"/>
                </a:lnTo>
                <a:lnTo>
                  <a:pt x="2613660" y="2323414"/>
                </a:lnTo>
                <a:close/>
                <a:moveTo>
                  <a:pt x="2606954" y="2327301"/>
                </a:moveTo>
                <a:lnTo>
                  <a:pt x="2492502" y="2393366"/>
                </a:lnTo>
                <a:lnTo>
                  <a:pt x="2381479" y="2329282"/>
                </a:lnTo>
                <a:lnTo>
                  <a:pt x="2495931" y="2263216"/>
                </a:lnTo>
                <a:lnTo>
                  <a:pt x="2606954" y="2327301"/>
                </a:lnTo>
                <a:close/>
                <a:moveTo>
                  <a:pt x="2374849" y="2325396"/>
                </a:moveTo>
                <a:lnTo>
                  <a:pt x="2250491" y="2253615"/>
                </a:lnTo>
                <a:lnTo>
                  <a:pt x="2364943" y="2187550"/>
                </a:lnTo>
                <a:lnTo>
                  <a:pt x="2489302" y="2259330"/>
                </a:lnTo>
                <a:lnTo>
                  <a:pt x="2374849" y="2325396"/>
                </a:lnTo>
                <a:close/>
                <a:moveTo>
                  <a:pt x="2368144" y="2329282"/>
                </a:moveTo>
                <a:lnTo>
                  <a:pt x="2247214" y="2399081"/>
                </a:lnTo>
                <a:lnTo>
                  <a:pt x="2122856" y="2327301"/>
                </a:lnTo>
                <a:lnTo>
                  <a:pt x="2243785" y="2257501"/>
                </a:lnTo>
                <a:lnTo>
                  <a:pt x="2368144" y="2329282"/>
                </a:lnTo>
                <a:close/>
                <a:moveTo>
                  <a:pt x="2116150" y="2323414"/>
                </a:moveTo>
                <a:lnTo>
                  <a:pt x="2005127" y="2259330"/>
                </a:lnTo>
                <a:lnTo>
                  <a:pt x="2126056" y="2189531"/>
                </a:lnTo>
                <a:lnTo>
                  <a:pt x="2237080" y="2253615"/>
                </a:lnTo>
                <a:lnTo>
                  <a:pt x="2116150" y="2323414"/>
                </a:lnTo>
                <a:close/>
                <a:moveTo>
                  <a:pt x="2109521" y="2327301"/>
                </a:moveTo>
                <a:lnTo>
                  <a:pt x="1995069" y="2393366"/>
                </a:lnTo>
                <a:lnTo>
                  <a:pt x="1884045" y="2329282"/>
                </a:lnTo>
                <a:lnTo>
                  <a:pt x="1998497" y="2263216"/>
                </a:lnTo>
                <a:lnTo>
                  <a:pt x="2109521" y="2327301"/>
                </a:lnTo>
                <a:close/>
                <a:moveTo>
                  <a:pt x="2119427" y="2472919"/>
                </a:moveTo>
                <a:lnTo>
                  <a:pt x="1998497" y="2542718"/>
                </a:lnTo>
                <a:lnTo>
                  <a:pt x="1874139" y="2470937"/>
                </a:lnTo>
                <a:lnTo>
                  <a:pt x="1995069" y="2401138"/>
                </a:lnTo>
                <a:lnTo>
                  <a:pt x="2119427" y="2472919"/>
                </a:lnTo>
                <a:close/>
                <a:moveTo>
                  <a:pt x="2109521" y="2614498"/>
                </a:moveTo>
                <a:lnTo>
                  <a:pt x="1995069" y="2680564"/>
                </a:lnTo>
                <a:lnTo>
                  <a:pt x="1884045" y="2616479"/>
                </a:lnTo>
                <a:lnTo>
                  <a:pt x="1998497" y="2550414"/>
                </a:lnTo>
                <a:lnTo>
                  <a:pt x="2109521" y="2614498"/>
                </a:lnTo>
                <a:close/>
                <a:moveTo>
                  <a:pt x="2119427" y="2760117"/>
                </a:moveTo>
                <a:lnTo>
                  <a:pt x="1998497" y="2829916"/>
                </a:lnTo>
                <a:lnTo>
                  <a:pt x="1874139" y="2758135"/>
                </a:lnTo>
                <a:lnTo>
                  <a:pt x="1995069" y="2688336"/>
                </a:lnTo>
                <a:lnTo>
                  <a:pt x="2119427" y="2760117"/>
                </a:lnTo>
                <a:close/>
                <a:moveTo>
                  <a:pt x="2109521" y="2901772"/>
                </a:moveTo>
                <a:lnTo>
                  <a:pt x="1995069" y="2967838"/>
                </a:lnTo>
                <a:lnTo>
                  <a:pt x="1884045" y="2903754"/>
                </a:lnTo>
                <a:lnTo>
                  <a:pt x="1998497" y="2837688"/>
                </a:lnTo>
                <a:lnTo>
                  <a:pt x="2109521" y="2901772"/>
                </a:lnTo>
                <a:close/>
                <a:moveTo>
                  <a:pt x="2119427" y="3047314"/>
                </a:moveTo>
                <a:lnTo>
                  <a:pt x="1998497" y="3117114"/>
                </a:lnTo>
                <a:lnTo>
                  <a:pt x="1874139" y="3045333"/>
                </a:lnTo>
                <a:lnTo>
                  <a:pt x="1995069" y="2975534"/>
                </a:lnTo>
                <a:lnTo>
                  <a:pt x="2119427" y="3047314"/>
                </a:lnTo>
                <a:close/>
                <a:moveTo>
                  <a:pt x="2109521" y="3188970"/>
                </a:moveTo>
                <a:lnTo>
                  <a:pt x="1995069" y="3255036"/>
                </a:lnTo>
                <a:lnTo>
                  <a:pt x="1884045" y="3190951"/>
                </a:lnTo>
                <a:lnTo>
                  <a:pt x="1998497" y="3124886"/>
                </a:lnTo>
                <a:lnTo>
                  <a:pt x="2109521" y="3188970"/>
                </a:lnTo>
                <a:close/>
                <a:moveTo>
                  <a:pt x="2119427" y="3334588"/>
                </a:moveTo>
                <a:lnTo>
                  <a:pt x="1998497" y="3404387"/>
                </a:lnTo>
                <a:lnTo>
                  <a:pt x="1874139" y="3332607"/>
                </a:lnTo>
                <a:lnTo>
                  <a:pt x="1995069" y="3262808"/>
                </a:lnTo>
                <a:lnTo>
                  <a:pt x="2119427" y="3334588"/>
                </a:lnTo>
                <a:close/>
                <a:moveTo>
                  <a:pt x="2109521" y="3476168"/>
                </a:moveTo>
                <a:lnTo>
                  <a:pt x="1995069" y="3542233"/>
                </a:lnTo>
                <a:lnTo>
                  <a:pt x="1884045" y="3478149"/>
                </a:lnTo>
                <a:lnTo>
                  <a:pt x="1998497" y="3412084"/>
                </a:lnTo>
                <a:lnTo>
                  <a:pt x="2109521" y="3476168"/>
                </a:lnTo>
                <a:close/>
                <a:moveTo>
                  <a:pt x="2119427" y="3621786"/>
                </a:moveTo>
                <a:lnTo>
                  <a:pt x="1998497" y="3691585"/>
                </a:lnTo>
                <a:lnTo>
                  <a:pt x="1874139" y="3619805"/>
                </a:lnTo>
                <a:lnTo>
                  <a:pt x="1995069" y="3550006"/>
                </a:lnTo>
                <a:lnTo>
                  <a:pt x="2119427" y="3621786"/>
                </a:lnTo>
                <a:close/>
                <a:moveTo>
                  <a:pt x="2109445" y="3763442"/>
                </a:moveTo>
                <a:lnTo>
                  <a:pt x="1994992" y="3829507"/>
                </a:lnTo>
                <a:lnTo>
                  <a:pt x="1883969" y="3765423"/>
                </a:lnTo>
                <a:lnTo>
                  <a:pt x="1998421" y="3699358"/>
                </a:lnTo>
                <a:lnTo>
                  <a:pt x="2109445" y="3763442"/>
                </a:lnTo>
                <a:close/>
                <a:moveTo>
                  <a:pt x="2119427" y="3908984"/>
                </a:moveTo>
                <a:lnTo>
                  <a:pt x="1998497" y="3978783"/>
                </a:lnTo>
                <a:lnTo>
                  <a:pt x="1874139" y="3907003"/>
                </a:lnTo>
                <a:lnTo>
                  <a:pt x="1995069" y="3837204"/>
                </a:lnTo>
                <a:lnTo>
                  <a:pt x="2119427" y="3908984"/>
                </a:lnTo>
                <a:close/>
                <a:moveTo>
                  <a:pt x="2109521" y="4050640"/>
                </a:moveTo>
                <a:lnTo>
                  <a:pt x="1995069" y="4116705"/>
                </a:lnTo>
                <a:lnTo>
                  <a:pt x="1884045" y="4052621"/>
                </a:lnTo>
                <a:lnTo>
                  <a:pt x="1998497" y="3986555"/>
                </a:lnTo>
                <a:lnTo>
                  <a:pt x="2109521" y="4050640"/>
                </a:lnTo>
                <a:close/>
                <a:moveTo>
                  <a:pt x="2119427" y="4196258"/>
                </a:moveTo>
                <a:lnTo>
                  <a:pt x="1998497" y="4266057"/>
                </a:lnTo>
                <a:lnTo>
                  <a:pt x="1874139" y="4194277"/>
                </a:lnTo>
                <a:lnTo>
                  <a:pt x="1995069" y="4124478"/>
                </a:lnTo>
                <a:lnTo>
                  <a:pt x="2119427" y="4196258"/>
                </a:lnTo>
                <a:close/>
                <a:moveTo>
                  <a:pt x="2109445" y="4337838"/>
                </a:moveTo>
                <a:lnTo>
                  <a:pt x="1994992" y="4403903"/>
                </a:lnTo>
                <a:lnTo>
                  <a:pt x="1883969" y="4339819"/>
                </a:lnTo>
                <a:lnTo>
                  <a:pt x="1998421" y="4273753"/>
                </a:lnTo>
                <a:lnTo>
                  <a:pt x="2109445" y="4337838"/>
                </a:lnTo>
                <a:close/>
                <a:moveTo>
                  <a:pt x="2119427" y="4483456"/>
                </a:moveTo>
                <a:lnTo>
                  <a:pt x="1998497" y="4553255"/>
                </a:lnTo>
                <a:lnTo>
                  <a:pt x="1874139" y="4481475"/>
                </a:lnTo>
                <a:lnTo>
                  <a:pt x="1995069" y="4411676"/>
                </a:lnTo>
                <a:lnTo>
                  <a:pt x="2119427" y="4483456"/>
                </a:lnTo>
                <a:close/>
                <a:moveTo>
                  <a:pt x="2109521" y="4625111"/>
                </a:moveTo>
                <a:lnTo>
                  <a:pt x="1995069" y="4691177"/>
                </a:lnTo>
                <a:lnTo>
                  <a:pt x="1884045" y="4627093"/>
                </a:lnTo>
                <a:lnTo>
                  <a:pt x="1998497" y="4561027"/>
                </a:lnTo>
                <a:lnTo>
                  <a:pt x="2109521" y="4625111"/>
                </a:lnTo>
                <a:close/>
                <a:moveTo>
                  <a:pt x="2005203" y="4557141"/>
                </a:moveTo>
                <a:lnTo>
                  <a:pt x="2126132" y="4487342"/>
                </a:lnTo>
                <a:lnTo>
                  <a:pt x="2237156" y="4551426"/>
                </a:lnTo>
                <a:lnTo>
                  <a:pt x="2116227" y="4621226"/>
                </a:lnTo>
                <a:lnTo>
                  <a:pt x="2005203" y="4557141"/>
                </a:lnTo>
                <a:close/>
                <a:moveTo>
                  <a:pt x="2243785" y="4555236"/>
                </a:moveTo>
                <a:lnTo>
                  <a:pt x="2368144" y="4627016"/>
                </a:lnTo>
                <a:lnTo>
                  <a:pt x="2247214" y="4696816"/>
                </a:lnTo>
                <a:lnTo>
                  <a:pt x="2122856" y="4625036"/>
                </a:lnTo>
                <a:lnTo>
                  <a:pt x="2243785" y="4555236"/>
                </a:lnTo>
                <a:close/>
                <a:moveTo>
                  <a:pt x="2250491" y="4551426"/>
                </a:moveTo>
                <a:lnTo>
                  <a:pt x="2364943" y="4485361"/>
                </a:lnTo>
                <a:lnTo>
                  <a:pt x="2489302" y="4557141"/>
                </a:lnTo>
                <a:lnTo>
                  <a:pt x="2374849" y="4623206"/>
                </a:lnTo>
                <a:lnTo>
                  <a:pt x="2250491" y="4551426"/>
                </a:lnTo>
                <a:close/>
                <a:moveTo>
                  <a:pt x="2495931" y="4561027"/>
                </a:moveTo>
                <a:lnTo>
                  <a:pt x="2606954" y="4625111"/>
                </a:lnTo>
                <a:lnTo>
                  <a:pt x="2492502" y="4691177"/>
                </a:lnTo>
                <a:lnTo>
                  <a:pt x="2381479" y="4627093"/>
                </a:lnTo>
                <a:lnTo>
                  <a:pt x="2495931" y="4561027"/>
                </a:lnTo>
                <a:close/>
                <a:moveTo>
                  <a:pt x="2502637" y="4557141"/>
                </a:moveTo>
                <a:lnTo>
                  <a:pt x="2623566" y="4487342"/>
                </a:lnTo>
                <a:lnTo>
                  <a:pt x="2734589" y="4551426"/>
                </a:lnTo>
                <a:lnTo>
                  <a:pt x="2613660" y="4621226"/>
                </a:lnTo>
                <a:lnTo>
                  <a:pt x="2502637" y="4557141"/>
                </a:lnTo>
                <a:close/>
                <a:moveTo>
                  <a:pt x="2741295" y="4555236"/>
                </a:moveTo>
                <a:lnTo>
                  <a:pt x="2865654" y="4627016"/>
                </a:lnTo>
                <a:lnTo>
                  <a:pt x="2744724" y="4696816"/>
                </a:lnTo>
                <a:lnTo>
                  <a:pt x="2620366" y="4625036"/>
                </a:lnTo>
                <a:lnTo>
                  <a:pt x="2741295" y="4555236"/>
                </a:lnTo>
                <a:close/>
                <a:moveTo>
                  <a:pt x="2747924" y="4551426"/>
                </a:moveTo>
                <a:lnTo>
                  <a:pt x="2862377" y="4485361"/>
                </a:lnTo>
                <a:lnTo>
                  <a:pt x="2986735" y="4557141"/>
                </a:lnTo>
                <a:lnTo>
                  <a:pt x="2872283" y="4623206"/>
                </a:lnTo>
                <a:lnTo>
                  <a:pt x="2747924" y="4551426"/>
                </a:lnTo>
                <a:close/>
                <a:moveTo>
                  <a:pt x="2993441" y="4561027"/>
                </a:moveTo>
                <a:lnTo>
                  <a:pt x="3104464" y="4625111"/>
                </a:lnTo>
                <a:lnTo>
                  <a:pt x="2990012" y="4691177"/>
                </a:lnTo>
                <a:lnTo>
                  <a:pt x="2878989" y="4627093"/>
                </a:lnTo>
                <a:lnTo>
                  <a:pt x="2993441" y="4561027"/>
                </a:lnTo>
                <a:close/>
                <a:moveTo>
                  <a:pt x="3000147" y="4557141"/>
                </a:moveTo>
                <a:lnTo>
                  <a:pt x="3121076" y="4487342"/>
                </a:lnTo>
                <a:lnTo>
                  <a:pt x="3232099" y="4551426"/>
                </a:lnTo>
                <a:lnTo>
                  <a:pt x="3111170" y="4621226"/>
                </a:lnTo>
                <a:lnTo>
                  <a:pt x="3000147" y="4557141"/>
                </a:lnTo>
                <a:close/>
                <a:moveTo>
                  <a:pt x="3238729" y="4555236"/>
                </a:moveTo>
                <a:lnTo>
                  <a:pt x="3363087" y="4627016"/>
                </a:lnTo>
                <a:lnTo>
                  <a:pt x="3242158" y="4696816"/>
                </a:lnTo>
                <a:lnTo>
                  <a:pt x="3117799" y="4625036"/>
                </a:lnTo>
                <a:lnTo>
                  <a:pt x="3238729" y="4555236"/>
                </a:lnTo>
                <a:close/>
                <a:moveTo>
                  <a:pt x="3245434" y="4551426"/>
                </a:moveTo>
                <a:lnTo>
                  <a:pt x="3359887" y="4485361"/>
                </a:lnTo>
                <a:lnTo>
                  <a:pt x="3484245" y="4557141"/>
                </a:lnTo>
                <a:lnTo>
                  <a:pt x="3369793" y="4623206"/>
                </a:lnTo>
                <a:lnTo>
                  <a:pt x="3245434" y="4551426"/>
                </a:lnTo>
                <a:close/>
                <a:moveTo>
                  <a:pt x="3490951" y="4561027"/>
                </a:moveTo>
                <a:lnTo>
                  <a:pt x="3601974" y="4625111"/>
                </a:lnTo>
                <a:lnTo>
                  <a:pt x="3487522" y="4691177"/>
                </a:lnTo>
                <a:lnTo>
                  <a:pt x="3376498" y="4627093"/>
                </a:lnTo>
                <a:lnTo>
                  <a:pt x="3490951" y="4561027"/>
                </a:lnTo>
                <a:close/>
                <a:moveTo>
                  <a:pt x="3497580" y="4557141"/>
                </a:moveTo>
                <a:lnTo>
                  <a:pt x="3618509" y="4487342"/>
                </a:lnTo>
                <a:lnTo>
                  <a:pt x="3729533" y="4551426"/>
                </a:lnTo>
                <a:lnTo>
                  <a:pt x="3608604" y="4621226"/>
                </a:lnTo>
                <a:lnTo>
                  <a:pt x="3497580" y="4557141"/>
                </a:lnTo>
                <a:close/>
                <a:moveTo>
                  <a:pt x="3736239" y="4555236"/>
                </a:moveTo>
                <a:lnTo>
                  <a:pt x="3860597" y="4627016"/>
                </a:lnTo>
                <a:lnTo>
                  <a:pt x="3739667" y="4696816"/>
                </a:lnTo>
                <a:lnTo>
                  <a:pt x="3615309" y="4625036"/>
                </a:lnTo>
                <a:lnTo>
                  <a:pt x="3736239" y="4555236"/>
                </a:lnTo>
                <a:close/>
                <a:moveTo>
                  <a:pt x="3742944" y="4551426"/>
                </a:moveTo>
                <a:lnTo>
                  <a:pt x="3857397" y="4485361"/>
                </a:lnTo>
                <a:lnTo>
                  <a:pt x="3981755" y="4557141"/>
                </a:lnTo>
                <a:lnTo>
                  <a:pt x="3867302" y="4623206"/>
                </a:lnTo>
                <a:lnTo>
                  <a:pt x="3742944" y="4551426"/>
                </a:lnTo>
                <a:close/>
                <a:moveTo>
                  <a:pt x="3988384" y="4561027"/>
                </a:moveTo>
                <a:lnTo>
                  <a:pt x="4099408" y="4625111"/>
                </a:lnTo>
                <a:lnTo>
                  <a:pt x="3984955" y="4691177"/>
                </a:lnTo>
                <a:lnTo>
                  <a:pt x="3873932" y="4627093"/>
                </a:lnTo>
                <a:lnTo>
                  <a:pt x="3988384" y="4561027"/>
                </a:lnTo>
                <a:close/>
                <a:moveTo>
                  <a:pt x="3995090" y="4557141"/>
                </a:moveTo>
                <a:lnTo>
                  <a:pt x="4116019" y="4487342"/>
                </a:lnTo>
                <a:lnTo>
                  <a:pt x="4227043" y="4551426"/>
                </a:lnTo>
                <a:lnTo>
                  <a:pt x="4106113" y="4621226"/>
                </a:lnTo>
                <a:lnTo>
                  <a:pt x="3995090" y="4557141"/>
                </a:lnTo>
                <a:close/>
                <a:moveTo>
                  <a:pt x="4233672" y="4555236"/>
                </a:moveTo>
                <a:lnTo>
                  <a:pt x="4358031" y="4627016"/>
                </a:lnTo>
                <a:lnTo>
                  <a:pt x="4237101" y="4696816"/>
                </a:lnTo>
                <a:lnTo>
                  <a:pt x="4112743" y="4625036"/>
                </a:lnTo>
                <a:lnTo>
                  <a:pt x="4233672" y="4555236"/>
                </a:lnTo>
                <a:close/>
                <a:moveTo>
                  <a:pt x="4240378" y="4551426"/>
                </a:moveTo>
                <a:lnTo>
                  <a:pt x="4354830" y="4485361"/>
                </a:lnTo>
                <a:lnTo>
                  <a:pt x="4479189" y="4557141"/>
                </a:lnTo>
                <a:lnTo>
                  <a:pt x="4364736" y="4623206"/>
                </a:lnTo>
                <a:lnTo>
                  <a:pt x="4240378" y="4551426"/>
                </a:lnTo>
                <a:close/>
                <a:moveTo>
                  <a:pt x="4485894" y="4561027"/>
                </a:moveTo>
                <a:lnTo>
                  <a:pt x="4596918" y="4625111"/>
                </a:lnTo>
                <a:lnTo>
                  <a:pt x="4482465" y="4691177"/>
                </a:lnTo>
                <a:lnTo>
                  <a:pt x="4371442" y="4627093"/>
                </a:lnTo>
                <a:lnTo>
                  <a:pt x="4485894" y="4561027"/>
                </a:lnTo>
                <a:close/>
                <a:moveTo>
                  <a:pt x="4492600" y="4557141"/>
                </a:moveTo>
                <a:lnTo>
                  <a:pt x="4613529" y="4487342"/>
                </a:lnTo>
                <a:lnTo>
                  <a:pt x="4724553" y="4551426"/>
                </a:lnTo>
                <a:lnTo>
                  <a:pt x="4603623" y="4621226"/>
                </a:lnTo>
                <a:lnTo>
                  <a:pt x="4492600" y="4557141"/>
                </a:lnTo>
                <a:close/>
                <a:moveTo>
                  <a:pt x="4731182" y="4555236"/>
                </a:moveTo>
                <a:lnTo>
                  <a:pt x="4855541" y="4627016"/>
                </a:lnTo>
                <a:lnTo>
                  <a:pt x="4734611" y="4696816"/>
                </a:lnTo>
                <a:lnTo>
                  <a:pt x="4610253" y="4625036"/>
                </a:lnTo>
                <a:lnTo>
                  <a:pt x="4731182" y="4555236"/>
                </a:lnTo>
                <a:close/>
                <a:moveTo>
                  <a:pt x="4737888" y="4551426"/>
                </a:moveTo>
                <a:lnTo>
                  <a:pt x="4852340" y="4485361"/>
                </a:lnTo>
                <a:lnTo>
                  <a:pt x="4976698" y="4557141"/>
                </a:lnTo>
                <a:lnTo>
                  <a:pt x="4862246" y="4623206"/>
                </a:lnTo>
                <a:lnTo>
                  <a:pt x="4737888" y="4551426"/>
                </a:lnTo>
                <a:close/>
                <a:moveTo>
                  <a:pt x="4741316" y="4413504"/>
                </a:moveTo>
                <a:lnTo>
                  <a:pt x="4862246" y="4343705"/>
                </a:lnTo>
                <a:lnTo>
                  <a:pt x="4973269" y="4407789"/>
                </a:lnTo>
                <a:lnTo>
                  <a:pt x="4852340" y="4477588"/>
                </a:lnTo>
                <a:lnTo>
                  <a:pt x="4741316" y="4413504"/>
                </a:lnTo>
                <a:close/>
                <a:moveTo>
                  <a:pt x="4737888" y="4264152"/>
                </a:moveTo>
                <a:lnTo>
                  <a:pt x="4852340" y="4198087"/>
                </a:lnTo>
                <a:lnTo>
                  <a:pt x="4976698" y="4269867"/>
                </a:lnTo>
                <a:lnTo>
                  <a:pt x="4862246" y="4335933"/>
                </a:lnTo>
                <a:lnTo>
                  <a:pt x="4737888" y="4264152"/>
                </a:lnTo>
                <a:close/>
                <a:moveTo>
                  <a:pt x="4741316" y="4126306"/>
                </a:moveTo>
                <a:lnTo>
                  <a:pt x="4862246" y="4056507"/>
                </a:lnTo>
                <a:lnTo>
                  <a:pt x="4973269" y="4120591"/>
                </a:lnTo>
                <a:lnTo>
                  <a:pt x="4852340" y="4190390"/>
                </a:lnTo>
                <a:lnTo>
                  <a:pt x="4741316" y="4126306"/>
                </a:lnTo>
                <a:close/>
                <a:moveTo>
                  <a:pt x="4737888" y="3976954"/>
                </a:moveTo>
                <a:lnTo>
                  <a:pt x="4852340" y="3910889"/>
                </a:lnTo>
                <a:lnTo>
                  <a:pt x="4976698" y="3982669"/>
                </a:lnTo>
                <a:lnTo>
                  <a:pt x="4862246" y="4048735"/>
                </a:lnTo>
                <a:lnTo>
                  <a:pt x="4737888" y="3976954"/>
                </a:lnTo>
                <a:close/>
                <a:moveTo>
                  <a:pt x="4741316" y="3839109"/>
                </a:moveTo>
                <a:lnTo>
                  <a:pt x="4862246" y="3769309"/>
                </a:lnTo>
                <a:lnTo>
                  <a:pt x="4973269" y="3833394"/>
                </a:lnTo>
                <a:lnTo>
                  <a:pt x="4852340" y="3903193"/>
                </a:lnTo>
                <a:lnTo>
                  <a:pt x="4741316" y="3839109"/>
                </a:lnTo>
                <a:close/>
                <a:moveTo>
                  <a:pt x="4737888" y="3689757"/>
                </a:moveTo>
                <a:lnTo>
                  <a:pt x="4852340" y="3623691"/>
                </a:lnTo>
                <a:lnTo>
                  <a:pt x="4976698" y="3695472"/>
                </a:lnTo>
                <a:lnTo>
                  <a:pt x="4862246" y="3761537"/>
                </a:lnTo>
                <a:lnTo>
                  <a:pt x="4737888" y="3689757"/>
                </a:lnTo>
                <a:close/>
                <a:moveTo>
                  <a:pt x="4741316" y="3551834"/>
                </a:moveTo>
                <a:lnTo>
                  <a:pt x="4862246" y="3482035"/>
                </a:lnTo>
                <a:lnTo>
                  <a:pt x="4973269" y="3546119"/>
                </a:lnTo>
                <a:lnTo>
                  <a:pt x="4852340" y="3615919"/>
                </a:lnTo>
                <a:lnTo>
                  <a:pt x="4741316" y="3551834"/>
                </a:lnTo>
                <a:close/>
                <a:moveTo>
                  <a:pt x="4737888" y="3402482"/>
                </a:moveTo>
                <a:lnTo>
                  <a:pt x="4852340" y="3336417"/>
                </a:lnTo>
                <a:lnTo>
                  <a:pt x="4976698" y="3408197"/>
                </a:lnTo>
                <a:lnTo>
                  <a:pt x="4862246" y="3474263"/>
                </a:lnTo>
                <a:lnTo>
                  <a:pt x="4737888" y="3402482"/>
                </a:lnTo>
                <a:close/>
                <a:moveTo>
                  <a:pt x="4741241" y="3264637"/>
                </a:moveTo>
                <a:lnTo>
                  <a:pt x="4862170" y="3194837"/>
                </a:lnTo>
                <a:lnTo>
                  <a:pt x="4973193" y="3258922"/>
                </a:lnTo>
                <a:lnTo>
                  <a:pt x="4852264" y="3328721"/>
                </a:lnTo>
                <a:lnTo>
                  <a:pt x="4741241" y="3264637"/>
                </a:lnTo>
                <a:close/>
                <a:moveTo>
                  <a:pt x="4737888" y="3115285"/>
                </a:moveTo>
                <a:lnTo>
                  <a:pt x="4852340" y="3049219"/>
                </a:lnTo>
                <a:lnTo>
                  <a:pt x="4976698" y="3121000"/>
                </a:lnTo>
                <a:lnTo>
                  <a:pt x="4862246" y="3187065"/>
                </a:lnTo>
                <a:lnTo>
                  <a:pt x="4737888" y="3115285"/>
                </a:lnTo>
                <a:close/>
                <a:moveTo>
                  <a:pt x="4741316" y="2977439"/>
                </a:moveTo>
                <a:lnTo>
                  <a:pt x="4862246" y="2907640"/>
                </a:lnTo>
                <a:lnTo>
                  <a:pt x="4973269" y="2971724"/>
                </a:lnTo>
                <a:lnTo>
                  <a:pt x="4852340" y="3041523"/>
                </a:lnTo>
                <a:lnTo>
                  <a:pt x="4741316" y="2977439"/>
                </a:lnTo>
                <a:close/>
                <a:moveTo>
                  <a:pt x="4737888" y="2828087"/>
                </a:moveTo>
                <a:lnTo>
                  <a:pt x="4852340" y="2762022"/>
                </a:lnTo>
                <a:lnTo>
                  <a:pt x="4976698" y="2833802"/>
                </a:lnTo>
                <a:lnTo>
                  <a:pt x="4862246" y="2899867"/>
                </a:lnTo>
                <a:lnTo>
                  <a:pt x="4737888" y="2828087"/>
                </a:lnTo>
                <a:close/>
                <a:moveTo>
                  <a:pt x="4741316" y="2690165"/>
                </a:moveTo>
                <a:lnTo>
                  <a:pt x="4862246" y="2620366"/>
                </a:lnTo>
                <a:lnTo>
                  <a:pt x="4973269" y="2684450"/>
                </a:lnTo>
                <a:lnTo>
                  <a:pt x="4852340" y="2754249"/>
                </a:lnTo>
                <a:lnTo>
                  <a:pt x="4741316" y="2690165"/>
                </a:lnTo>
                <a:close/>
                <a:moveTo>
                  <a:pt x="4737888" y="2540813"/>
                </a:moveTo>
                <a:lnTo>
                  <a:pt x="4852340" y="2474747"/>
                </a:lnTo>
                <a:lnTo>
                  <a:pt x="4976698" y="2546528"/>
                </a:lnTo>
                <a:lnTo>
                  <a:pt x="4862246" y="2612593"/>
                </a:lnTo>
                <a:lnTo>
                  <a:pt x="4737888" y="2540813"/>
                </a:lnTo>
                <a:close/>
                <a:moveTo>
                  <a:pt x="4741316" y="2402967"/>
                </a:moveTo>
                <a:lnTo>
                  <a:pt x="4862246" y="2333168"/>
                </a:lnTo>
                <a:lnTo>
                  <a:pt x="4973269" y="2397252"/>
                </a:lnTo>
                <a:lnTo>
                  <a:pt x="4852340" y="2467051"/>
                </a:lnTo>
                <a:lnTo>
                  <a:pt x="4741316" y="2402967"/>
                </a:lnTo>
                <a:close/>
                <a:moveTo>
                  <a:pt x="4737888" y="2253615"/>
                </a:moveTo>
                <a:lnTo>
                  <a:pt x="4852340" y="2187550"/>
                </a:lnTo>
                <a:lnTo>
                  <a:pt x="4976698" y="2259330"/>
                </a:lnTo>
                <a:lnTo>
                  <a:pt x="4862246" y="2325396"/>
                </a:lnTo>
                <a:lnTo>
                  <a:pt x="4737888" y="2253615"/>
                </a:lnTo>
                <a:close/>
                <a:moveTo>
                  <a:pt x="4741316" y="2115769"/>
                </a:moveTo>
                <a:lnTo>
                  <a:pt x="4862246" y="2045970"/>
                </a:lnTo>
                <a:lnTo>
                  <a:pt x="4973269" y="2110054"/>
                </a:lnTo>
                <a:lnTo>
                  <a:pt x="4852340" y="2179854"/>
                </a:lnTo>
                <a:lnTo>
                  <a:pt x="4741316" y="2115769"/>
                </a:lnTo>
                <a:close/>
                <a:moveTo>
                  <a:pt x="4845634" y="2183664"/>
                </a:moveTo>
                <a:lnTo>
                  <a:pt x="4731182" y="2249729"/>
                </a:lnTo>
                <a:lnTo>
                  <a:pt x="4620159" y="2185645"/>
                </a:lnTo>
                <a:lnTo>
                  <a:pt x="4734611" y="2119579"/>
                </a:lnTo>
                <a:lnTo>
                  <a:pt x="4845634" y="2183664"/>
                </a:lnTo>
                <a:close/>
                <a:moveTo>
                  <a:pt x="4613529" y="2181835"/>
                </a:moveTo>
                <a:lnTo>
                  <a:pt x="4489171" y="2110054"/>
                </a:lnTo>
                <a:lnTo>
                  <a:pt x="4603623" y="2043989"/>
                </a:lnTo>
                <a:lnTo>
                  <a:pt x="4727981" y="2115769"/>
                </a:lnTo>
                <a:lnTo>
                  <a:pt x="4613529" y="2181835"/>
                </a:lnTo>
                <a:close/>
                <a:moveTo>
                  <a:pt x="4606824" y="2185645"/>
                </a:moveTo>
                <a:lnTo>
                  <a:pt x="4485894" y="2255444"/>
                </a:lnTo>
                <a:lnTo>
                  <a:pt x="4361536" y="2183664"/>
                </a:lnTo>
                <a:lnTo>
                  <a:pt x="4482465" y="2113864"/>
                </a:lnTo>
                <a:lnTo>
                  <a:pt x="4606824" y="2185645"/>
                </a:lnTo>
                <a:close/>
                <a:moveTo>
                  <a:pt x="4354830" y="2179854"/>
                </a:moveTo>
                <a:lnTo>
                  <a:pt x="4243807" y="2115769"/>
                </a:lnTo>
                <a:lnTo>
                  <a:pt x="4364736" y="2045970"/>
                </a:lnTo>
                <a:lnTo>
                  <a:pt x="4475760" y="2110054"/>
                </a:lnTo>
                <a:lnTo>
                  <a:pt x="4354830" y="2179854"/>
                </a:lnTo>
                <a:close/>
                <a:moveTo>
                  <a:pt x="4348125" y="2183664"/>
                </a:moveTo>
                <a:lnTo>
                  <a:pt x="4233672" y="2249729"/>
                </a:lnTo>
                <a:lnTo>
                  <a:pt x="4122649" y="2185645"/>
                </a:lnTo>
                <a:lnTo>
                  <a:pt x="4237101" y="2119579"/>
                </a:lnTo>
                <a:lnTo>
                  <a:pt x="4348125" y="2183664"/>
                </a:lnTo>
                <a:close/>
                <a:moveTo>
                  <a:pt x="4116019" y="2181835"/>
                </a:moveTo>
                <a:lnTo>
                  <a:pt x="3991661" y="2110054"/>
                </a:lnTo>
                <a:lnTo>
                  <a:pt x="4106113" y="2043989"/>
                </a:lnTo>
                <a:lnTo>
                  <a:pt x="4230472" y="2115769"/>
                </a:lnTo>
                <a:lnTo>
                  <a:pt x="4116019" y="2181835"/>
                </a:lnTo>
                <a:close/>
                <a:moveTo>
                  <a:pt x="4109314" y="2185645"/>
                </a:moveTo>
                <a:lnTo>
                  <a:pt x="3988384" y="2255444"/>
                </a:lnTo>
                <a:lnTo>
                  <a:pt x="3864026" y="2183664"/>
                </a:lnTo>
                <a:lnTo>
                  <a:pt x="3984955" y="2113864"/>
                </a:lnTo>
                <a:lnTo>
                  <a:pt x="4109314" y="2185645"/>
                </a:lnTo>
                <a:close/>
                <a:moveTo>
                  <a:pt x="3857320" y="2179854"/>
                </a:moveTo>
                <a:lnTo>
                  <a:pt x="3746297" y="2115769"/>
                </a:lnTo>
                <a:lnTo>
                  <a:pt x="3867226" y="2045970"/>
                </a:lnTo>
                <a:lnTo>
                  <a:pt x="3978250" y="2110054"/>
                </a:lnTo>
                <a:lnTo>
                  <a:pt x="3857320" y="2179854"/>
                </a:lnTo>
                <a:close/>
                <a:moveTo>
                  <a:pt x="3850691" y="2183664"/>
                </a:moveTo>
                <a:lnTo>
                  <a:pt x="3736239" y="2249729"/>
                </a:lnTo>
                <a:lnTo>
                  <a:pt x="3625215" y="2185645"/>
                </a:lnTo>
                <a:lnTo>
                  <a:pt x="3739667" y="2119579"/>
                </a:lnTo>
                <a:lnTo>
                  <a:pt x="3850691" y="2183664"/>
                </a:lnTo>
                <a:close/>
                <a:moveTo>
                  <a:pt x="3618509" y="2181835"/>
                </a:moveTo>
                <a:lnTo>
                  <a:pt x="3494151" y="2110054"/>
                </a:lnTo>
                <a:lnTo>
                  <a:pt x="3608604" y="2043989"/>
                </a:lnTo>
                <a:lnTo>
                  <a:pt x="3732962" y="2115769"/>
                </a:lnTo>
                <a:lnTo>
                  <a:pt x="3618509" y="2181835"/>
                </a:lnTo>
                <a:close/>
                <a:moveTo>
                  <a:pt x="3611880" y="2185645"/>
                </a:moveTo>
                <a:lnTo>
                  <a:pt x="3490951" y="2255444"/>
                </a:lnTo>
                <a:lnTo>
                  <a:pt x="3366592" y="2183664"/>
                </a:lnTo>
                <a:lnTo>
                  <a:pt x="3487522" y="2113864"/>
                </a:lnTo>
                <a:lnTo>
                  <a:pt x="3611880" y="2185645"/>
                </a:lnTo>
                <a:close/>
                <a:moveTo>
                  <a:pt x="3359887" y="2179854"/>
                </a:moveTo>
                <a:lnTo>
                  <a:pt x="3248863" y="2115769"/>
                </a:lnTo>
                <a:lnTo>
                  <a:pt x="3369793" y="2045970"/>
                </a:lnTo>
                <a:lnTo>
                  <a:pt x="3480816" y="2110054"/>
                </a:lnTo>
                <a:lnTo>
                  <a:pt x="3359887" y="2179854"/>
                </a:lnTo>
                <a:close/>
                <a:moveTo>
                  <a:pt x="3353181" y="2183664"/>
                </a:moveTo>
                <a:lnTo>
                  <a:pt x="3238729" y="2249729"/>
                </a:lnTo>
                <a:lnTo>
                  <a:pt x="3127705" y="2185645"/>
                </a:lnTo>
                <a:lnTo>
                  <a:pt x="3242158" y="2119579"/>
                </a:lnTo>
                <a:lnTo>
                  <a:pt x="3353181" y="2183664"/>
                </a:lnTo>
                <a:close/>
                <a:moveTo>
                  <a:pt x="3121076" y="2181835"/>
                </a:moveTo>
                <a:lnTo>
                  <a:pt x="2996717" y="2110054"/>
                </a:lnTo>
                <a:lnTo>
                  <a:pt x="3111170" y="2043989"/>
                </a:lnTo>
                <a:lnTo>
                  <a:pt x="3235528" y="2115769"/>
                </a:lnTo>
                <a:lnTo>
                  <a:pt x="3121076" y="2181835"/>
                </a:lnTo>
                <a:close/>
                <a:moveTo>
                  <a:pt x="3114370" y="2185645"/>
                </a:moveTo>
                <a:lnTo>
                  <a:pt x="2993441" y="2255444"/>
                </a:lnTo>
                <a:lnTo>
                  <a:pt x="2869082" y="2183664"/>
                </a:lnTo>
                <a:lnTo>
                  <a:pt x="2990012" y="2113864"/>
                </a:lnTo>
                <a:lnTo>
                  <a:pt x="3114370" y="2185645"/>
                </a:lnTo>
                <a:close/>
                <a:moveTo>
                  <a:pt x="2862377" y="2179854"/>
                </a:moveTo>
                <a:lnTo>
                  <a:pt x="2751354" y="2115769"/>
                </a:lnTo>
                <a:lnTo>
                  <a:pt x="2872283" y="2045970"/>
                </a:lnTo>
                <a:lnTo>
                  <a:pt x="2983306" y="2110054"/>
                </a:lnTo>
                <a:lnTo>
                  <a:pt x="2862377" y="2179854"/>
                </a:lnTo>
                <a:close/>
                <a:moveTo>
                  <a:pt x="2855671" y="2183664"/>
                </a:moveTo>
                <a:lnTo>
                  <a:pt x="2741295" y="2249729"/>
                </a:lnTo>
                <a:lnTo>
                  <a:pt x="2630272" y="2185645"/>
                </a:lnTo>
                <a:lnTo>
                  <a:pt x="2744724" y="2119579"/>
                </a:lnTo>
                <a:lnTo>
                  <a:pt x="2855671" y="2183664"/>
                </a:lnTo>
                <a:close/>
                <a:moveTo>
                  <a:pt x="2623566" y="2181835"/>
                </a:moveTo>
                <a:lnTo>
                  <a:pt x="2499208" y="2110054"/>
                </a:lnTo>
                <a:lnTo>
                  <a:pt x="2613660" y="2043989"/>
                </a:lnTo>
                <a:lnTo>
                  <a:pt x="2738019" y="2115769"/>
                </a:lnTo>
                <a:lnTo>
                  <a:pt x="2623566" y="2181835"/>
                </a:lnTo>
                <a:close/>
                <a:moveTo>
                  <a:pt x="2616937" y="2185645"/>
                </a:moveTo>
                <a:lnTo>
                  <a:pt x="2496007" y="2255444"/>
                </a:lnTo>
                <a:lnTo>
                  <a:pt x="2371649" y="2183664"/>
                </a:lnTo>
                <a:lnTo>
                  <a:pt x="2492578" y="2113864"/>
                </a:lnTo>
                <a:lnTo>
                  <a:pt x="2616937" y="2185645"/>
                </a:lnTo>
                <a:close/>
                <a:moveTo>
                  <a:pt x="2364943" y="2179854"/>
                </a:moveTo>
                <a:lnTo>
                  <a:pt x="2253920" y="2115769"/>
                </a:lnTo>
                <a:lnTo>
                  <a:pt x="2374849" y="2045970"/>
                </a:lnTo>
                <a:lnTo>
                  <a:pt x="2485873" y="2110054"/>
                </a:lnTo>
                <a:lnTo>
                  <a:pt x="2364943" y="2179854"/>
                </a:lnTo>
                <a:close/>
                <a:moveTo>
                  <a:pt x="2358238" y="2183664"/>
                </a:moveTo>
                <a:lnTo>
                  <a:pt x="2243785" y="2249729"/>
                </a:lnTo>
                <a:lnTo>
                  <a:pt x="2132762" y="2185645"/>
                </a:lnTo>
                <a:lnTo>
                  <a:pt x="2247214" y="2119579"/>
                </a:lnTo>
                <a:lnTo>
                  <a:pt x="2358238" y="2183664"/>
                </a:lnTo>
                <a:close/>
                <a:moveTo>
                  <a:pt x="2126132" y="2181835"/>
                </a:moveTo>
                <a:lnTo>
                  <a:pt x="2001774" y="2110054"/>
                </a:lnTo>
                <a:lnTo>
                  <a:pt x="2116227" y="2043989"/>
                </a:lnTo>
                <a:lnTo>
                  <a:pt x="2240585" y="2115769"/>
                </a:lnTo>
                <a:lnTo>
                  <a:pt x="2126132" y="2181835"/>
                </a:lnTo>
                <a:close/>
                <a:moveTo>
                  <a:pt x="2119427" y="2185645"/>
                </a:moveTo>
                <a:lnTo>
                  <a:pt x="1998497" y="2255444"/>
                </a:lnTo>
                <a:lnTo>
                  <a:pt x="1874139" y="2183664"/>
                </a:lnTo>
                <a:lnTo>
                  <a:pt x="1995069" y="2113864"/>
                </a:lnTo>
                <a:lnTo>
                  <a:pt x="2119427" y="2185645"/>
                </a:lnTo>
                <a:close/>
                <a:moveTo>
                  <a:pt x="1867434" y="2179854"/>
                </a:moveTo>
                <a:lnTo>
                  <a:pt x="1756410" y="2115769"/>
                </a:lnTo>
                <a:lnTo>
                  <a:pt x="1877339" y="2045970"/>
                </a:lnTo>
                <a:lnTo>
                  <a:pt x="1988363" y="2110054"/>
                </a:lnTo>
                <a:lnTo>
                  <a:pt x="1867434" y="2179854"/>
                </a:lnTo>
                <a:close/>
                <a:moveTo>
                  <a:pt x="1991792" y="2259330"/>
                </a:moveTo>
                <a:lnTo>
                  <a:pt x="1877339" y="2325396"/>
                </a:lnTo>
                <a:lnTo>
                  <a:pt x="1752981" y="2253615"/>
                </a:lnTo>
                <a:lnTo>
                  <a:pt x="1867434" y="2187550"/>
                </a:lnTo>
                <a:lnTo>
                  <a:pt x="1991792" y="2259330"/>
                </a:lnTo>
                <a:close/>
                <a:moveTo>
                  <a:pt x="1988363" y="2397252"/>
                </a:moveTo>
                <a:lnTo>
                  <a:pt x="1867434" y="2467051"/>
                </a:lnTo>
                <a:lnTo>
                  <a:pt x="1756410" y="2402967"/>
                </a:lnTo>
                <a:lnTo>
                  <a:pt x="1877339" y="2333168"/>
                </a:lnTo>
                <a:lnTo>
                  <a:pt x="1988363" y="2397252"/>
                </a:lnTo>
                <a:close/>
                <a:moveTo>
                  <a:pt x="1991792" y="2546604"/>
                </a:moveTo>
                <a:lnTo>
                  <a:pt x="1877339" y="2612669"/>
                </a:lnTo>
                <a:lnTo>
                  <a:pt x="1752981" y="2540889"/>
                </a:lnTo>
                <a:lnTo>
                  <a:pt x="1867434" y="2474824"/>
                </a:lnTo>
                <a:lnTo>
                  <a:pt x="1991792" y="2546604"/>
                </a:lnTo>
                <a:close/>
                <a:moveTo>
                  <a:pt x="1988363" y="2684450"/>
                </a:moveTo>
                <a:lnTo>
                  <a:pt x="1867434" y="2754249"/>
                </a:lnTo>
                <a:lnTo>
                  <a:pt x="1756410" y="2690165"/>
                </a:lnTo>
                <a:lnTo>
                  <a:pt x="1877339" y="2620366"/>
                </a:lnTo>
                <a:lnTo>
                  <a:pt x="1988363" y="2684450"/>
                </a:lnTo>
                <a:close/>
                <a:moveTo>
                  <a:pt x="1991792" y="2833802"/>
                </a:moveTo>
                <a:lnTo>
                  <a:pt x="1877339" y="2899867"/>
                </a:lnTo>
                <a:lnTo>
                  <a:pt x="1752981" y="2828087"/>
                </a:lnTo>
                <a:lnTo>
                  <a:pt x="1867434" y="2762022"/>
                </a:lnTo>
                <a:lnTo>
                  <a:pt x="1991792" y="2833802"/>
                </a:lnTo>
                <a:close/>
                <a:moveTo>
                  <a:pt x="1988363" y="2971648"/>
                </a:moveTo>
                <a:lnTo>
                  <a:pt x="1867434" y="3041447"/>
                </a:lnTo>
                <a:lnTo>
                  <a:pt x="1756410" y="2977363"/>
                </a:lnTo>
                <a:lnTo>
                  <a:pt x="1877339" y="2907564"/>
                </a:lnTo>
                <a:lnTo>
                  <a:pt x="1988363" y="2971648"/>
                </a:lnTo>
                <a:close/>
                <a:moveTo>
                  <a:pt x="1991792" y="3121000"/>
                </a:moveTo>
                <a:lnTo>
                  <a:pt x="1877339" y="3187065"/>
                </a:lnTo>
                <a:lnTo>
                  <a:pt x="1752981" y="3115285"/>
                </a:lnTo>
                <a:lnTo>
                  <a:pt x="1867434" y="3049219"/>
                </a:lnTo>
                <a:lnTo>
                  <a:pt x="1991792" y="3121000"/>
                </a:lnTo>
                <a:close/>
                <a:moveTo>
                  <a:pt x="1988363" y="3258922"/>
                </a:moveTo>
                <a:lnTo>
                  <a:pt x="1867434" y="3328721"/>
                </a:lnTo>
                <a:lnTo>
                  <a:pt x="1756410" y="3264637"/>
                </a:lnTo>
                <a:lnTo>
                  <a:pt x="1877339" y="3194837"/>
                </a:lnTo>
                <a:lnTo>
                  <a:pt x="1988363" y="3258922"/>
                </a:lnTo>
                <a:close/>
                <a:moveTo>
                  <a:pt x="1991792" y="3408274"/>
                </a:moveTo>
                <a:lnTo>
                  <a:pt x="1877339" y="3474339"/>
                </a:lnTo>
                <a:lnTo>
                  <a:pt x="1752981" y="3402559"/>
                </a:lnTo>
                <a:lnTo>
                  <a:pt x="1867434" y="3336493"/>
                </a:lnTo>
                <a:lnTo>
                  <a:pt x="1991792" y="3408274"/>
                </a:lnTo>
                <a:close/>
                <a:moveTo>
                  <a:pt x="1988363" y="3546119"/>
                </a:moveTo>
                <a:lnTo>
                  <a:pt x="1867434" y="3615919"/>
                </a:lnTo>
                <a:lnTo>
                  <a:pt x="1756410" y="3551834"/>
                </a:lnTo>
                <a:lnTo>
                  <a:pt x="1877339" y="3482035"/>
                </a:lnTo>
                <a:lnTo>
                  <a:pt x="1988363" y="3546119"/>
                </a:lnTo>
                <a:close/>
                <a:moveTo>
                  <a:pt x="1991792" y="3695472"/>
                </a:moveTo>
                <a:lnTo>
                  <a:pt x="1877339" y="3761537"/>
                </a:lnTo>
                <a:lnTo>
                  <a:pt x="1752981" y="3689757"/>
                </a:lnTo>
                <a:lnTo>
                  <a:pt x="1867434" y="3623691"/>
                </a:lnTo>
                <a:lnTo>
                  <a:pt x="1991792" y="3695472"/>
                </a:lnTo>
                <a:close/>
                <a:moveTo>
                  <a:pt x="1988363" y="3833317"/>
                </a:moveTo>
                <a:lnTo>
                  <a:pt x="1867434" y="3903117"/>
                </a:lnTo>
                <a:lnTo>
                  <a:pt x="1756410" y="3839032"/>
                </a:lnTo>
                <a:lnTo>
                  <a:pt x="1877339" y="3769233"/>
                </a:lnTo>
                <a:lnTo>
                  <a:pt x="1988363" y="3833317"/>
                </a:lnTo>
                <a:close/>
                <a:moveTo>
                  <a:pt x="1991792" y="3982669"/>
                </a:moveTo>
                <a:lnTo>
                  <a:pt x="1877339" y="4048735"/>
                </a:lnTo>
                <a:lnTo>
                  <a:pt x="1752981" y="3976954"/>
                </a:lnTo>
                <a:lnTo>
                  <a:pt x="1867434" y="3910889"/>
                </a:lnTo>
                <a:lnTo>
                  <a:pt x="1991792" y="3982669"/>
                </a:lnTo>
                <a:close/>
                <a:moveTo>
                  <a:pt x="1988363" y="4120591"/>
                </a:moveTo>
                <a:lnTo>
                  <a:pt x="1867434" y="4190390"/>
                </a:lnTo>
                <a:lnTo>
                  <a:pt x="1756410" y="4126306"/>
                </a:lnTo>
                <a:lnTo>
                  <a:pt x="1877339" y="4056507"/>
                </a:lnTo>
                <a:lnTo>
                  <a:pt x="1988363" y="4120591"/>
                </a:lnTo>
                <a:close/>
                <a:moveTo>
                  <a:pt x="1991792" y="4269943"/>
                </a:moveTo>
                <a:lnTo>
                  <a:pt x="1877339" y="4336009"/>
                </a:lnTo>
                <a:lnTo>
                  <a:pt x="1752981" y="4264228"/>
                </a:lnTo>
                <a:lnTo>
                  <a:pt x="1867434" y="4198163"/>
                </a:lnTo>
                <a:lnTo>
                  <a:pt x="1991792" y="4269943"/>
                </a:lnTo>
                <a:close/>
                <a:moveTo>
                  <a:pt x="1988363" y="4407789"/>
                </a:moveTo>
                <a:lnTo>
                  <a:pt x="1867434" y="4477588"/>
                </a:lnTo>
                <a:lnTo>
                  <a:pt x="1756410" y="4413504"/>
                </a:lnTo>
                <a:lnTo>
                  <a:pt x="1877339" y="4343705"/>
                </a:lnTo>
                <a:lnTo>
                  <a:pt x="1988363" y="4407789"/>
                </a:lnTo>
                <a:close/>
                <a:moveTo>
                  <a:pt x="1991792" y="4557141"/>
                </a:moveTo>
                <a:lnTo>
                  <a:pt x="1877339" y="4623206"/>
                </a:lnTo>
                <a:lnTo>
                  <a:pt x="1752981" y="4551426"/>
                </a:lnTo>
                <a:lnTo>
                  <a:pt x="1867434" y="4485361"/>
                </a:lnTo>
                <a:lnTo>
                  <a:pt x="1991792" y="4557141"/>
                </a:lnTo>
                <a:close/>
                <a:moveTo>
                  <a:pt x="1988363" y="4694987"/>
                </a:moveTo>
                <a:lnTo>
                  <a:pt x="1867434" y="4764786"/>
                </a:lnTo>
                <a:lnTo>
                  <a:pt x="1756410" y="4700702"/>
                </a:lnTo>
                <a:lnTo>
                  <a:pt x="1877339" y="4630903"/>
                </a:lnTo>
                <a:lnTo>
                  <a:pt x="1988363" y="4694987"/>
                </a:lnTo>
                <a:close/>
                <a:moveTo>
                  <a:pt x="1995069" y="4698873"/>
                </a:moveTo>
                <a:lnTo>
                  <a:pt x="2119427" y="4770654"/>
                </a:lnTo>
                <a:lnTo>
                  <a:pt x="1998497" y="4840453"/>
                </a:lnTo>
                <a:lnTo>
                  <a:pt x="1874139" y="4768672"/>
                </a:lnTo>
                <a:lnTo>
                  <a:pt x="1995069" y="4698873"/>
                </a:lnTo>
                <a:close/>
                <a:moveTo>
                  <a:pt x="2001698" y="4694987"/>
                </a:moveTo>
                <a:lnTo>
                  <a:pt x="2116150" y="4628921"/>
                </a:lnTo>
                <a:lnTo>
                  <a:pt x="2240509" y="4700702"/>
                </a:lnTo>
                <a:lnTo>
                  <a:pt x="2126056" y="4766767"/>
                </a:lnTo>
                <a:lnTo>
                  <a:pt x="2001698" y="4694987"/>
                </a:lnTo>
                <a:close/>
                <a:moveTo>
                  <a:pt x="2247214" y="4704588"/>
                </a:moveTo>
                <a:lnTo>
                  <a:pt x="2358238" y="4768672"/>
                </a:lnTo>
                <a:lnTo>
                  <a:pt x="2243785" y="4834738"/>
                </a:lnTo>
                <a:lnTo>
                  <a:pt x="2132762" y="4770654"/>
                </a:lnTo>
                <a:lnTo>
                  <a:pt x="2247214" y="4704588"/>
                </a:lnTo>
                <a:close/>
                <a:moveTo>
                  <a:pt x="2253920" y="4700778"/>
                </a:moveTo>
                <a:lnTo>
                  <a:pt x="2374849" y="4630979"/>
                </a:lnTo>
                <a:lnTo>
                  <a:pt x="2485873" y="4695063"/>
                </a:lnTo>
                <a:lnTo>
                  <a:pt x="2364943" y="4764862"/>
                </a:lnTo>
                <a:lnTo>
                  <a:pt x="2253920" y="4700778"/>
                </a:lnTo>
                <a:close/>
                <a:moveTo>
                  <a:pt x="2492502" y="4698873"/>
                </a:moveTo>
                <a:lnTo>
                  <a:pt x="2616861" y="4770654"/>
                </a:lnTo>
                <a:lnTo>
                  <a:pt x="2495931" y="4840453"/>
                </a:lnTo>
                <a:lnTo>
                  <a:pt x="2371573" y="4768672"/>
                </a:lnTo>
                <a:lnTo>
                  <a:pt x="2492502" y="4698873"/>
                </a:lnTo>
                <a:close/>
                <a:moveTo>
                  <a:pt x="2499208" y="4694987"/>
                </a:moveTo>
                <a:lnTo>
                  <a:pt x="2613660" y="4628921"/>
                </a:lnTo>
                <a:lnTo>
                  <a:pt x="2738019" y="4700702"/>
                </a:lnTo>
                <a:lnTo>
                  <a:pt x="2623566" y="4766767"/>
                </a:lnTo>
                <a:lnTo>
                  <a:pt x="2499208" y="4694987"/>
                </a:lnTo>
                <a:close/>
                <a:moveTo>
                  <a:pt x="2744724" y="4704588"/>
                </a:moveTo>
                <a:lnTo>
                  <a:pt x="2855747" y="4768672"/>
                </a:lnTo>
                <a:lnTo>
                  <a:pt x="2741295" y="4834738"/>
                </a:lnTo>
                <a:lnTo>
                  <a:pt x="2630272" y="4770654"/>
                </a:lnTo>
                <a:lnTo>
                  <a:pt x="2744724" y="4704588"/>
                </a:lnTo>
                <a:close/>
                <a:moveTo>
                  <a:pt x="2751354" y="4700778"/>
                </a:moveTo>
                <a:lnTo>
                  <a:pt x="2872283" y="4630979"/>
                </a:lnTo>
                <a:lnTo>
                  <a:pt x="2983306" y="4695063"/>
                </a:lnTo>
                <a:lnTo>
                  <a:pt x="2862377" y="4764862"/>
                </a:lnTo>
                <a:lnTo>
                  <a:pt x="2751354" y="4700778"/>
                </a:lnTo>
                <a:close/>
                <a:moveTo>
                  <a:pt x="2990012" y="4698873"/>
                </a:moveTo>
                <a:lnTo>
                  <a:pt x="3114370" y="4770654"/>
                </a:lnTo>
                <a:lnTo>
                  <a:pt x="2993441" y="4840453"/>
                </a:lnTo>
                <a:lnTo>
                  <a:pt x="2869082" y="4768672"/>
                </a:lnTo>
                <a:lnTo>
                  <a:pt x="2990012" y="4698873"/>
                </a:lnTo>
                <a:close/>
                <a:moveTo>
                  <a:pt x="2996717" y="4694987"/>
                </a:moveTo>
                <a:lnTo>
                  <a:pt x="3111170" y="4628921"/>
                </a:lnTo>
                <a:lnTo>
                  <a:pt x="3235528" y="4700702"/>
                </a:lnTo>
                <a:lnTo>
                  <a:pt x="3121076" y="4766767"/>
                </a:lnTo>
                <a:lnTo>
                  <a:pt x="2996717" y="4694987"/>
                </a:lnTo>
                <a:close/>
                <a:moveTo>
                  <a:pt x="3242158" y="4704588"/>
                </a:moveTo>
                <a:lnTo>
                  <a:pt x="3353181" y="4768672"/>
                </a:lnTo>
                <a:lnTo>
                  <a:pt x="3238729" y="4834738"/>
                </a:lnTo>
                <a:lnTo>
                  <a:pt x="3127705" y="4770654"/>
                </a:lnTo>
                <a:lnTo>
                  <a:pt x="3242158" y="4704588"/>
                </a:lnTo>
                <a:close/>
                <a:moveTo>
                  <a:pt x="3248863" y="4700778"/>
                </a:moveTo>
                <a:lnTo>
                  <a:pt x="3369793" y="4630979"/>
                </a:lnTo>
                <a:lnTo>
                  <a:pt x="3480816" y="4695063"/>
                </a:lnTo>
                <a:lnTo>
                  <a:pt x="3359887" y="4764862"/>
                </a:lnTo>
                <a:lnTo>
                  <a:pt x="3248863" y="4700778"/>
                </a:lnTo>
                <a:close/>
                <a:moveTo>
                  <a:pt x="3487446" y="4698873"/>
                </a:moveTo>
                <a:lnTo>
                  <a:pt x="3611804" y="4770654"/>
                </a:lnTo>
                <a:lnTo>
                  <a:pt x="3490874" y="4840453"/>
                </a:lnTo>
                <a:lnTo>
                  <a:pt x="3366516" y="4768672"/>
                </a:lnTo>
                <a:lnTo>
                  <a:pt x="3487446" y="4698873"/>
                </a:lnTo>
                <a:close/>
                <a:moveTo>
                  <a:pt x="3494151" y="4694987"/>
                </a:moveTo>
                <a:lnTo>
                  <a:pt x="3608604" y="4628921"/>
                </a:lnTo>
                <a:lnTo>
                  <a:pt x="3732962" y="4700702"/>
                </a:lnTo>
                <a:lnTo>
                  <a:pt x="3618509" y="4766767"/>
                </a:lnTo>
                <a:lnTo>
                  <a:pt x="3494151" y="4694987"/>
                </a:lnTo>
                <a:close/>
                <a:moveTo>
                  <a:pt x="3739667" y="4704588"/>
                </a:moveTo>
                <a:lnTo>
                  <a:pt x="3850691" y="4768672"/>
                </a:lnTo>
                <a:lnTo>
                  <a:pt x="3736239" y="4834738"/>
                </a:lnTo>
                <a:lnTo>
                  <a:pt x="3625215" y="4770654"/>
                </a:lnTo>
                <a:lnTo>
                  <a:pt x="3739667" y="4704588"/>
                </a:lnTo>
                <a:close/>
                <a:moveTo>
                  <a:pt x="3746297" y="4700778"/>
                </a:moveTo>
                <a:lnTo>
                  <a:pt x="3867226" y="4630979"/>
                </a:lnTo>
                <a:lnTo>
                  <a:pt x="3978250" y="4695063"/>
                </a:lnTo>
                <a:lnTo>
                  <a:pt x="3857320" y="4764862"/>
                </a:lnTo>
                <a:lnTo>
                  <a:pt x="3746297" y="4700778"/>
                </a:lnTo>
                <a:close/>
                <a:moveTo>
                  <a:pt x="3984955" y="4698873"/>
                </a:moveTo>
                <a:lnTo>
                  <a:pt x="4109314" y="4770654"/>
                </a:lnTo>
                <a:lnTo>
                  <a:pt x="3988384" y="4840529"/>
                </a:lnTo>
                <a:lnTo>
                  <a:pt x="3864026" y="4768749"/>
                </a:lnTo>
                <a:lnTo>
                  <a:pt x="3984955" y="4698873"/>
                </a:lnTo>
                <a:close/>
                <a:moveTo>
                  <a:pt x="3991661" y="4694987"/>
                </a:moveTo>
                <a:lnTo>
                  <a:pt x="4106113" y="4628921"/>
                </a:lnTo>
                <a:lnTo>
                  <a:pt x="4230472" y="4700702"/>
                </a:lnTo>
                <a:lnTo>
                  <a:pt x="4116019" y="4766767"/>
                </a:lnTo>
                <a:lnTo>
                  <a:pt x="3991661" y="4694987"/>
                </a:lnTo>
                <a:close/>
                <a:moveTo>
                  <a:pt x="4237101" y="4704588"/>
                </a:moveTo>
                <a:lnTo>
                  <a:pt x="4348125" y="4768672"/>
                </a:lnTo>
                <a:lnTo>
                  <a:pt x="4233672" y="4834738"/>
                </a:lnTo>
                <a:lnTo>
                  <a:pt x="4122649" y="4770654"/>
                </a:lnTo>
                <a:lnTo>
                  <a:pt x="4237101" y="4704588"/>
                </a:lnTo>
                <a:close/>
                <a:moveTo>
                  <a:pt x="4243807" y="4700778"/>
                </a:moveTo>
                <a:lnTo>
                  <a:pt x="4364736" y="4630979"/>
                </a:lnTo>
                <a:lnTo>
                  <a:pt x="4475760" y="4695063"/>
                </a:lnTo>
                <a:lnTo>
                  <a:pt x="4354830" y="4764862"/>
                </a:lnTo>
                <a:lnTo>
                  <a:pt x="4243807" y="4700778"/>
                </a:lnTo>
                <a:close/>
                <a:moveTo>
                  <a:pt x="4482465" y="4698873"/>
                </a:moveTo>
                <a:lnTo>
                  <a:pt x="4606824" y="4770654"/>
                </a:lnTo>
                <a:lnTo>
                  <a:pt x="4485894" y="4840453"/>
                </a:lnTo>
                <a:lnTo>
                  <a:pt x="4361536" y="4768672"/>
                </a:lnTo>
                <a:lnTo>
                  <a:pt x="4482465" y="4698873"/>
                </a:lnTo>
                <a:close/>
                <a:moveTo>
                  <a:pt x="4489095" y="4694987"/>
                </a:moveTo>
                <a:lnTo>
                  <a:pt x="4603547" y="4628921"/>
                </a:lnTo>
                <a:lnTo>
                  <a:pt x="4727906" y="4700702"/>
                </a:lnTo>
                <a:lnTo>
                  <a:pt x="4613453" y="4766767"/>
                </a:lnTo>
                <a:lnTo>
                  <a:pt x="4489095" y="4694987"/>
                </a:lnTo>
                <a:close/>
                <a:moveTo>
                  <a:pt x="4734611" y="4704588"/>
                </a:moveTo>
                <a:lnTo>
                  <a:pt x="4845634" y="4768672"/>
                </a:lnTo>
                <a:lnTo>
                  <a:pt x="4731182" y="4834738"/>
                </a:lnTo>
                <a:lnTo>
                  <a:pt x="4620159" y="4770654"/>
                </a:lnTo>
                <a:lnTo>
                  <a:pt x="4734611" y="4704588"/>
                </a:lnTo>
                <a:close/>
                <a:moveTo>
                  <a:pt x="4741316" y="4700778"/>
                </a:moveTo>
                <a:lnTo>
                  <a:pt x="4862246" y="4630979"/>
                </a:lnTo>
                <a:lnTo>
                  <a:pt x="4973269" y="4695063"/>
                </a:lnTo>
                <a:lnTo>
                  <a:pt x="4852340" y="4764862"/>
                </a:lnTo>
                <a:lnTo>
                  <a:pt x="4741316" y="4700778"/>
                </a:lnTo>
                <a:close/>
                <a:moveTo>
                  <a:pt x="4979899" y="4698873"/>
                </a:moveTo>
                <a:lnTo>
                  <a:pt x="5104257" y="4770654"/>
                </a:lnTo>
                <a:lnTo>
                  <a:pt x="4983328" y="4840453"/>
                </a:lnTo>
                <a:lnTo>
                  <a:pt x="4858969" y="4768672"/>
                </a:lnTo>
                <a:lnTo>
                  <a:pt x="4979899" y="4698873"/>
                </a:lnTo>
                <a:close/>
                <a:moveTo>
                  <a:pt x="4868951" y="4627093"/>
                </a:moveTo>
                <a:lnTo>
                  <a:pt x="4983404" y="4561027"/>
                </a:lnTo>
                <a:lnTo>
                  <a:pt x="5094427" y="4625111"/>
                </a:lnTo>
                <a:lnTo>
                  <a:pt x="4979975" y="4691177"/>
                </a:lnTo>
                <a:lnTo>
                  <a:pt x="4868951" y="4627093"/>
                </a:lnTo>
                <a:close/>
                <a:moveTo>
                  <a:pt x="4858969" y="4481475"/>
                </a:moveTo>
                <a:lnTo>
                  <a:pt x="4979899" y="4411676"/>
                </a:lnTo>
                <a:lnTo>
                  <a:pt x="5104257" y="4483456"/>
                </a:lnTo>
                <a:lnTo>
                  <a:pt x="4983328" y="4553255"/>
                </a:lnTo>
                <a:lnTo>
                  <a:pt x="4858969" y="4481475"/>
                </a:lnTo>
                <a:close/>
                <a:moveTo>
                  <a:pt x="4868951" y="4339819"/>
                </a:moveTo>
                <a:lnTo>
                  <a:pt x="4983404" y="4273753"/>
                </a:lnTo>
                <a:lnTo>
                  <a:pt x="5094427" y="4337838"/>
                </a:lnTo>
                <a:lnTo>
                  <a:pt x="4979975" y="4403903"/>
                </a:lnTo>
                <a:lnTo>
                  <a:pt x="4868951" y="4339819"/>
                </a:lnTo>
                <a:close/>
                <a:moveTo>
                  <a:pt x="4858969" y="4194277"/>
                </a:moveTo>
                <a:lnTo>
                  <a:pt x="4979899" y="4124478"/>
                </a:lnTo>
                <a:lnTo>
                  <a:pt x="5104257" y="4196258"/>
                </a:lnTo>
                <a:lnTo>
                  <a:pt x="4983328" y="4266057"/>
                </a:lnTo>
                <a:lnTo>
                  <a:pt x="4858969" y="4194277"/>
                </a:lnTo>
                <a:close/>
                <a:moveTo>
                  <a:pt x="4868951" y="4052621"/>
                </a:moveTo>
                <a:lnTo>
                  <a:pt x="4983404" y="3986555"/>
                </a:lnTo>
                <a:lnTo>
                  <a:pt x="5094427" y="4050640"/>
                </a:lnTo>
                <a:lnTo>
                  <a:pt x="4979975" y="4116705"/>
                </a:lnTo>
                <a:lnTo>
                  <a:pt x="4868951" y="4052621"/>
                </a:lnTo>
                <a:close/>
                <a:moveTo>
                  <a:pt x="4858969" y="3907003"/>
                </a:moveTo>
                <a:lnTo>
                  <a:pt x="4979899" y="3837204"/>
                </a:lnTo>
                <a:lnTo>
                  <a:pt x="5104257" y="3908984"/>
                </a:lnTo>
                <a:lnTo>
                  <a:pt x="4983328" y="3978783"/>
                </a:lnTo>
                <a:lnTo>
                  <a:pt x="4858969" y="3907003"/>
                </a:lnTo>
                <a:close/>
                <a:moveTo>
                  <a:pt x="4868951" y="3765423"/>
                </a:moveTo>
                <a:lnTo>
                  <a:pt x="4983404" y="3699358"/>
                </a:lnTo>
                <a:lnTo>
                  <a:pt x="5094427" y="3763442"/>
                </a:lnTo>
                <a:lnTo>
                  <a:pt x="4979975" y="3829507"/>
                </a:lnTo>
                <a:lnTo>
                  <a:pt x="4868951" y="3765423"/>
                </a:lnTo>
                <a:close/>
                <a:moveTo>
                  <a:pt x="4858969" y="3619805"/>
                </a:moveTo>
                <a:lnTo>
                  <a:pt x="4979899" y="3550006"/>
                </a:lnTo>
                <a:lnTo>
                  <a:pt x="5104257" y="3621786"/>
                </a:lnTo>
                <a:lnTo>
                  <a:pt x="4983328" y="3691585"/>
                </a:lnTo>
                <a:lnTo>
                  <a:pt x="4858969" y="3619805"/>
                </a:lnTo>
                <a:close/>
                <a:moveTo>
                  <a:pt x="4868951" y="3478149"/>
                </a:moveTo>
                <a:lnTo>
                  <a:pt x="4983404" y="3412084"/>
                </a:lnTo>
                <a:lnTo>
                  <a:pt x="5094427" y="3476168"/>
                </a:lnTo>
                <a:lnTo>
                  <a:pt x="4979975" y="3542233"/>
                </a:lnTo>
                <a:lnTo>
                  <a:pt x="4868951" y="3478149"/>
                </a:lnTo>
                <a:close/>
                <a:moveTo>
                  <a:pt x="4858969" y="3332607"/>
                </a:moveTo>
                <a:lnTo>
                  <a:pt x="4979899" y="3262808"/>
                </a:lnTo>
                <a:lnTo>
                  <a:pt x="5104257" y="3334588"/>
                </a:lnTo>
                <a:lnTo>
                  <a:pt x="4983328" y="3404387"/>
                </a:lnTo>
                <a:lnTo>
                  <a:pt x="4858969" y="3332607"/>
                </a:lnTo>
                <a:close/>
                <a:moveTo>
                  <a:pt x="4868876" y="3190951"/>
                </a:moveTo>
                <a:lnTo>
                  <a:pt x="4983328" y="3124886"/>
                </a:lnTo>
                <a:lnTo>
                  <a:pt x="5094351" y="3188970"/>
                </a:lnTo>
                <a:lnTo>
                  <a:pt x="4979899" y="3255036"/>
                </a:lnTo>
                <a:lnTo>
                  <a:pt x="4868876" y="3190951"/>
                </a:lnTo>
                <a:close/>
                <a:moveTo>
                  <a:pt x="4858969" y="3045333"/>
                </a:moveTo>
                <a:lnTo>
                  <a:pt x="4979899" y="2975534"/>
                </a:lnTo>
                <a:lnTo>
                  <a:pt x="5104257" y="3047314"/>
                </a:lnTo>
                <a:lnTo>
                  <a:pt x="4983328" y="3117114"/>
                </a:lnTo>
                <a:lnTo>
                  <a:pt x="4858969" y="3045333"/>
                </a:lnTo>
                <a:close/>
                <a:moveTo>
                  <a:pt x="4868951" y="2903754"/>
                </a:moveTo>
                <a:lnTo>
                  <a:pt x="4983404" y="2837688"/>
                </a:lnTo>
                <a:lnTo>
                  <a:pt x="5094427" y="2901772"/>
                </a:lnTo>
                <a:lnTo>
                  <a:pt x="4979975" y="2967838"/>
                </a:lnTo>
                <a:lnTo>
                  <a:pt x="4868951" y="2903754"/>
                </a:lnTo>
                <a:close/>
                <a:moveTo>
                  <a:pt x="4858969" y="2758135"/>
                </a:moveTo>
                <a:lnTo>
                  <a:pt x="4979899" y="2688336"/>
                </a:lnTo>
                <a:lnTo>
                  <a:pt x="5104257" y="2760117"/>
                </a:lnTo>
                <a:lnTo>
                  <a:pt x="4983328" y="2829916"/>
                </a:lnTo>
                <a:lnTo>
                  <a:pt x="4858969" y="2758135"/>
                </a:lnTo>
                <a:close/>
                <a:moveTo>
                  <a:pt x="4868876" y="2616479"/>
                </a:moveTo>
                <a:lnTo>
                  <a:pt x="4983328" y="2550414"/>
                </a:lnTo>
                <a:lnTo>
                  <a:pt x="5094351" y="2614498"/>
                </a:lnTo>
                <a:lnTo>
                  <a:pt x="4979899" y="2680564"/>
                </a:lnTo>
                <a:lnTo>
                  <a:pt x="4868876" y="2616479"/>
                </a:lnTo>
                <a:close/>
                <a:moveTo>
                  <a:pt x="4858969" y="2470937"/>
                </a:moveTo>
                <a:lnTo>
                  <a:pt x="4979899" y="2401138"/>
                </a:lnTo>
                <a:lnTo>
                  <a:pt x="5104257" y="2472919"/>
                </a:lnTo>
                <a:lnTo>
                  <a:pt x="4983328" y="2542718"/>
                </a:lnTo>
                <a:lnTo>
                  <a:pt x="4858969" y="2470937"/>
                </a:lnTo>
                <a:close/>
                <a:moveTo>
                  <a:pt x="4868951" y="2329282"/>
                </a:moveTo>
                <a:lnTo>
                  <a:pt x="4983404" y="2263216"/>
                </a:lnTo>
                <a:lnTo>
                  <a:pt x="5094427" y="2327301"/>
                </a:lnTo>
                <a:lnTo>
                  <a:pt x="4979975" y="2393366"/>
                </a:lnTo>
                <a:lnTo>
                  <a:pt x="4868951" y="2329282"/>
                </a:lnTo>
                <a:close/>
                <a:moveTo>
                  <a:pt x="4858969" y="2183664"/>
                </a:moveTo>
                <a:lnTo>
                  <a:pt x="4979899" y="2113864"/>
                </a:lnTo>
                <a:lnTo>
                  <a:pt x="5104257" y="2185645"/>
                </a:lnTo>
                <a:lnTo>
                  <a:pt x="4983328" y="2255444"/>
                </a:lnTo>
                <a:lnTo>
                  <a:pt x="4858969" y="2183664"/>
                </a:lnTo>
                <a:close/>
                <a:moveTo>
                  <a:pt x="4868951" y="2042084"/>
                </a:moveTo>
                <a:lnTo>
                  <a:pt x="4983404" y="1976019"/>
                </a:lnTo>
                <a:lnTo>
                  <a:pt x="5094427" y="2040103"/>
                </a:lnTo>
                <a:lnTo>
                  <a:pt x="4979975" y="2106168"/>
                </a:lnTo>
                <a:lnTo>
                  <a:pt x="4868951" y="2042084"/>
                </a:lnTo>
                <a:close/>
                <a:moveTo>
                  <a:pt x="4862246" y="2038198"/>
                </a:moveTo>
                <a:lnTo>
                  <a:pt x="4737888" y="1966417"/>
                </a:lnTo>
                <a:lnTo>
                  <a:pt x="4852340" y="1900352"/>
                </a:lnTo>
                <a:lnTo>
                  <a:pt x="4976698" y="1972132"/>
                </a:lnTo>
                <a:lnTo>
                  <a:pt x="4862246" y="2038198"/>
                </a:lnTo>
                <a:close/>
                <a:moveTo>
                  <a:pt x="4855541" y="2042084"/>
                </a:moveTo>
                <a:lnTo>
                  <a:pt x="4734611" y="2111883"/>
                </a:lnTo>
                <a:lnTo>
                  <a:pt x="4610253" y="2040103"/>
                </a:lnTo>
                <a:lnTo>
                  <a:pt x="4731182" y="1970304"/>
                </a:lnTo>
                <a:lnTo>
                  <a:pt x="4855541" y="2042084"/>
                </a:lnTo>
                <a:close/>
                <a:moveTo>
                  <a:pt x="4603547" y="2036216"/>
                </a:moveTo>
                <a:lnTo>
                  <a:pt x="4492524" y="1972132"/>
                </a:lnTo>
                <a:lnTo>
                  <a:pt x="4613453" y="1902333"/>
                </a:lnTo>
                <a:lnTo>
                  <a:pt x="4724477" y="1966417"/>
                </a:lnTo>
                <a:lnTo>
                  <a:pt x="4603547" y="2036216"/>
                </a:lnTo>
                <a:close/>
                <a:moveTo>
                  <a:pt x="4596842" y="2040103"/>
                </a:moveTo>
                <a:lnTo>
                  <a:pt x="4482389" y="2106168"/>
                </a:lnTo>
                <a:lnTo>
                  <a:pt x="4371366" y="2042084"/>
                </a:lnTo>
                <a:lnTo>
                  <a:pt x="4485818" y="1976019"/>
                </a:lnTo>
                <a:lnTo>
                  <a:pt x="4596842" y="2040103"/>
                </a:lnTo>
                <a:close/>
                <a:moveTo>
                  <a:pt x="4364736" y="2038198"/>
                </a:moveTo>
                <a:lnTo>
                  <a:pt x="4240378" y="1966417"/>
                </a:lnTo>
                <a:lnTo>
                  <a:pt x="4354830" y="1900352"/>
                </a:lnTo>
                <a:lnTo>
                  <a:pt x="4479189" y="1972132"/>
                </a:lnTo>
                <a:lnTo>
                  <a:pt x="4364736" y="2038198"/>
                </a:lnTo>
                <a:close/>
                <a:moveTo>
                  <a:pt x="4358107" y="2042084"/>
                </a:moveTo>
                <a:lnTo>
                  <a:pt x="4237177" y="2111883"/>
                </a:lnTo>
                <a:lnTo>
                  <a:pt x="4112819" y="2040103"/>
                </a:lnTo>
                <a:lnTo>
                  <a:pt x="4233748" y="1970304"/>
                </a:lnTo>
                <a:lnTo>
                  <a:pt x="4358107" y="2042084"/>
                </a:lnTo>
                <a:close/>
                <a:moveTo>
                  <a:pt x="4106113" y="2036216"/>
                </a:moveTo>
                <a:lnTo>
                  <a:pt x="3995090" y="1972132"/>
                </a:lnTo>
                <a:lnTo>
                  <a:pt x="4116019" y="1902333"/>
                </a:lnTo>
                <a:lnTo>
                  <a:pt x="4227043" y="1966417"/>
                </a:lnTo>
                <a:lnTo>
                  <a:pt x="4106113" y="2036216"/>
                </a:lnTo>
                <a:close/>
                <a:moveTo>
                  <a:pt x="4099408" y="2040103"/>
                </a:moveTo>
                <a:lnTo>
                  <a:pt x="3984955" y="2106168"/>
                </a:lnTo>
                <a:lnTo>
                  <a:pt x="3873932" y="2042084"/>
                </a:lnTo>
                <a:lnTo>
                  <a:pt x="3988384" y="1976019"/>
                </a:lnTo>
                <a:lnTo>
                  <a:pt x="4099408" y="2040103"/>
                </a:lnTo>
                <a:close/>
                <a:moveTo>
                  <a:pt x="3867302" y="2038198"/>
                </a:moveTo>
                <a:lnTo>
                  <a:pt x="3742944" y="1966417"/>
                </a:lnTo>
                <a:lnTo>
                  <a:pt x="3857397" y="1900352"/>
                </a:lnTo>
                <a:lnTo>
                  <a:pt x="3981755" y="1972132"/>
                </a:lnTo>
                <a:lnTo>
                  <a:pt x="3867302" y="2038198"/>
                </a:lnTo>
                <a:close/>
                <a:moveTo>
                  <a:pt x="3860597" y="2042084"/>
                </a:moveTo>
                <a:lnTo>
                  <a:pt x="3739667" y="2111883"/>
                </a:lnTo>
                <a:lnTo>
                  <a:pt x="3615309" y="2040103"/>
                </a:lnTo>
                <a:lnTo>
                  <a:pt x="3736239" y="1970304"/>
                </a:lnTo>
                <a:lnTo>
                  <a:pt x="3860597" y="2042084"/>
                </a:lnTo>
                <a:close/>
                <a:moveTo>
                  <a:pt x="3608604" y="2036216"/>
                </a:moveTo>
                <a:lnTo>
                  <a:pt x="3497580" y="1972132"/>
                </a:lnTo>
                <a:lnTo>
                  <a:pt x="3618509" y="1902333"/>
                </a:lnTo>
                <a:lnTo>
                  <a:pt x="3729533" y="1966417"/>
                </a:lnTo>
                <a:lnTo>
                  <a:pt x="3608604" y="2036216"/>
                </a:lnTo>
                <a:close/>
                <a:moveTo>
                  <a:pt x="3601898" y="2040103"/>
                </a:moveTo>
                <a:lnTo>
                  <a:pt x="3487446" y="2106168"/>
                </a:lnTo>
                <a:lnTo>
                  <a:pt x="3376422" y="2042084"/>
                </a:lnTo>
                <a:lnTo>
                  <a:pt x="3490874" y="1976019"/>
                </a:lnTo>
                <a:lnTo>
                  <a:pt x="3601898" y="2040103"/>
                </a:lnTo>
                <a:close/>
                <a:moveTo>
                  <a:pt x="3369793" y="2038198"/>
                </a:moveTo>
                <a:lnTo>
                  <a:pt x="3245434" y="1966417"/>
                </a:lnTo>
                <a:lnTo>
                  <a:pt x="3359887" y="1900352"/>
                </a:lnTo>
                <a:lnTo>
                  <a:pt x="3484245" y="1972132"/>
                </a:lnTo>
                <a:lnTo>
                  <a:pt x="3369793" y="2038198"/>
                </a:lnTo>
                <a:close/>
                <a:moveTo>
                  <a:pt x="3363163" y="2042084"/>
                </a:moveTo>
                <a:lnTo>
                  <a:pt x="3242234" y="2111883"/>
                </a:lnTo>
                <a:lnTo>
                  <a:pt x="3117876" y="2040103"/>
                </a:lnTo>
                <a:lnTo>
                  <a:pt x="3238805" y="1970304"/>
                </a:lnTo>
                <a:lnTo>
                  <a:pt x="3363163" y="2042084"/>
                </a:lnTo>
                <a:close/>
                <a:moveTo>
                  <a:pt x="3111094" y="2036216"/>
                </a:moveTo>
                <a:lnTo>
                  <a:pt x="3000070" y="1972132"/>
                </a:lnTo>
                <a:lnTo>
                  <a:pt x="3121000" y="1902333"/>
                </a:lnTo>
                <a:lnTo>
                  <a:pt x="3232023" y="1966417"/>
                </a:lnTo>
                <a:lnTo>
                  <a:pt x="3111094" y="2036216"/>
                </a:lnTo>
                <a:close/>
                <a:moveTo>
                  <a:pt x="3104464" y="2040103"/>
                </a:moveTo>
                <a:lnTo>
                  <a:pt x="2990012" y="2106168"/>
                </a:lnTo>
                <a:lnTo>
                  <a:pt x="2878989" y="2042084"/>
                </a:lnTo>
                <a:lnTo>
                  <a:pt x="2993441" y="1976019"/>
                </a:lnTo>
                <a:lnTo>
                  <a:pt x="3104464" y="2040103"/>
                </a:lnTo>
                <a:close/>
                <a:moveTo>
                  <a:pt x="2872283" y="2038198"/>
                </a:moveTo>
                <a:lnTo>
                  <a:pt x="2747924" y="1966417"/>
                </a:lnTo>
                <a:lnTo>
                  <a:pt x="2862377" y="1900352"/>
                </a:lnTo>
                <a:lnTo>
                  <a:pt x="2986735" y="1972132"/>
                </a:lnTo>
                <a:lnTo>
                  <a:pt x="2872283" y="2038198"/>
                </a:lnTo>
                <a:close/>
                <a:moveTo>
                  <a:pt x="2865654" y="2042084"/>
                </a:moveTo>
                <a:lnTo>
                  <a:pt x="2744724" y="2111883"/>
                </a:lnTo>
                <a:lnTo>
                  <a:pt x="2620366" y="2040103"/>
                </a:lnTo>
                <a:lnTo>
                  <a:pt x="2741295" y="1970304"/>
                </a:lnTo>
                <a:lnTo>
                  <a:pt x="2865654" y="2042084"/>
                </a:lnTo>
                <a:close/>
                <a:moveTo>
                  <a:pt x="2613660" y="2036216"/>
                </a:moveTo>
                <a:lnTo>
                  <a:pt x="2502637" y="1972132"/>
                </a:lnTo>
                <a:lnTo>
                  <a:pt x="2623566" y="1902333"/>
                </a:lnTo>
                <a:lnTo>
                  <a:pt x="2734589" y="1966417"/>
                </a:lnTo>
                <a:lnTo>
                  <a:pt x="2613660" y="2036216"/>
                </a:lnTo>
                <a:close/>
                <a:moveTo>
                  <a:pt x="2606954" y="2040103"/>
                </a:moveTo>
                <a:lnTo>
                  <a:pt x="2492502" y="2106168"/>
                </a:lnTo>
                <a:lnTo>
                  <a:pt x="2381479" y="2042084"/>
                </a:lnTo>
                <a:lnTo>
                  <a:pt x="2495931" y="1976019"/>
                </a:lnTo>
                <a:lnTo>
                  <a:pt x="2606954" y="2040103"/>
                </a:lnTo>
                <a:close/>
                <a:moveTo>
                  <a:pt x="2374849" y="2038198"/>
                </a:moveTo>
                <a:lnTo>
                  <a:pt x="2250491" y="1966417"/>
                </a:lnTo>
                <a:lnTo>
                  <a:pt x="2364943" y="1900352"/>
                </a:lnTo>
                <a:lnTo>
                  <a:pt x="2489302" y="1972132"/>
                </a:lnTo>
                <a:lnTo>
                  <a:pt x="2374849" y="2038198"/>
                </a:lnTo>
                <a:close/>
                <a:moveTo>
                  <a:pt x="2368144" y="2042084"/>
                </a:moveTo>
                <a:lnTo>
                  <a:pt x="2247214" y="2111883"/>
                </a:lnTo>
                <a:lnTo>
                  <a:pt x="2122856" y="2040103"/>
                </a:lnTo>
                <a:lnTo>
                  <a:pt x="2243785" y="1970304"/>
                </a:lnTo>
                <a:lnTo>
                  <a:pt x="2368144" y="2042084"/>
                </a:lnTo>
                <a:close/>
                <a:moveTo>
                  <a:pt x="2116150" y="2036216"/>
                </a:moveTo>
                <a:lnTo>
                  <a:pt x="2005127" y="1972132"/>
                </a:lnTo>
                <a:lnTo>
                  <a:pt x="2126056" y="1902333"/>
                </a:lnTo>
                <a:lnTo>
                  <a:pt x="2237080" y="1966417"/>
                </a:lnTo>
                <a:lnTo>
                  <a:pt x="2116150" y="2036216"/>
                </a:lnTo>
                <a:close/>
                <a:moveTo>
                  <a:pt x="2109521" y="2040103"/>
                </a:moveTo>
                <a:lnTo>
                  <a:pt x="1995069" y="2106168"/>
                </a:lnTo>
                <a:lnTo>
                  <a:pt x="1884045" y="2042084"/>
                </a:lnTo>
                <a:lnTo>
                  <a:pt x="1998497" y="1976019"/>
                </a:lnTo>
                <a:lnTo>
                  <a:pt x="2109521" y="2040103"/>
                </a:lnTo>
                <a:close/>
                <a:moveTo>
                  <a:pt x="1877339" y="2038198"/>
                </a:moveTo>
                <a:lnTo>
                  <a:pt x="1752981" y="1966417"/>
                </a:lnTo>
                <a:lnTo>
                  <a:pt x="1867434" y="1900352"/>
                </a:lnTo>
                <a:lnTo>
                  <a:pt x="1991792" y="1972132"/>
                </a:lnTo>
                <a:lnTo>
                  <a:pt x="1877339" y="2038198"/>
                </a:lnTo>
                <a:close/>
                <a:moveTo>
                  <a:pt x="1870710" y="2042084"/>
                </a:moveTo>
                <a:lnTo>
                  <a:pt x="1749781" y="2111883"/>
                </a:lnTo>
                <a:lnTo>
                  <a:pt x="1625422" y="2040103"/>
                </a:lnTo>
                <a:lnTo>
                  <a:pt x="1746352" y="1970304"/>
                </a:lnTo>
                <a:lnTo>
                  <a:pt x="1870710" y="2042084"/>
                </a:lnTo>
                <a:close/>
                <a:moveTo>
                  <a:pt x="1860728" y="2183664"/>
                </a:moveTo>
                <a:lnTo>
                  <a:pt x="1746275" y="2249729"/>
                </a:lnTo>
                <a:lnTo>
                  <a:pt x="1635252" y="2185645"/>
                </a:lnTo>
                <a:lnTo>
                  <a:pt x="1749704" y="2119579"/>
                </a:lnTo>
                <a:lnTo>
                  <a:pt x="1860728" y="2183664"/>
                </a:lnTo>
                <a:close/>
                <a:moveTo>
                  <a:pt x="1870710" y="2329282"/>
                </a:moveTo>
                <a:lnTo>
                  <a:pt x="1749781" y="2399081"/>
                </a:lnTo>
                <a:lnTo>
                  <a:pt x="1625422" y="2327301"/>
                </a:lnTo>
                <a:lnTo>
                  <a:pt x="1746352" y="2257501"/>
                </a:lnTo>
                <a:lnTo>
                  <a:pt x="1870710" y="2329282"/>
                </a:lnTo>
                <a:close/>
                <a:moveTo>
                  <a:pt x="1860728" y="2470937"/>
                </a:moveTo>
                <a:lnTo>
                  <a:pt x="1746275" y="2537003"/>
                </a:lnTo>
                <a:lnTo>
                  <a:pt x="1635252" y="2472919"/>
                </a:lnTo>
                <a:lnTo>
                  <a:pt x="1749704" y="2406853"/>
                </a:lnTo>
                <a:lnTo>
                  <a:pt x="1860728" y="2470937"/>
                </a:lnTo>
                <a:close/>
                <a:moveTo>
                  <a:pt x="1870710" y="2616479"/>
                </a:moveTo>
                <a:lnTo>
                  <a:pt x="1749781" y="2686279"/>
                </a:lnTo>
                <a:lnTo>
                  <a:pt x="1625422" y="2614498"/>
                </a:lnTo>
                <a:lnTo>
                  <a:pt x="1746352" y="2544699"/>
                </a:lnTo>
                <a:lnTo>
                  <a:pt x="1870710" y="2616479"/>
                </a:lnTo>
                <a:close/>
                <a:moveTo>
                  <a:pt x="1860728" y="2758135"/>
                </a:moveTo>
                <a:lnTo>
                  <a:pt x="1746275" y="2824201"/>
                </a:lnTo>
                <a:lnTo>
                  <a:pt x="1635252" y="2760117"/>
                </a:lnTo>
                <a:lnTo>
                  <a:pt x="1749704" y="2694051"/>
                </a:lnTo>
                <a:lnTo>
                  <a:pt x="1860728" y="2758135"/>
                </a:lnTo>
                <a:close/>
                <a:moveTo>
                  <a:pt x="1870710" y="2903754"/>
                </a:moveTo>
                <a:lnTo>
                  <a:pt x="1749781" y="2973553"/>
                </a:lnTo>
                <a:lnTo>
                  <a:pt x="1625422" y="2901772"/>
                </a:lnTo>
                <a:lnTo>
                  <a:pt x="1746352" y="2831973"/>
                </a:lnTo>
                <a:lnTo>
                  <a:pt x="1870710" y="2903754"/>
                </a:lnTo>
                <a:close/>
                <a:moveTo>
                  <a:pt x="1860728" y="3045333"/>
                </a:moveTo>
                <a:lnTo>
                  <a:pt x="1746275" y="3111399"/>
                </a:lnTo>
                <a:lnTo>
                  <a:pt x="1635252" y="3047314"/>
                </a:lnTo>
                <a:lnTo>
                  <a:pt x="1749704" y="2981249"/>
                </a:lnTo>
                <a:lnTo>
                  <a:pt x="1860728" y="3045333"/>
                </a:lnTo>
                <a:close/>
                <a:moveTo>
                  <a:pt x="1870710" y="3190951"/>
                </a:moveTo>
                <a:lnTo>
                  <a:pt x="1749781" y="3260751"/>
                </a:lnTo>
                <a:lnTo>
                  <a:pt x="1625422" y="3188970"/>
                </a:lnTo>
                <a:lnTo>
                  <a:pt x="1746352" y="3119171"/>
                </a:lnTo>
                <a:lnTo>
                  <a:pt x="1870710" y="3190951"/>
                </a:lnTo>
                <a:close/>
                <a:moveTo>
                  <a:pt x="1860728" y="3332607"/>
                </a:moveTo>
                <a:lnTo>
                  <a:pt x="1746275" y="3398672"/>
                </a:lnTo>
                <a:lnTo>
                  <a:pt x="1635252" y="3334588"/>
                </a:lnTo>
                <a:lnTo>
                  <a:pt x="1749704" y="3268523"/>
                </a:lnTo>
                <a:lnTo>
                  <a:pt x="1860728" y="3332607"/>
                </a:lnTo>
                <a:close/>
                <a:moveTo>
                  <a:pt x="1870710" y="3478149"/>
                </a:moveTo>
                <a:lnTo>
                  <a:pt x="1749781" y="3547948"/>
                </a:lnTo>
                <a:lnTo>
                  <a:pt x="1625422" y="3476168"/>
                </a:lnTo>
                <a:lnTo>
                  <a:pt x="1746352" y="3406369"/>
                </a:lnTo>
                <a:lnTo>
                  <a:pt x="1870710" y="3478149"/>
                </a:lnTo>
                <a:close/>
                <a:moveTo>
                  <a:pt x="1860728" y="3619805"/>
                </a:moveTo>
                <a:lnTo>
                  <a:pt x="1746275" y="3685870"/>
                </a:lnTo>
                <a:lnTo>
                  <a:pt x="1635252" y="3621786"/>
                </a:lnTo>
                <a:lnTo>
                  <a:pt x="1749704" y="3555721"/>
                </a:lnTo>
                <a:lnTo>
                  <a:pt x="1860728" y="3619805"/>
                </a:lnTo>
                <a:close/>
                <a:moveTo>
                  <a:pt x="1870710" y="3765423"/>
                </a:moveTo>
                <a:lnTo>
                  <a:pt x="1749781" y="3835222"/>
                </a:lnTo>
                <a:lnTo>
                  <a:pt x="1625422" y="3763442"/>
                </a:lnTo>
                <a:lnTo>
                  <a:pt x="1746352" y="3693643"/>
                </a:lnTo>
                <a:lnTo>
                  <a:pt x="1870710" y="3765423"/>
                </a:lnTo>
                <a:close/>
                <a:moveTo>
                  <a:pt x="1860728" y="3907003"/>
                </a:moveTo>
                <a:lnTo>
                  <a:pt x="1746275" y="3973068"/>
                </a:lnTo>
                <a:lnTo>
                  <a:pt x="1635252" y="3908984"/>
                </a:lnTo>
                <a:lnTo>
                  <a:pt x="1749704" y="3842919"/>
                </a:lnTo>
                <a:lnTo>
                  <a:pt x="1860728" y="3907003"/>
                </a:lnTo>
                <a:close/>
                <a:moveTo>
                  <a:pt x="1870710" y="4052621"/>
                </a:moveTo>
                <a:lnTo>
                  <a:pt x="1749781" y="4122420"/>
                </a:lnTo>
                <a:lnTo>
                  <a:pt x="1625422" y="4050640"/>
                </a:lnTo>
                <a:lnTo>
                  <a:pt x="1746352" y="3980840"/>
                </a:lnTo>
                <a:lnTo>
                  <a:pt x="1870710" y="4052621"/>
                </a:lnTo>
                <a:close/>
                <a:moveTo>
                  <a:pt x="1860728" y="4194277"/>
                </a:moveTo>
                <a:lnTo>
                  <a:pt x="1746275" y="4260342"/>
                </a:lnTo>
                <a:lnTo>
                  <a:pt x="1635252" y="4196258"/>
                </a:lnTo>
                <a:lnTo>
                  <a:pt x="1749704" y="4130193"/>
                </a:lnTo>
                <a:lnTo>
                  <a:pt x="1860728" y="4194277"/>
                </a:lnTo>
                <a:close/>
                <a:moveTo>
                  <a:pt x="1870710" y="4339819"/>
                </a:moveTo>
                <a:lnTo>
                  <a:pt x="1749781" y="4409618"/>
                </a:lnTo>
                <a:lnTo>
                  <a:pt x="1625422" y="4337838"/>
                </a:lnTo>
                <a:lnTo>
                  <a:pt x="1746352" y="4268038"/>
                </a:lnTo>
                <a:lnTo>
                  <a:pt x="1870710" y="4339819"/>
                </a:lnTo>
                <a:close/>
                <a:moveTo>
                  <a:pt x="1860728" y="4481475"/>
                </a:moveTo>
                <a:lnTo>
                  <a:pt x="1746275" y="4547540"/>
                </a:lnTo>
                <a:lnTo>
                  <a:pt x="1635252" y="4483456"/>
                </a:lnTo>
                <a:lnTo>
                  <a:pt x="1749704" y="4417391"/>
                </a:lnTo>
                <a:lnTo>
                  <a:pt x="1860728" y="4481475"/>
                </a:lnTo>
                <a:close/>
                <a:moveTo>
                  <a:pt x="1870710" y="4627093"/>
                </a:moveTo>
                <a:lnTo>
                  <a:pt x="1749781" y="4696892"/>
                </a:lnTo>
                <a:lnTo>
                  <a:pt x="1625422" y="4625111"/>
                </a:lnTo>
                <a:lnTo>
                  <a:pt x="1746352" y="4555312"/>
                </a:lnTo>
                <a:lnTo>
                  <a:pt x="1870710" y="4627093"/>
                </a:lnTo>
                <a:close/>
                <a:moveTo>
                  <a:pt x="1860728" y="4768672"/>
                </a:moveTo>
                <a:lnTo>
                  <a:pt x="1746275" y="4834738"/>
                </a:lnTo>
                <a:lnTo>
                  <a:pt x="1635252" y="4770654"/>
                </a:lnTo>
                <a:lnTo>
                  <a:pt x="1749704" y="4704588"/>
                </a:lnTo>
                <a:lnTo>
                  <a:pt x="1860728" y="4768672"/>
                </a:lnTo>
                <a:close/>
                <a:moveTo>
                  <a:pt x="1870634" y="4914291"/>
                </a:moveTo>
                <a:lnTo>
                  <a:pt x="1749704" y="4984090"/>
                </a:lnTo>
                <a:lnTo>
                  <a:pt x="1625346" y="4912309"/>
                </a:lnTo>
                <a:lnTo>
                  <a:pt x="1746275" y="4842510"/>
                </a:lnTo>
                <a:lnTo>
                  <a:pt x="1870634" y="4914291"/>
                </a:lnTo>
                <a:close/>
                <a:moveTo>
                  <a:pt x="1752981" y="4838624"/>
                </a:moveTo>
                <a:lnTo>
                  <a:pt x="1867434" y="4772559"/>
                </a:lnTo>
                <a:lnTo>
                  <a:pt x="1991792" y="4844339"/>
                </a:lnTo>
                <a:lnTo>
                  <a:pt x="1877339" y="4910404"/>
                </a:lnTo>
                <a:lnTo>
                  <a:pt x="1752981" y="4838624"/>
                </a:lnTo>
                <a:close/>
                <a:moveTo>
                  <a:pt x="1998497" y="4848225"/>
                </a:moveTo>
                <a:lnTo>
                  <a:pt x="2109521" y="4912309"/>
                </a:lnTo>
                <a:lnTo>
                  <a:pt x="1995069" y="4978375"/>
                </a:lnTo>
                <a:lnTo>
                  <a:pt x="1884045" y="4914291"/>
                </a:lnTo>
                <a:lnTo>
                  <a:pt x="1998497" y="4848225"/>
                </a:lnTo>
                <a:close/>
                <a:moveTo>
                  <a:pt x="2005127" y="4844339"/>
                </a:moveTo>
                <a:lnTo>
                  <a:pt x="2126056" y="4774540"/>
                </a:lnTo>
                <a:lnTo>
                  <a:pt x="2237080" y="4838624"/>
                </a:lnTo>
                <a:lnTo>
                  <a:pt x="2116150" y="4908423"/>
                </a:lnTo>
                <a:lnTo>
                  <a:pt x="2005127" y="4844339"/>
                </a:lnTo>
                <a:close/>
                <a:moveTo>
                  <a:pt x="2243785" y="4842510"/>
                </a:moveTo>
                <a:lnTo>
                  <a:pt x="2368144" y="4914291"/>
                </a:lnTo>
                <a:lnTo>
                  <a:pt x="2247214" y="4984090"/>
                </a:lnTo>
                <a:lnTo>
                  <a:pt x="2122856" y="4912309"/>
                </a:lnTo>
                <a:lnTo>
                  <a:pt x="2243785" y="4842510"/>
                </a:lnTo>
                <a:close/>
                <a:moveTo>
                  <a:pt x="2250491" y="4838624"/>
                </a:moveTo>
                <a:lnTo>
                  <a:pt x="2364943" y="4772559"/>
                </a:lnTo>
                <a:lnTo>
                  <a:pt x="2489302" y="4844339"/>
                </a:lnTo>
                <a:lnTo>
                  <a:pt x="2374849" y="4910404"/>
                </a:lnTo>
                <a:lnTo>
                  <a:pt x="2250491" y="4838624"/>
                </a:lnTo>
                <a:close/>
                <a:moveTo>
                  <a:pt x="2495931" y="4848225"/>
                </a:moveTo>
                <a:lnTo>
                  <a:pt x="2606954" y="4912309"/>
                </a:lnTo>
                <a:lnTo>
                  <a:pt x="2492502" y="4978375"/>
                </a:lnTo>
                <a:lnTo>
                  <a:pt x="2381479" y="4914291"/>
                </a:lnTo>
                <a:lnTo>
                  <a:pt x="2495931" y="4848225"/>
                </a:lnTo>
                <a:close/>
                <a:moveTo>
                  <a:pt x="2502637" y="4844339"/>
                </a:moveTo>
                <a:lnTo>
                  <a:pt x="2623566" y="4774540"/>
                </a:lnTo>
                <a:lnTo>
                  <a:pt x="2734589" y="4838624"/>
                </a:lnTo>
                <a:lnTo>
                  <a:pt x="2613660" y="4908423"/>
                </a:lnTo>
                <a:lnTo>
                  <a:pt x="2502637" y="4844339"/>
                </a:lnTo>
                <a:close/>
                <a:moveTo>
                  <a:pt x="2741295" y="4842510"/>
                </a:moveTo>
                <a:lnTo>
                  <a:pt x="2865654" y="4914291"/>
                </a:lnTo>
                <a:lnTo>
                  <a:pt x="2744724" y="4984090"/>
                </a:lnTo>
                <a:lnTo>
                  <a:pt x="2620366" y="4912309"/>
                </a:lnTo>
                <a:lnTo>
                  <a:pt x="2741295" y="4842510"/>
                </a:lnTo>
                <a:close/>
                <a:moveTo>
                  <a:pt x="2747924" y="4838624"/>
                </a:moveTo>
                <a:lnTo>
                  <a:pt x="2862377" y="4772559"/>
                </a:lnTo>
                <a:lnTo>
                  <a:pt x="2986735" y="4844339"/>
                </a:lnTo>
                <a:lnTo>
                  <a:pt x="2872283" y="4910404"/>
                </a:lnTo>
                <a:lnTo>
                  <a:pt x="2747924" y="4838624"/>
                </a:lnTo>
                <a:close/>
                <a:moveTo>
                  <a:pt x="2993441" y="4848225"/>
                </a:moveTo>
                <a:lnTo>
                  <a:pt x="3104464" y="4912309"/>
                </a:lnTo>
                <a:lnTo>
                  <a:pt x="2990012" y="4978375"/>
                </a:lnTo>
                <a:lnTo>
                  <a:pt x="2878989" y="4914291"/>
                </a:lnTo>
                <a:lnTo>
                  <a:pt x="2993441" y="4848225"/>
                </a:lnTo>
                <a:close/>
                <a:moveTo>
                  <a:pt x="3000147" y="4844339"/>
                </a:moveTo>
                <a:lnTo>
                  <a:pt x="3121076" y="4774540"/>
                </a:lnTo>
                <a:lnTo>
                  <a:pt x="3232099" y="4838624"/>
                </a:lnTo>
                <a:lnTo>
                  <a:pt x="3111170" y="4908423"/>
                </a:lnTo>
                <a:lnTo>
                  <a:pt x="3000147" y="4844339"/>
                </a:lnTo>
                <a:close/>
                <a:moveTo>
                  <a:pt x="3238729" y="4842510"/>
                </a:moveTo>
                <a:lnTo>
                  <a:pt x="3363087" y="4914291"/>
                </a:lnTo>
                <a:lnTo>
                  <a:pt x="3242158" y="4984090"/>
                </a:lnTo>
                <a:lnTo>
                  <a:pt x="3117799" y="4912309"/>
                </a:lnTo>
                <a:lnTo>
                  <a:pt x="3238729" y="4842510"/>
                </a:lnTo>
                <a:close/>
                <a:moveTo>
                  <a:pt x="3245434" y="4838624"/>
                </a:moveTo>
                <a:lnTo>
                  <a:pt x="3359887" y="4772559"/>
                </a:lnTo>
                <a:lnTo>
                  <a:pt x="3484245" y="4844339"/>
                </a:lnTo>
                <a:lnTo>
                  <a:pt x="3369793" y="4910404"/>
                </a:lnTo>
                <a:lnTo>
                  <a:pt x="3245434" y="4838624"/>
                </a:lnTo>
                <a:close/>
                <a:moveTo>
                  <a:pt x="3490951" y="4848225"/>
                </a:moveTo>
                <a:lnTo>
                  <a:pt x="3601974" y="4912309"/>
                </a:lnTo>
                <a:lnTo>
                  <a:pt x="3487522" y="4978375"/>
                </a:lnTo>
                <a:lnTo>
                  <a:pt x="3376498" y="4914291"/>
                </a:lnTo>
                <a:lnTo>
                  <a:pt x="3490951" y="4848225"/>
                </a:lnTo>
                <a:close/>
                <a:moveTo>
                  <a:pt x="3497580" y="4844339"/>
                </a:moveTo>
                <a:lnTo>
                  <a:pt x="3618509" y="4774540"/>
                </a:lnTo>
                <a:lnTo>
                  <a:pt x="3729533" y="4838624"/>
                </a:lnTo>
                <a:lnTo>
                  <a:pt x="3608604" y="4908423"/>
                </a:lnTo>
                <a:lnTo>
                  <a:pt x="3497580" y="4844339"/>
                </a:lnTo>
                <a:close/>
                <a:moveTo>
                  <a:pt x="3736239" y="4842510"/>
                </a:moveTo>
                <a:lnTo>
                  <a:pt x="3860597" y="4914291"/>
                </a:lnTo>
                <a:lnTo>
                  <a:pt x="3739667" y="4984090"/>
                </a:lnTo>
                <a:lnTo>
                  <a:pt x="3615309" y="4912309"/>
                </a:lnTo>
                <a:lnTo>
                  <a:pt x="3736239" y="4842510"/>
                </a:lnTo>
                <a:close/>
                <a:moveTo>
                  <a:pt x="3742868" y="4838624"/>
                </a:moveTo>
                <a:lnTo>
                  <a:pt x="3857320" y="4772559"/>
                </a:lnTo>
                <a:lnTo>
                  <a:pt x="3981679" y="4844339"/>
                </a:lnTo>
                <a:lnTo>
                  <a:pt x="3867226" y="4910404"/>
                </a:lnTo>
                <a:lnTo>
                  <a:pt x="3742868" y="4838624"/>
                </a:lnTo>
                <a:close/>
                <a:moveTo>
                  <a:pt x="3988384" y="4848225"/>
                </a:moveTo>
                <a:lnTo>
                  <a:pt x="4099408" y="4912309"/>
                </a:lnTo>
                <a:lnTo>
                  <a:pt x="3984955" y="4978375"/>
                </a:lnTo>
                <a:lnTo>
                  <a:pt x="3873932" y="4914291"/>
                </a:lnTo>
                <a:lnTo>
                  <a:pt x="3988384" y="4848225"/>
                </a:lnTo>
                <a:close/>
                <a:moveTo>
                  <a:pt x="3995090" y="4844339"/>
                </a:moveTo>
                <a:lnTo>
                  <a:pt x="4116019" y="4774540"/>
                </a:lnTo>
                <a:lnTo>
                  <a:pt x="4227043" y="4838624"/>
                </a:lnTo>
                <a:lnTo>
                  <a:pt x="4106113" y="4908423"/>
                </a:lnTo>
                <a:lnTo>
                  <a:pt x="3995090" y="4844339"/>
                </a:lnTo>
                <a:close/>
                <a:moveTo>
                  <a:pt x="4233672" y="4842510"/>
                </a:moveTo>
                <a:lnTo>
                  <a:pt x="4358031" y="4914291"/>
                </a:lnTo>
                <a:lnTo>
                  <a:pt x="4237101" y="4984090"/>
                </a:lnTo>
                <a:lnTo>
                  <a:pt x="4112743" y="4912309"/>
                </a:lnTo>
                <a:lnTo>
                  <a:pt x="4233672" y="4842510"/>
                </a:lnTo>
                <a:close/>
                <a:moveTo>
                  <a:pt x="4240378" y="4838624"/>
                </a:moveTo>
                <a:lnTo>
                  <a:pt x="4354830" y="4772559"/>
                </a:lnTo>
                <a:lnTo>
                  <a:pt x="4479189" y="4844339"/>
                </a:lnTo>
                <a:lnTo>
                  <a:pt x="4364736" y="4910404"/>
                </a:lnTo>
                <a:lnTo>
                  <a:pt x="4240378" y="4838624"/>
                </a:lnTo>
                <a:close/>
                <a:moveTo>
                  <a:pt x="4485894" y="4848225"/>
                </a:moveTo>
                <a:lnTo>
                  <a:pt x="4596918" y="4912309"/>
                </a:lnTo>
                <a:lnTo>
                  <a:pt x="4482465" y="4978375"/>
                </a:lnTo>
                <a:lnTo>
                  <a:pt x="4371442" y="4914291"/>
                </a:lnTo>
                <a:lnTo>
                  <a:pt x="4485894" y="4848225"/>
                </a:lnTo>
                <a:close/>
                <a:moveTo>
                  <a:pt x="4492524" y="4844339"/>
                </a:moveTo>
                <a:lnTo>
                  <a:pt x="4613453" y="4774540"/>
                </a:lnTo>
                <a:lnTo>
                  <a:pt x="4724477" y="4838624"/>
                </a:lnTo>
                <a:lnTo>
                  <a:pt x="4603547" y="4908423"/>
                </a:lnTo>
                <a:lnTo>
                  <a:pt x="4492524" y="4844339"/>
                </a:lnTo>
                <a:close/>
                <a:moveTo>
                  <a:pt x="4731182" y="4842510"/>
                </a:moveTo>
                <a:lnTo>
                  <a:pt x="4855541" y="4914291"/>
                </a:lnTo>
                <a:lnTo>
                  <a:pt x="4734611" y="4984090"/>
                </a:lnTo>
                <a:lnTo>
                  <a:pt x="4610253" y="4912309"/>
                </a:lnTo>
                <a:lnTo>
                  <a:pt x="4731182" y="4842510"/>
                </a:lnTo>
                <a:close/>
                <a:moveTo>
                  <a:pt x="4737888" y="4838624"/>
                </a:moveTo>
                <a:lnTo>
                  <a:pt x="4852340" y="4772559"/>
                </a:lnTo>
                <a:lnTo>
                  <a:pt x="4976698" y="4844339"/>
                </a:lnTo>
                <a:lnTo>
                  <a:pt x="4862246" y="4910404"/>
                </a:lnTo>
                <a:lnTo>
                  <a:pt x="4737888" y="4838624"/>
                </a:lnTo>
                <a:close/>
                <a:moveTo>
                  <a:pt x="4983328" y="4848225"/>
                </a:moveTo>
                <a:lnTo>
                  <a:pt x="5094351" y="4912309"/>
                </a:lnTo>
                <a:lnTo>
                  <a:pt x="4979899" y="4978375"/>
                </a:lnTo>
                <a:lnTo>
                  <a:pt x="4868876" y="4914291"/>
                </a:lnTo>
                <a:lnTo>
                  <a:pt x="4983328" y="4848225"/>
                </a:lnTo>
                <a:close/>
                <a:moveTo>
                  <a:pt x="4990033" y="4844339"/>
                </a:moveTo>
                <a:lnTo>
                  <a:pt x="5110963" y="4774540"/>
                </a:lnTo>
                <a:lnTo>
                  <a:pt x="5221986" y="4838624"/>
                </a:lnTo>
                <a:lnTo>
                  <a:pt x="5101057" y="4908423"/>
                </a:lnTo>
                <a:lnTo>
                  <a:pt x="4990033" y="4844339"/>
                </a:lnTo>
                <a:close/>
                <a:moveTo>
                  <a:pt x="4986604" y="4694987"/>
                </a:moveTo>
                <a:lnTo>
                  <a:pt x="5101057" y="4628921"/>
                </a:lnTo>
                <a:lnTo>
                  <a:pt x="5225415" y="4700702"/>
                </a:lnTo>
                <a:lnTo>
                  <a:pt x="5110963" y="4766767"/>
                </a:lnTo>
                <a:lnTo>
                  <a:pt x="4986604" y="4694987"/>
                </a:lnTo>
                <a:close/>
                <a:moveTo>
                  <a:pt x="4990033" y="4557141"/>
                </a:moveTo>
                <a:lnTo>
                  <a:pt x="5110963" y="4487342"/>
                </a:lnTo>
                <a:lnTo>
                  <a:pt x="5221986" y="4551426"/>
                </a:lnTo>
                <a:lnTo>
                  <a:pt x="5101057" y="4621226"/>
                </a:lnTo>
                <a:lnTo>
                  <a:pt x="4990033" y="4557141"/>
                </a:lnTo>
                <a:close/>
                <a:moveTo>
                  <a:pt x="4986604" y="4407789"/>
                </a:moveTo>
                <a:lnTo>
                  <a:pt x="5101057" y="4341724"/>
                </a:lnTo>
                <a:lnTo>
                  <a:pt x="5225415" y="4413504"/>
                </a:lnTo>
                <a:lnTo>
                  <a:pt x="5110963" y="4479570"/>
                </a:lnTo>
                <a:lnTo>
                  <a:pt x="4986604" y="4407789"/>
                </a:lnTo>
                <a:close/>
                <a:moveTo>
                  <a:pt x="4990033" y="4269943"/>
                </a:moveTo>
                <a:lnTo>
                  <a:pt x="5110963" y="4200144"/>
                </a:lnTo>
                <a:lnTo>
                  <a:pt x="5221986" y="4264228"/>
                </a:lnTo>
                <a:lnTo>
                  <a:pt x="5101057" y="4334028"/>
                </a:lnTo>
                <a:lnTo>
                  <a:pt x="4990033" y="4269943"/>
                </a:lnTo>
                <a:close/>
                <a:moveTo>
                  <a:pt x="4986604" y="4120591"/>
                </a:moveTo>
                <a:lnTo>
                  <a:pt x="5101057" y="4054526"/>
                </a:lnTo>
                <a:lnTo>
                  <a:pt x="5225415" y="4126306"/>
                </a:lnTo>
                <a:lnTo>
                  <a:pt x="5110963" y="4192372"/>
                </a:lnTo>
                <a:lnTo>
                  <a:pt x="4986604" y="4120591"/>
                </a:lnTo>
                <a:close/>
                <a:moveTo>
                  <a:pt x="4990033" y="3982669"/>
                </a:moveTo>
                <a:lnTo>
                  <a:pt x="5110963" y="3912870"/>
                </a:lnTo>
                <a:lnTo>
                  <a:pt x="5221986" y="3976954"/>
                </a:lnTo>
                <a:lnTo>
                  <a:pt x="5101057" y="4046754"/>
                </a:lnTo>
                <a:lnTo>
                  <a:pt x="4990033" y="3982669"/>
                </a:lnTo>
                <a:close/>
                <a:moveTo>
                  <a:pt x="4986604" y="3833317"/>
                </a:moveTo>
                <a:lnTo>
                  <a:pt x="5101057" y="3767252"/>
                </a:lnTo>
                <a:lnTo>
                  <a:pt x="5225415" y="3839032"/>
                </a:lnTo>
                <a:lnTo>
                  <a:pt x="5110963" y="3905098"/>
                </a:lnTo>
                <a:lnTo>
                  <a:pt x="4986604" y="3833317"/>
                </a:lnTo>
                <a:close/>
                <a:moveTo>
                  <a:pt x="4990033" y="3695472"/>
                </a:moveTo>
                <a:lnTo>
                  <a:pt x="5110963" y="3625672"/>
                </a:lnTo>
                <a:lnTo>
                  <a:pt x="5221986" y="3689757"/>
                </a:lnTo>
                <a:lnTo>
                  <a:pt x="5101057" y="3759556"/>
                </a:lnTo>
                <a:lnTo>
                  <a:pt x="4990033" y="3695472"/>
                </a:lnTo>
                <a:close/>
                <a:moveTo>
                  <a:pt x="4986604" y="3546119"/>
                </a:moveTo>
                <a:lnTo>
                  <a:pt x="5101057" y="3480054"/>
                </a:lnTo>
                <a:lnTo>
                  <a:pt x="5225415" y="3551834"/>
                </a:lnTo>
                <a:lnTo>
                  <a:pt x="5110963" y="3617900"/>
                </a:lnTo>
                <a:lnTo>
                  <a:pt x="4986604" y="3546119"/>
                </a:lnTo>
                <a:close/>
                <a:moveTo>
                  <a:pt x="4990033" y="3408274"/>
                </a:moveTo>
                <a:lnTo>
                  <a:pt x="5110963" y="3338474"/>
                </a:lnTo>
                <a:lnTo>
                  <a:pt x="5221986" y="3402559"/>
                </a:lnTo>
                <a:lnTo>
                  <a:pt x="5101057" y="3472358"/>
                </a:lnTo>
                <a:lnTo>
                  <a:pt x="4990033" y="3408274"/>
                </a:lnTo>
                <a:close/>
                <a:moveTo>
                  <a:pt x="4986604" y="3258922"/>
                </a:moveTo>
                <a:lnTo>
                  <a:pt x="5101057" y="3192856"/>
                </a:lnTo>
                <a:lnTo>
                  <a:pt x="5225415" y="3264637"/>
                </a:lnTo>
                <a:lnTo>
                  <a:pt x="5110963" y="3330702"/>
                </a:lnTo>
                <a:lnTo>
                  <a:pt x="4986604" y="3258922"/>
                </a:lnTo>
                <a:close/>
                <a:moveTo>
                  <a:pt x="4990033" y="3121000"/>
                </a:moveTo>
                <a:lnTo>
                  <a:pt x="5110963" y="3051201"/>
                </a:lnTo>
                <a:lnTo>
                  <a:pt x="5221986" y="3115285"/>
                </a:lnTo>
                <a:lnTo>
                  <a:pt x="5101057" y="3185084"/>
                </a:lnTo>
                <a:lnTo>
                  <a:pt x="4990033" y="3121000"/>
                </a:lnTo>
                <a:close/>
                <a:moveTo>
                  <a:pt x="4986604" y="2971648"/>
                </a:moveTo>
                <a:lnTo>
                  <a:pt x="5101057" y="2905582"/>
                </a:lnTo>
                <a:lnTo>
                  <a:pt x="5225415" y="2977363"/>
                </a:lnTo>
                <a:lnTo>
                  <a:pt x="5110963" y="3043428"/>
                </a:lnTo>
                <a:lnTo>
                  <a:pt x="4986604" y="2971648"/>
                </a:lnTo>
                <a:close/>
                <a:moveTo>
                  <a:pt x="4990033" y="2833802"/>
                </a:moveTo>
                <a:lnTo>
                  <a:pt x="5110963" y="2764003"/>
                </a:lnTo>
                <a:lnTo>
                  <a:pt x="5221986" y="2828087"/>
                </a:lnTo>
                <a:lnTo>
                  <a:pt x="5101057" y="2897886"/>
                </a:lnTo>
                <a:lnTo>
                  <a:pt x="4990033" y="2833802"/>
                </a:lnTo>
                <a:close/>
                <a:moveTo>
                  <a:pt x="4986604" y="2684450"/>
                </a:moveTo>
                <a:lnTo>
                  <a:pt x="5101057" y="2618384"/>
                </a:lnTo>
                <a:lnTo>
                  <a:pt x="5225415" y="2690165"/>
                </a:lnTo>
                <a:lnTo>
                  <a:pt x="5110963" y="2756230"/>
                </a:lnTo>
                <a:lnTo>
                  <a:pt x="4986604" y="2684450"/>
                </a:lnTo>
                <a:close/>
                <a:moveTo>
                  <a:pt x="4990033" y="2546604"/>
                </a:moveTo>
                <a:lnTo>
                  <a:pt x="5110963" y="2476805"/>
                </a:lnTo>
                <a:lnTo>
                  <a:pt x="5221986" y="2540889"/>
                </a:lnTo>
                <a:lnTo>
                  <a:pt x="5101057" y="2610688"/>
                </a:lnTo>
                <a:lnTo>
                  <a:pt x="4990033" y="2546604"/>
                </a:lnTo>
                <a:close/>
                <a:moveTo>
                  <a:pt x="4986604" y="2397252"/>
                </a:moveTo>
                <a:lnTo>
                  <a:pt x="5101057" y="2331187"/>
                </a:lnTo>
                <a:lnTo>
                  <a:pt x="5225415" y="2402967"/>
                </a:lnTo>
                <a:lnTo>
                  <a:pt x="5110963" y="2469032"/>
                </a:lnTo>
                <a:lnTo>
                  <a:pt x="4986604" y="2397252"/>
                </a:lnTo>
                <a:close/>
                <a:moveTo>
                  <a:pt x="4990033" y="2259330"/>
                </a:moveTo>
                <a:lnTo>
                  <a:pt x="5110963" y="2189531"/>
                </a:lnTo>
                <a:lnTo>
                  <a:pt x="5221986" y="2253615"/>
                </a:lnTo>
                <a:lnTo>
                  <a:pt x="5101057" y="2323414"/>
                </a:lnTo>
                <a:lnTo>
                  <a:pt x="4990033" y="2259330"/>
                </a:lnTo>
                <a:close/>
                <a:moveTo>
                  <a:pt x="4986604" y="2109978"/>
                </a:moveTo>
                <a:lnTo>
                  <a:pt x="5101057" y="2043913"/>
                </a:lnTo>
                <a:lnTo>
                  <a:pt x="5225415" y="2115693"/>
                </a:lnTo>
                <a:lnTo>
                  <a:pt x="5110963" y="2181759"/>
                </a:lnTo>
                <a:lnTo>
                  <a:pt x="4986604" y="2109978"/>
                </a:lnTo>
                <a:close/>
                <a:moveTo>
                  <a:pt x="4990033" y="1972132"/>
                </a:moveTo>
                <a:lnTo>
                  <a:pt x="5110963" y="1902333"/>
                </a:lnTo>
                <a:lnTo>
                  <a:pt x="5221986" y="1966417"/>
                </a:lnTo>
                <a:lnTo>
                  <a:pt x="5101057" y="2036216"/>
                </a:lnTo>
                <a:lnTo>
                  <a:pt x="4990033" y="1972132"/>
                </a:lnTo>
                <a:close/>
                <a:moveTo>
                  <a:pt x="4986604" y="1822780"/>
                </a:moveTo>
                <a:lnTo>
                  <a:pt x="5101057" y="1756715"/>
                </a:lnTo>
                <a:lnTo>
                  <a:pt x="5225415" y="1828495"/>
                </a:lnTo>
                <a:lnTo>
                  <a:pt x="5110963" y="1894561"/>
                </a:lnTo>
                <a:lnTo>
                  <a:pt x="4986604" y="1822780"/>
                </a:lnTo>
                <a:close/>
                <a:moveTo>
                  <a:pt x="5104333" y="1898447"/>
                </a:moveTo>
                <a:lnTo>
                  <a:pt x="4983404" y="1968246"/>
                </a:lnTo>
                <a:lnTo>
                  <a:pt x="4859046" y="1896466"/>
                </a:lnTo>
                <a:lnTo>
                  <a:pt x="4979975" y="1826666"/>
                </a:lnTo>
                <a:lnTo>
                  <a:pt x="5104333" y="1898447"/>
                </a:lnTo>
                <a:close/>
                <a:moveTo>
                  <a:pt x="4852264" y="1892579"/>
                </a:moveTo>
                <a:lnTo>
                  <a:pt x="4741241" y="1828495"/>
                </a:lnTo>
                <a:lnTo>
                  <a:pt x="4862170" y="1758696"/>
                </a:lnTo>
                <a:lnTo>
                  <a:pt x="4973193" y="1822780"/>
                </a:lnTo>
                <a:lnTo>
                  <a:pt x="4852264" y="1892579"/>
                </a:lnTo>
                <a:close/>
                <a:moveTo>
                  <a:pt x="4845634" y="1896466"/>
                </a:moveTo>
                <a:lnTo>
                  <a:pt x="4731182" y="1962531"/>
                </a:lnTo>
                <a:lnTo>
                  <a:pt x="4620159" y="1898447"/>
                </a:lnTo>
                <a:lnTo>
                  <a:pt x="4734611" y="1832381"/>
                </a:lnTo>
                <a:lnTo>
                  <a:pt x="4845634" y="1896466"/>
                </a:lnTo>
                <a:close/>
                <a:moveTo>
                  <a:pt x="4613529" y="1894561"/>
                </a:moveTo>
                <a:lnTo>
                  <a:pt x="4489171" y="1822780"/>
                </a:lnTo>
                <a:lnTo>
                  <a:pt x="4603623" y="1756715"/>
                </a:lnTo>
                <a:lnTo>
                  <a:pt x="4727981" y="1828495"/>
                </a:lnTo>
                <a:lnTo>
                  <a:pt x="4613529" y="1894561"/>
                </a:lnTo>
                <a:close/>
                <a:moveTo>
                  <a:pt x="4606824" y="1898447"/>
                </a:moveTo>
                <a:lnTo>
                  <a:pt x="4485894" y="1968246"/>
                </a:lnTo>
                <a:lnTo>
                  <a:pt x="4361536" y="1896466"/>
                </a:lnTo>
                <a:lnTo>
                  <a:pt x="4482465" y="1826666"/>
                </a:lnTo>
                <a:lnTo>
                  <a:pt x="4606824" y="1898447"/>
                </a:lnTo>
                <a:close/>
                <a:moveTo>
                  <a:pt x="4354830" y="1892579"/>
                </a:moveTo>
                <a:lnTo>
                  <a:pt x="4243807" y="1828495"/>
                </a:lnTo>
                <a:lnTo>
                  <a:pt x="4364736" y="1758696"/>
                </a:lnTo>
                <a:lnTo>
                  <a:pt x="4475760" y="1822780"/>
                </a:lnTo>
                <a:lnTo>
                  <a:pt x="4354830" y="1892579"/>
                </a:lnTo>
                <a:close/>
                <a:moveTo>
                  <a:pt x="4348125" y="1896466"/>
                </a:moveTo>
                <a:lnTo>
                  <a:pt x="4233672" y="1962531"/>
                </a:lnTo>
                <a:lnTo>
                  <a:pt x="4122649" y="1898447"/>
                </a:lnTo>
                <a:lnTo>
                  <a:pt x="4237101" y="1832381"/>
                </a:lnTo>
                <a:lnTo>
                  <a:pt x="4348125" y="1896466"/>
                </a:lnTo>
                <a:close/>
                <a:moveTo>
                  <a:pt x="4116019" y="1894561"/>
                </a:moveTo>
                <a:lnTo>
                  <a:pt x="3991661" y="1822780"/>
                </a:lnTo>
                <a:lnTo>
                  <a:pt x="4106113" y="1756715"/>
                </a:lnTo>
                <a:lnTo>
                  <a:pt x="4230472" y="1828495"/>
                </a:lnTo>
                <a:lnTo>
                  <a:pt x="4116019" y="1894561"/>
                </a:lnTo>
                <a:close/>
                <a:moveTo>
                  <a:pt x="4109314" y="1898447"/>
                </a:moveTo>
                <a:lnTo>
                  <a:pt x="3988384" y="1968246"/>
                </a:lnTo>
                <a:lnTo>
                  <a:pt x="3864026" y="1896466"/>
                </a:lnTo>
                <a:lnTo>
                  <a:pt x="3984955" y="1826666"/>
                </a:lnTo>
                <a:lnTo>
                  <a:pt x="4109314" y="1898447"/>
                </a:lnTo>
                <a:close/>
                <a:moveTo>
                  <a:pt x="3857320" y="1892579"/>
                </a:moveTo>
                <a:lnTo>
                  <a:pt x="3746297" y="1828495"/>
                </a:lnTo>
                <a:lnTo>
                  <a:pt x="3867226" y="1758696"/>
                </a:lnTo>
                <a:lnTo>
                  <a:pt x="3978250" y="1822780"/>
                </a:lnTo>
                <a:lnTo>
                  <a:pt x="3857320" y="1892579"/>
                </a:lnTo>
                <a:close/>
                <a:moveTo>
                  <a:pt x="3850691" y="1896466"/>
                </a:moveTo>
                <a:lnTo>
                  <a:pt x="3736239" y="1962531"/>
                </a:lnTo>
                <a:lnTo>
                  <a:pt x="3625215" y="1898447"/>
                </a:lnTo>
                <a:lnTo>
                  <a:pt x="3739667" y="1832381"/>
                </a:lnTo>
                <a:lnTo>
                  <a:pt x="3850691" y="1896466"/>
                </a:lnTo>
                <a:close/>
                <a:moveTo>
                  <a:pt x="3618509" y="1894561"/>
                </a:moveTo>
                <a:lnTo>
                  <a:pt x="3494151" y="1822780"/>
                </a:lnTo>
                <a:lnTo>
                  <a:pt x="3608604" y="1756715"/>
                </a:lnTo>
                <a:lnTo>
                  <a:pt x="3732962" y="1828495"/>
                </a:lnTo>
                <a:lnTo>
                  <a:pt x="3618509" y="1894561"/>
                </a:lnTo>
                <a:close/>
                <a:moveTo>
                  <a:pt x="3611880" y="1898447"/>
                </a:moveTo>
                <a:lnTo>
                  <a:pt x="3490951" y="1968246"/>
                </a:lnTo>
                <a:lnTo>
                  <a:pt x="3366592" y="1896466"/>
                </a:lnTo>
                <a:lnTo>
                  <a:pt x="3487522" y="1826666"/>
                </a:lnTo>
                <a:lnTo>
                  <a:pt x="3611880" y="1898447"/>
                </a:lnTo>
                <a:close/>
                <a:moveTo>
                  <a:pt x="3359887" y="1892579"/>
                </a:moveTo>
                <a:lnTo>
                  <a:pt x="3248863" y="1828495"/>
                </a:lnTo>
                <a:lnTo>
                  <a:pt x="3369793" y="1758696"/>
                </a:lnTo>
                <a:lnTo>
                  <a:pt x="3480816" y="1822780"/>
                </a:lnTo>
                <a:lnTo>
                  <a:pt x="3359887" y="1892579"/>
                </a:lnTo>
                <a:close/>
                <a:moveTo>
                  <a:pt x="3353181" y="1896466"/>
                </a:moveTo>
                <a:lnTo>
                  <a:pt x="3238729" y="1962531"/>
                </a:lnTo>
                <a:lnTo>
                  <a:pt x="3127705" y="1898447"/>
                </a:lnTo>
                <a:lnTo>
                  <a:pt x="3242158" y="1832381"/>
                </a:lnTo>
                <a:lnTo>
                  <a:pt x="3353181" y="1896466"/>
                </a:lnTo>
                <a:close/>
                <a:moveTo>
                  <a:pt x="3121076" y="1894561"/>
                </a:moveTo>
                <a:lnTo>
                  <a:pt x="2996717" y="1822780"/>
                </a:lnTo>
                <a:lnTo>
                  <a:pt x="3111170" y="1756715"/>
                </a:lnTo>
                <a:lnTo>
                  <a:pt x="3235528" y="1828495"/>
                </a:lnTo>
                <a:lnTo>
                  <a:pt x="3121076" y="1894561"/>
                </a:lnTo>
                <a:close/>
                <a:moveTo>
                  <a:pt x="3114370" y="1898447"/>
                </a:moveTo>
                <a:lnTo>
                  <a:pt x="2993441" y="1968246"/>
                </a:lnTo>
                <a:lnTo>
                  <a:pt x="2869082" y="1896466"/>
                </a:lnTo>
                <a:lnTo>
                  <a:pt x="2990012" y="1826666"/>
                </a:lnTo>
                <a:lnTo>
                  <a:pt x="3114370" y="1898447"/>
                </a:lnTo>
                <a:close/>
                <a:moveTo>
                  <a:pt x="2862377" y="1892579"/>
                </a:moveTo>
                <a:lnTo>
                  <a:pt x="2751354" y="1828495"/>
                </a:lnTo>
                <a:lnTo>
                  <a:pt x="2872283" y="1758696"/>
                </a:lnTo>
                <a:lnTo>
                  <a:pt x="2983306" y="1822780"/>
                </a:lnTo>
                <a:lnTo>
                  <a:pt x="2862377" y="1892579"/>
                </a:lnTo>
                <a:close/>
                <a:moveTo>
                  <a:pt x="2855747" y="1896466"/>
                </a:moveTo>
                <a:lnTo>
                  <a:pt x="2741295" y="1962531"/>
                </a:lnTo>
                <a:lnTo>
                  <a:pt x="2630272" y="1898447"/>
                </a:lnTo>
                <a:lnTo>
                  <a:pt x="2744724" y="1832381"/>
                </a:lnTo>
                <a:lnTo>
                  <a:pt x="2855747" y="1896466"/>
                </a:lnTo>
                <a:close/>
                <a:moveTo>
                  <a:pt x="2623566" y="1894561"/>
                </a:moveTo>
                <a:lnTo>
                  <a:pt x="2499208" y="1822780"/>
                </a:lnTo>
                <a:lnTo>
                  <a:pt x="2613660" y="1756715"/>
                </a:lnTo>
                <a:lnTo>
                  <a:pt x="2738019" y="1828495"/>
                </a:lnTo>
                <a:lnTo>
                  <a:pt x="2623566" y="1894561"/>
                </a:lnTo>
                <a:close/>
                <a:moveTo>
                  <a:pt x="2616937" y="1898447"/>
                </a:moveTo>
                <a:lnTo>
                  <a:pt x="2496007" y="1968246"/>
                </a:lnTo>
                <a:lnTo>
                  <a:pt x="2371649" y="1896466"/>
                </a:lnTo>
                <a:lnTo>
                  <a:pt x="2492578" y="1826666"/>
                </a:lnTo>
                <a:lnTo>
                  <a:pt x="2616937" y="1898447"/>
                </a:lnTo>
                <a:close/>
                <a:moveTo>
                  <a:pt x="2364867" y="1892579"/>
                </a:moveTo>
                <a:lnTo>
                  <a:pt x="2253844" y="1828495"/>
                </a:lnTo>
                <a:lnTo>
                  <a:pt x="2374773" y="1758696"/>
                </a:lnTo>
                <a:lnTo>
                  <a:pt x="2485797" y="1822780"/>
                </a:lnTo>
                <a:lnTo>
                  <a:pt x="2364867" y="1892579"/>
                </a:lnTo>
                <a:close/>
                <a:moveTo>
                  <a:pt x="2358238" y="1896466"/>
                </a:moveTo>
                <a:lnTo>
                  <a:pt x="2243785" y="1962531"/>
                </a:lnTo>
                <a:lnTo>
                  <a:pt x="2132762" y="1898447"/>
                </a:lnTo>
                <a:lnTo>
                  <a:pt x="2247214" y="1832381"/>
                </a:lnTo>
                <a:lnTo>
                  <a:pt x="2358238" y="1896466"/>
                </a:lnTo>
                <a:close/>
                <a:moveTo>
                  <a:pt x="2126132" y="1894561"/>
                </a:moveTo>
                <a:lnTo>
                  <a:pt x="2001774" y="1822780"/>
                </a:lnTo>
                <a:lnTo>
                  <a:pt x="2116227" y="1756715"/>
                </a:lnTo>
                <a:lnTo>
                  <a:pt x="2240585" y="1828495"/>
                </a:lnTo>
                <a:lnTo>
                  <a:pt x="2126132" y="1894561"/>
                </a:lnTo>
                <a:close/>
                <a:moveTo>
                  <a:pt x="2119427" y="1898447"/>
                </a:moveTo>
                <a:lnTo>
                  <a:pt x="1998497" y="1968246"/>
                </a:lnTo>
                <a:lnTo>
                  <a:pt x="1874139" y="1896466"/>
                </a:lnTo>
                <a:lnTo>
                  <a:pt x="1995069" y="1826666"/>
                </a:lnTo>
                <a:lnTo>
                  <a:pt x="2119427" y="1898447"/>
                </a:lnTo>
                <a:close/>
                <a:moveTo>
                  <a:pt x="1867434" y="1892579"/>
                </a:moveTo>
                <a:lnTo>
                  <a:pt x="1756410" y="1828495"/>
                </a:lnTo>
                <a:lnTo>
                  <a:pt x="1877339" y="1758696"/>
                </a:lnTo>
                <a:lnTo>
                  <a:pt x="1988363" y="1822780"/>
                </a:lnTo>
                <a:lnTo>
                  <a:pt x="1867434" y="1892579"/>
                </a:lnTo>
                <a:close/>
                <a:moveTo>
                  <a:pt x="1860728" y="1896466"/>
                </a:moveTo>
                <a:lnTo>
                  <a:pt x="1746275" y="1962531"/>
                </a:lnTo>
                <a:lnTo>
                  <a:pt x="1635252" y="1898447"/>
                </a:lnTo>
                <a:lnTo>
                  <a:pt x="1749704" y="1832381"/>
                </a:lnTo>
                <a:lnTo>
                  <a:pt x="1860728" y="1896466"/>
                </a:lnTo>
                <a:close/>
                <a:moveTo>
                  <a:pt x="1628623" y="1894561"/>
                </a:moveTo>
                <a:lnTo>
                  <a:pt x="1504264" y="1822780"/>
                </a:lnTo>
                <a:lnTo>
                  <a:pt x="1618717" y="1756715"/>
                </a:lnTo>
                <a:lnTo>
                  <a:pt x="1743075" y="1828495"/>
                </a:lnTo>
                <a:lnTo>
                  <a:pt x="1628623" y="1894561"/>
                </a:lnTo>
                <a:close/>
                <a:moveTo>
                  <a:pt x="1739646" y="1966417"/>
                </a:moveTo>
                <a:lnTo>
                  <a:pt x="1618717" y="2036216"/>
                </a:lnTo>
                <a:lnTo>
                  <a:pt x="1507693" y="1972132"/>
                </a:lnTo>
                <a:lnTo>
                  <a:pt x="1628623" y="1902333"/>
                </a:lnTo>
                <a:lnTo>
                  <a:pt x="1739646" y="1966417"/>
                </a:lnTo>
                <a:close/>
                <a:moveTo>
                  <a:pt x="1743075" y="2115769"/>
                </a:moveTo>
                <a:lnTo>
                  <a:pt x="1628623" y="2181835"/>
                </a:lnTo>
                <a:lnTo>
                  <a:pt x="1504264" y="2110054"/>
                </a:lnTo>
                <a:lnTo>
                  <a:pt x="1618717" y="2043989"/>
                </a:lnTo>
                <a:lnTo>
                  <a:pt x="1743075" y="2115769"/>
                </a:lnTo>
                <a:close/>
                <a:moveTo>
                  <a:pt x="1739646" y="2253615"/>
                </a:moveTo>
                <a:lnTo>
                  <a:pt x="1618717" y="2323414"/>
                </a:lnTo>
                <a:lnTo>
                  <a:pt x="1507693" y="2259330"/>
                </a:lnTo>
                <a:lnTo>
                  <a:pt x="1628623" y="2189531"/>
                </a:lnTo>
                <a:lnTo>
                  <a:pt x="1739646" y="2253615"/>
                </a:lnTo>
                <a:close/>
                <a:moveTo>
                  <a:pt x="1743075" y="2402967"/>
                </a:moveTo>
                <a:lnTo>
                  <a:pt x="1628623" y="2469032"/>
                </a:lnTo>
                <a:lnTo>
                  <a:pt x="1504264" y="2397252"/>
                </a:lnTo>
                <a:lnTo>
                  <a:pt x="1618717" y="2331187"/>
                </a:lnTo>
                <a:lnTo>
                  <a:pt x="1743075" y="2402967"/>
                </a:lnTo>
                <a:close/>
                <a:moveTo>
                  <a:pt x="1739646" y="2540813"/>
                </a:moveTo>
                <a:lnTo>
                  <a:pt x="1618717" y="2610612"/>
                </a:lnTo>
                <a:lnTo>
                  <a:pt x="1507693" y="2546528"/>
                </a:lnTo>
                <a:lnTo>
                  <a:pt x="1628623" y="2476729"/>
                </a:lnTo>
                <a:lnTo>
                  <a:pt x="1739646" y="2540813"/>
                </a:lnTo>
                <a:close/>
                <a:moveTo>
                  <a:pt x="1743075" y="2690165"/>
                </a:moveTo>
                <a:lnTo>
                  <a:pt x="1628623" y="2756230"/>
                </a:lnTo>
                <a:lnTo>
                  <a:pt x="1504264" y="2684450"/>
                </a:lnTo>
                <a:lnTo>
                  <a:pt x="1618717" y="2618384"/>
                </a:lnTo>
                <a:lnTo>
                  <a:pt x="1743075" y="2690165"/>
                </a:lnTo>
                <a:close/>
                <a:moveTo>
                  <a:pt x="1739646" y="2828087"/>
                </a:moveTo>
                <a:lnTo>
                  <a:pt x="1618717" y="2897886"/>
                </a:lnTo>
                <a:lnTo>
                  <a:pt x="1507693" y="2833802"/>
                </a:lnTo>
                <a:lnTo>
                  <a:pt x="1628623" y="2764003"/>
                </a:lnTo>
                <a:lnTo>
                  <a:pt x="1739646" y="2828087"/>
                </a:lnTo>
                <a:close/>
                <a:moveTo>
                  <a:pt x="1743075" y="2977439"/>
                </a:moveTo>
                <a:lnTo>
                  <a:pt x="1628623" y="3043504"/>
                </a:lnTo>
                <a:lnTo>
                  <a:pt x="1504264" y="2971724"/>
                </a:lnTo>
                <a:lnTo>
                  <a:pt x="1618717" y="2905659"/>
                </a:lnTo>
                <a:lnTo>
                  <a:pt x="1743075" y="2977439"/>
                </a:lnTo>
                <a:close/>
                <a:moveTo>
                  <a:pt x="1739646" y="3115285"/>
                </a:moveTo>
                <a:lnTo>
                  <a:pt x="1618717" y="3185084"/>
                </a:lnTo>
                <a:lnTo>
                  <a:pt x="1507693" y="3121000"/>
                </a:lnTo>
                <a:lnTo>
                  <a:pt x="1628623" y="3051201"/>
                </a:lnTo>
                <a:lnTo>
                  <a:pt x="1739646" y="3115285"/>
                </a:lnTo>
                <a:close/>
                <a:moveTo>
                  <a:pt x="1743075" y="3264637"/>
                </a:moveTo>
                <a:lnTo>
                  <a:pt x="1628623" y="3330702"/>
                </a:lnTo>
                <a:lnTo>
                  <a:pt x="1504264" y="3258922"/>
                </a:lnTo>
                <a:lnTo>
                  <a:pt x="1618717" y="3192856"/>
                </a:lnTo>
                <a:lnTo>
                  <a:pt x="1743075" y="3264637"/>
                </a:lnTo>
                <a:close/>
                <a:moveTo>
                  <a:pt x="1739646" y="3402482"/>
                </a:moveTo>
                <a:lnTo>
                  <a:pt x="1618717" y="3472282"/>
                </a:lnTo>
                <a:lnTo>
                  <a:pt x="1507693" y="3408197"/>
                </a:lnTo>
                <a:lnTo>
                  <a:pt x="1628623" y="3338398"/>
                </a:lnTo>
                <a:lnTo>
                  <a:pt x="1739646" y="3402482"/>
                </a:lnTo>
                <a:close/>
                <a:moveTo>
                  <a:pt x="1743075" y="3551834"/>
                </a:moveTo>
                <a:lnTo>
                  <a:pt x="1628623" y="3617900"/>
                </a:lnTo>
                <a:lnTo>
                  <a:pt x="1504264" y="3546119"/>
                </a:lnTo>
                <a:lnTo>
                  <a:pt x="1618717" y="3480054"/>
                </a:lnTo>
                <a:lnTo>
                  <a:pt x="1743075" y="3551834"/>
                </a:lnTo>
                <a:close/>
                <a:moveTo>
                  <a:pt x="1739646" y="3689757"/>
                </a:moveTo>
                <a:lnTo>
                  <a:pt x="1618717" y="3759556"/>
                </a:lnTo>
                <a:lnTo>
                  <a:pt x="1507693" y="3695472"/>
                </a:lnTo>
                <a:lnTo>
                  <a:pt x="1628623" y="3625672"/>
                </a:lnTo>
                <a:lnTo>
                  <a:pt x="1739646" y="3689757"/>
                </a:lnTo>
                <a:close/>
                <a:moveTo>
                  <a:pt x="1743075" y="3839109"/>
                </a:moveTo>
                <a:lnTo>
                  <a:pt x="1628623" y="3905174"/>
                </a:lnTo>
                <a:lnTo>
                  <a:pt x="1504264" y="3833394"/>
                </a:lnTo>
                <a:lnTo>
                  <a:pt x="1618717" y="3767328"/>
                </a:lnTo>
                <a:lnTo>
                  <a:pt x="1743075" y="3839109"/>
                </a:lnTo>
                <a:close/>
                <a:moveTo>
                  <a:pt x="1739646" y="3976954"/>
                </a:moveTo>
                <a:lnTo>
                  <a:pt x="1618717" y="4046754"/>
                </a:lnTo>
                <a:lnTo>
                  <a:pt x="1507693" y="3982669"/>
                </a:lnTo>
                <a:lnTo>
                  <a:pt x="1628623" y="3912870"/>
                </a:lnTo>
                <a:lnTo>
                  <a:pt x="1739646" y="3976954"/>
                </a:lnTo>
                <a:close/>
                <a:moveTo>
                  <a:pt x="1743075" y="4126306"/>
                </a:moveTo>
                <a:lnTo>
                  <a:pt x="1628623" y="4192372"/>
                </a:lnTo>
                <a:lnTo>
                  <a:pt x="1504264" y="4120591"/>
                </a:lnTo>
                <a:lnTo>
                  <a:pt x="1618717" y="4054526"/>
                </a:lnTo>
                <a:lnTo>
                  <a:pt x="1743075" y="4126306"/>
                </a:lnTo>
                <a:close/>
                <a:moveTo>
                  <a:pt x="1739646" y="4264152"/>
                </a:moveTo>
                <a:lnTo>
                  <a:pt x="1618717" y="4333952"/>
                </a:lnTo>
                <a:lnTo>
                  <a:pt x="1507693" y="4269867"/>
                </a:lnTo>
                <a:lnTo>
                  <a:pt x="1628623" y="4200068"/>
                </a:lnTo>
                <a:lnTo>
                  <a:pt x="1739646" y="4264152"/>
                </a:lnTo>
                <a:close/>
                <a:moveTo>
                  <a:pt x="1743075" y="4413504"/>
                </a:moveTo>
                <a:lnTo>
                  <a:pt x="1628623" y="4479570"/>
                </a:lnTo>
                <a:lnTo>
                  <a:pt x="1504264" y="4407789"/>
                </a:lnTo>
                <a:lnTo>
                  <a:pt x="1618717" y="4341724"/>
                </a:lnTo>
                <a:lnTo>
                  <a:pt x="1743075" y="4413504"/>
                </a:lnTo>
                <a:close/>
                <a:moveTo>
                  <a:pt x="1739646" y="4551426"/>
                </a:moveTo>
                <a:lnTo>
                  <a:pt x="1618717" y="4621226"/>
                </a:lnTo>
                <a:lnTo>
                  <a:pt x="1507693" y="4557141"/>
                </a:lnTo>
                <a:lnTo>
                  <a:pt x="1628623" y="4487342"/>
                </a:lnTo>
                <a:lnTo>
                  <a:pt x="1739646" y="4551426"/>
                </a:lnTo>
                <a:close/>
                <a:moveTo>
                  <a:pt x="1743075" y="4700778"/>
                </a:moveTo>
                <a:lnTo>
                  <a:pt x="1628623" y="4766844"/>
                </a:lnTo>
                <a:lnTo>
                  <a:pt x="1504264" y="4695063"/>
                </a:lnTo>
                <a:lnTo>
                  <a:pt x="1618717" y="4628998"/>
                </a:lnTo>
                <a:lnTo>
                  <a:pt x="1743075" y="4700778"/>
                </a:lnTo>
                <a:close/>
                <a:moveTo>
                  <a:pt x="1739646" y="4838624"/>
                </a:moveTo>
                <a:lnTo>
                  <a:pt x="1618717" y="4908423"/>
                </a:lnTo>
                <a:lnTo>
                  <a:pt x="1507693" y="4844339"/>
                </a:lnTo>
                <a:lnTo>
                  <a:pt x="1628623" y="4774540"/>
                </a:lnTo>
                <a:lnTo>
                  <a:pt x="1739646" y="4838624"/>
                </a:lnTo>
                <a:close/>
                <a:moveTo>
                  <a:pt x="1743075" y="4987976"/>
                </a:moveTo>
                <a:lnTo>
                  <a:pt x="1628623" y="5054042"/>
                </a:lnTo>
                <a:lnTo>
                  <a:pt x="1504264" y="4982261"/>
                </a:lnTo>
                <a:lnTo>
                  <a:pt x="1618717" y="4916196"/>
                </a:lnTo>
                <a:lnTo>
                  <a:pt x="1743075" y="4987976"/>
                </a:lnTo>
                <a:close/>
                <a:moveTo>
                  <a:pt x="1749704" y="4991862"/>
                </a:moveTo>
                <a:lnTo>
                  <a:pt x="1860728" y="5055947"/>
                </a:lnTo>
                <a:lnTo>
                  <a:pt x="1746275" y="5122012"/>
                </a:lnTo>
                <a:lnTo>
                  <a:pt x="1635252" y="5057928"/>
                </a:lnTo>
                <a:lnTo>
                  <a:pt x="1749704" y="4991862"/>
                </a:lnTo>
                <a:close/>
                <a:moveTo>
                  <a:pt x="1756410" y="4987976"/>
                </a:moveTo>
                <a:lnTo>
                  <a:pt x="1877339" y="4918177"/>
                </a:lnTo>
                <a:lnTo>
                  <a:pt x="1988363" y="4982261"/>
                </a:lnTo>
                <a:lnTo>
                  <a:pt x="1867434" y="5052060"/>
                </a:lnTo>
                <a:lnTo>
                  <a:pt x="1756410" y="4987976"/>
                </a:lnTo>
                <a:close/>
                <a:moveTo>
                  <a:pt x="1995069" y="4986071"/>
                </a:moveTo>
                <a:lnTo>
                  <a:pt x="2119427" y="5057852"/>
                </a:lnTo>
                <a:lnTo>
                  <a:pt x="1998497" y="5127651"/>
                </a:lnTo>
                <a:lnTo>
                  <a:pt x="1874139" y="5055870"/>
                </a:lnTo>
                <a:lnTo>
                  <a:pt x="1995069" y="4986071"/>
                </a:lnTo>
                <a:close/>
                <a:moveTo>
                  <a:pt x="2001698" y="4982261"/>
                </a:moveTo>
                <a:lnTo>
                  <a:pt x="2116150" y="4916196"/>
                </a:lnTo>
                <a:lnTo>
                  <a:pt x="2240509" y="4987976"/>
                </a:lnTo>
                <a:lnTo>
                  <a:pt x="2126056" y="5054042"/>
                </a:lnTo>
                <a:lnTo>
                  <a:pt x="2001698" y="4982261"/>
                </a:lnTo>
                <a:close/>
                <a:moveTo>
                  <a:pt x="2247214" y="4991862"/>
                </a:moveTo>
                <a:lnTo>
                  <a:pt x="2358238" y="5055947"/>
                </a:lnTo>
                <a:lnTo>
                  <a:pt x="2243785" y="5122012"/>
                </a:lnTo>
                <a:lnTo>
                  <a:pt x="2132762" y="5057928"/>
                </a:lnTo>
                <a:lnTo>
                  <a:pt x="2247214" y="4991862"/>
                </a:lnTo>
                <a:close/>
                <a:moveTo>
                  <a:pt x="2253920" y="4987976"/>
                </a:moveTo>
                <a:lnTo>
                  <a:pt x="2374849" y="4918177"/>
                </a:lnTo>
                <a:lnTo>
                  <a:pt x="2485873" y="4982261"/>
                </a:lnTo>
                <a:lnTo>
                  <a:pt x="2364943" y="5052060"/>
                </a:lnTo>
                <a:lnTo>
                  <a:pt x="2253920" y="4987976"/>
                </a:lnTo>
                <a:close/>
                <a:moveTo>
                  <a:pt x="2492502" y="4986071"/>
                </a:moveTo>
                <a:lnTo>
                  <a:pt x="2616861" y="5057852"/>
                </a:lnTo>
                <a:lnTo>
                  <a:pt x="2495931" y="5127651"/>
                </a:lnTo>
                <a:lnTo>
                  <a:pt x="2371573" y="5055870"/>
                </a:lnTo>
                <a:lnTo>
                  <a:pt x="2492502" y="4986071"/>
                </a:lnTo>
                <a:close/>
                <a:moveTo>
                  <a:pt x="2499208" y="4982261"/>
                </a:moveTo>
                <a:lnTo>
                  <a:pt x="2613660" y="4916196"/>
                </a:lnTo>
                <a:lnTo>
                  <a:pt x="2738019" y="4987976"/>
                </a:lnTo>
                <a:lnTo>
                  <a:pt x="2623566" y="5054042"/>
                </a:lnTo>
                <a:lnTo>
                  <a:pt x="2499208" y="4982261"/>
                </a:lnTo>
                <a:close/>
                <a:moveTo>
                  <a:pt x="2744724" y="4991862"/>
                </a:moveTo>
                <a:lnTo>
                  <a:pt x="2855747" y="5055947"/>
                </a:lnTo>
                <a:lnTo>
                  <a:pt x="2741295" y="5122012"/>
                </a:lnTo>
                <a:lnTo>
                  <a:pt x="2630272" y="5057928"/>
                </a:lnTo>
                <a:lnTo>
                  <a:pt x="2744724" y="4991862"/>
                </a:lnTo>
                <a:close/>
                <a:moveTo>
                  <a:pt x="2751354" y="4987976"/>
                </a:moveTo>
                <a:lnTo>
                  <a:pt x="2872283" y="4918177"/>
                </a:lnTo>
                <a:lnTo>
                  <a:pt x="2983306" y="4982261"/>
                </a:lnTo>
                <a:lnTo>
                  <a:pt x="2862377" y="5052060"/>
                </a:lnTo>
                <a:lnTo>
                  <a:pt x="2751354" y="4987976"/>
                </a:lnTo>
                <a:close/>
                <a:moveTo>
                  <a:pt x="2990012" y="4986071"/>
                </a:moveTo>
                <a:lnTo>
                  <a:pt x="3114370" y="5057852"/>
                </a:lnTo>
                <a:lnTo>
                  <a:pt x="2993441" y="5127651"/>
                </a:lnTo>
                <a:lnTo>
                  <a:pt x="2869082" y="5055870"/>
                </a:lnTo>
                <a:lnTo>
                  <a:pt x="2990012" y="4986071"/>
                </a:lnTo>
                <a:close/>
                <a:moveTo>
                  <a:pt x="2996717" y="4982261"/>
                </a:moveTo>
                <a:lnTo>
                  <a:pt x="3111170" y="4916196"/>
                </a:lnTo>
                <a:lnTo>
                  <a:pt x="3235528" y="4987976"/>
                </a:lnTo>
                <a:lnTo>
                  <a:pt x="3121076" y="5054042"/>
                </a:lnTo>
                <a:lnTo>
                  <a:pt x="2996717" y="4982261"/>
                </a:lnTo>
                <a:close/>
                <a:moveTo>
                  <a:pt x="3242158" y="4991862"/>
                </a:moveTo>
                <a:lnTo>
                  <a:pt x="3353181" y="5055947"/>
                </a:lnTo>
                <a:lnTo>
                  <a:pt x="3238729" y="5122012"/>
                </a:lnTo>
                <a:lnTo>
                  <a:pt x="3127705" y="5057928"/>
                </a:lnTo>
                <a:lnTo>
                  <a:pt x="3242158" y="4991862"/>
                </a:lnTo>
                <a:close/>
                <a:moveTo>
                  <a:pt x="3248863" y="4987976"/>
                </a:moveTo>
                <a:lnTo>
                  <a:pt x="3369793" y="4918177"/>
                </a:lnTo>
                <a:lnTo>
                  <a:pt x="3480816" y="4982261"/>
                </a:lnTo>
                <a:lnTo>
                  <a:pt x="3359887" y="5052060"/>
                </a:lnTo>
                <a:lnTo>
                  <a:pt x="3248863" y="4987976"/>
                </a:lnTo>
                <a:close/>
                <a:moveTo>
                  <a:pt x="3487522" y="4986071"/>
                </a:moveTo>
                <a:lnTo>
                  <a:pt x="3611880" y="5057852"/>
                </a:lnTo>
                <a:lnTo>
                  <a:pt x="3490951" y="5127651"/>
                </a:lnTo>
                <a:lnTo>
                  <a:pt x="3366592" y="5055870"/>
                </a:lnTo>
                <a:lnTo>
                  <a:pt x="3487522" y="4986071"/>
                </a:lnTo>
                <a:close/>
                <a:moveTo>
                  <a:pt x="3494151" y="4982261"/>
                </a:moveTo>
                <a:lnTo>
                  <a:pt x="3608604" y="4916196"/>
                </a:lnTo>
                <a:lnTo>
                  <a:pt x="3732962" y="4987976"/>
                </a:lnTo>
                <a:lnTo>
                  <a:pt x="3618509" y="5054042"/>
                </a:lnTo>
                <a:lnTo>
                  <a:pt x="3494151" y="4982261"/>
                </a:lnTo>
                <a:close/>
                <a:moveTo>
                  <a:pt x="3739667" y="4991862"/>
                </a:moveTo>
                <a:lnTo>
                  <a:pt x="3850691" y="5055947"/>
                </a:lnTo>
                <a:lnTo>
                  <a:pt x="3736239" y="5122012"/>
                </a:lnTo>
                <a:lnTo>
                  <a:pt x="3625215" y="5057928"/>
                </a:lnTo>
                <a:lnTo>
                  <a:pt x="3739667" y="4991862"/>
                </a:lnTo>
                <a:close/>
                <a:moveTo>
                  <a:pt x="3746373" y="4987976"/>
                </a:moveTo>
                <a:lnTo>
                  <a:pt x="3867302" y="4918177"/>
                </a:lnTo>
                <a:lnTo>
                  <a:pt x="3978326" y="4982261"/>
                </a:lnTo>
                <a:lnTo>
                  <a:pt x="3857397" y="5052060"/>
                </a:lnTo>
                <a:lnTo>
                  <a:pt x="3746373" y="4987976"/>
                </a:lnTo>
                <a:close/>
                <a:moveTo>
                  <a:pt x="3984955" y="4986071"/>
                </a:moveTo>
                <a:lnTo>
                  <a:pt x="4109314" y="5057852"/>
                </a:lnTo>
                <a:lnTo>
                  <a:pt x="3988384" y="5127651"/>
                </a:lnTo>
                <a:lnTo>
                  <a:pt x="3864026" y="5055870"/>
                </a:lnTo>
                <a:lnTo>
                  <a:pt x="3984955" y="4986071"/>
                </a:lnTo>
                <a:close/>
                <a:moveTo>
                  <a:pt x="3991661" y="4982261"/>
                </a:moveTo>
                <a:lnTo>
                  <a:pt x="4106113" y="4916196"/>
                </a:lnTo>
                <a:lnTo>
                  <a:pt x="4230472" y="4987976"/>
                </a:lnTo>
                <a:lnTo>
                  <a:pt x="4116019" y="5054042"/>
                </a:lnTo>
                <a:lnTo>
                  <a:pt x="3991661" y="4982261"/>
                </a:lnTo>
                <a:close/>
                <a:moveTo>
                  <a:pt x="4237101" y="4991862"/>
                </a:moveTo>
                <a:lnTo>
                  <a:pt x="4348125" y="5055947"/>
                </a:lnTo>
                <a:lnTo>
                  <a:pt x="4233672" y="5122012"/>
                </a:lnTo>
                <a:lnTo>
                  <a:pt x="4122649" y="5057928"/>
                </a:lnTo>
                <a:lnTo>
                  <a:pt x="4237101" y="4991862"/>
                </a:lnTo>
                <a:close/>
                <a:moveTo>
                  <a:pt x="4243807" y="4987976"/>
                </a:moveTo>
                <a:lnTo>
                  <a:pt x="4364736" y="4918177"/>
                </a:lnTo>
                <a:lnTo>
                  <a:pt x="4475760" y="4982261"/>
                </a:lnTo>
                <a:lnTo>
                  <a:pt x="4354830" y="5052060"/>
                </a:lnTo>
                <a:lnTo>
                  <a:pt x="4243807" y="4987976"/>
                </a:lnTo>
                <a:close/>
                <a:moveTo>
                  <a:pt x="4482465" y="4986071"/>
                </a:moveTo>
                <a:lnTo>
                  <a:pt x="4606824" y="5057852"/>
                </a:lnTo>
                <a:lnTo>
                  <a:pt x="4485894" y="5127651"/>
                </a:lnTo>
                <a:lnTo>
                  <a:pt x="4361536" y="5055870"/>
                </a:lnTo>
                <a:lnTo>
                  <a:pt x="4482465" y="4986071"/>
                </a:lnTo>
                <a:close/>
                <a:moveTo>
                  <a:pt x="4489171" y="4982261"/>
                </a:moveTo>
                <a:lnTo>
                  <a:pt x="4603623" y="4916196"/>
                </a:lnTo>
                <a:lnTo>
                  <a:pt x="4727981" y="4987976"/>
                </a:lnTo>
                <a:lnTo>
                  <a:pt x="4613529" y="5054042"/>
                </a:lnTo>
                <a:lnTo>
                  <a:pt x="4489171" y="4982261"/>
                </a:lnTo>
                <a:close/>
                <a:moveTo>
                  <a:pt x="4734611" y="4991862"/>
                </a:moveTo>
                <a:lnTo>
                  <a:pt x="4845634" y="5055947"/>
                </a:lnTo>
                <a:lnTo>
                  <a:pt x="4731182" y="5122012"/>
                </a:lnTo>
                <a:lnTo>
                  <a:pt x="4620159" y="5057928"/>
                </a:lnTo>
                <a:lnTo>
                  <a:pt x="4734611" y="4991862"/>
                </a:lnTo>
                <a:close/>
                <a:moveTo>
                  <a:pt x="4741316" y="4987976"/>
                </a:moveTo>
                <a:lnTo>
                  <a:pt x="4862246" y="4918177"/>
                </a:lnTo>
                <a:lnTo>
                  <a:pt x="4973269" y="4982261"/>
                </a:lnTo>
                <a:lnTo>
                  <a:pt x="4852340" y="5052060"/>
                </a:lnTo>
                <a:lnTo>
                  <a:pt x="4741316" y="4987976"/>
                </a:lnTo>
                <a:close/>
                <a:moveTo>
                  <a:pt x="4979899" y="4986071"/>
                </a:moveTo>
                <a:lnTo>
                  <a:pt x="5104257" y="5057852"/>
                </a:lnTo>
                <a:lnTo>
                  <a:pt x="4983328" y="5127651"/>
                </a:lnTo>
                <a:lnTo>
                  <a:pt x="4858969" y="5055870"/>
                </a:lnTo>
                <a:lnTo>
                  <a:pt x="4979899" y="4986071"/>
                </a:lnTo>
                <a:close/>
                <a:moveTo>
                  <a:pt x="4986604" y="4982261"/>
                </a:moveTo>
                <a:lnTo>
                  <a:pt x="5101057" y="4916196"/>
                </a:lnTo>
                <a:lnTo>
                  <a:pt x="5225415" y="4987976"/>
                </a:lnTo>
                <a:lnTo>
                  <a:pt x="5110963" y="5054042"/>
                </a:lnTo>
                <a:lnTo>
                  <a:pt x="4986604" y="4982261"/>
                </a:lnTo>
                <a:close/>
                <a:moveTo>
                  <a:pt x="5232121" y="4991862"/>
                </a:moveTo>
                <a:lnTo>
                  <a:pt x="5343144" y="5055947"/>
                </a:lnTo>
                <a:lnTo>
                  <a:pt x="5228692" y="5122012"/>
                </a:lnTo>
                <a:lnTo>
                  <a:pt x="5117668" y="5057928"/>
                </a:lnTo>
                <a:lnTo>
                  <a:pt x="5232121" y="4991862"/>
                </a:lnTo>
                <a:close/>
                <a:moveTo>
                  <a:pt x="5107686" y="4912309"/>
                </a:moveTo>
                <a:lnTo>
                  <a:pt x="5228616" y="4842510"/>
                </a:lnTo>
                <a:lnTo>
                  <a:pt x="5352974" y="4914291"/>
                </a:lnTo>
                <a:lnTo>
                  <a:pt x="5232045" y="4984090"/>
                </a:lnTo>
                <a:lnTo>
                  <a:pt x="5107686" y="4912309"/>
                </a:lnTo>
                <a:close/>
                <a:moveTo>
                  <a:pt x="5117668" y="4770654"/>
                </a:moveTo>
                <a:lnTo>
                  <a:pt x="5232121" y="4704588"/>
                </a:lnTo>
                <a:lnTo>
                  <a:pt x="5343144" y="4768672"/>
                </a:lnTo>
                <a:lnTo>
                  <a:pt x="5228692" y="4834738"/>
                </a:lnTo>
                <a:lnTo>
                  <a:pt x="5117668" y="4770654"/>
                </a:lnTo>
                <a:close/>
                <a:moveTo>
                  <a:pt x="5107686" y="4625111"/>
                </a:moveTo>
                <a:lnTo>
                  <a:pt x="5228616" y="4555312"/>
                </a:lnTo>
                <a:lnTo>
                  <a:pt x="5352974" y="4627093"/>
                </a:lnTo>
                <a:lnTo>
                  <a:pt x="5232045" y="4696892"/>
                </a:lnTo>
                <a:lnTo>
                  <a:pt x="5107686" y="4625111"/>
                </a:lnTo>
                <a:close/>
                <a:moveTo>
                  <a:pt x="5117668" y="4483456"/>
                </a:moveTo>
                <a:lnTo>
                  <a:pt x="5232121" y="4417391"/>
                </a:lnTo>
                <a:lnTo>
                  <a:pt x="5343144" y="4481475"/>
                </a:lnTo>
                <a:lnTo>
                  <a:pt x="5228692" y="4547540"/>
                </a:lnTo>
                <a:lnTo>
                  <a:pt x="5117668" y="4483456"/>
                </a:lnTo>
                <a:close/>
                <a:moveTo>
                  <a:pt x="5107686" y="4337838"/>
                </a:moveTo>
                <a:lnTo>
                  <a:pt x="5228616" y="4268038"/>
                </a:lnTo>
                <a:lnTo>
                  <a:pt x="5352974" y="4339819"/>
                </a:lnTo>
                <a:lnTo>
                  <a:pt x="5232045" y="4409618"/>
                </a:lnTo>
                <a:lnTo>
                  <a:pt x="5107686" y="4337838"/>
                </a:lnTo>
                <a:close/>
                <a:moveTo>
                  <a:pt x="5117668" y="4196258"/>
                </a:moveTo>
                <a:lnTo>
                  <a:pt x="5232121" y="4130193"/>
                </a:lnTo>
                <a:lnTo>
                  <a:pt x="5343144" y="4194277"/>
                </a:lnTo>
                <a:lnTo>
                  <a:pt x="5228692" y="4260342"/>
                </a:lnTo>
                <a:lnTo>
                  <a:pt x="5117668" y="4196258"/>
                </a:lnTo>
                <a:close/>
                <a:moveTo>
                  <a:pt x="5107686" y="4050640"/>
                </a:moveTo>
                <a:lnTo>
                  <a:pt x="5228616" y="3980840"/>
                </a:lnTo>
                <a:lnTo>
                  <a:pt x="5352974" y="4052621"/>
                </a:lnTo>
                <a:lnTo>
                  <a:pt x="5232045" y="4122420"/>
                </a:lnTo>
                <a:lnTo>
                  <a:pt x="5107686" y="4050640"/>
                </a:lnTo>
                <a:close/>
                <a:moveTo>
                  <a:pt x="5117668" y="3908984"/>
                </a:moveTo>
                <a:lnTo>
                  <a:pt x="5232121" y="3842919"/>
                </a:lnTo>
                <a:lnTo>
                  <a:pt x="5343144" y="3907003"/>
                </a:lnTo>
                <a:lnTo>
                  <a:pt x="5228692" y="3973068"/>
                </a:lnTo>
                <a:lnTo>
                  <a:pt x="5117668" y="3908984"/>
                </a:lnTo>
                <a:close/>
                <a:moveTo>
                  <a:pt x="5107686" y="3763442"/>
                </a:moveTo>
                <a:lnTo>
                  <a:pt x="5228616" y="3693643"/>
                </a:lnTo>
                <a:lnTo>
                  <a:pt x="5352974" y="3765423"/>
                </a:lnTo>
                <a:lnTo>
                  <a:pt x="5232045" y="3835222"/>
                </a:lnTo>
                <a:lnTo>
                  <a:pt x="5107686" y="3763442"/>
                </a:lnTo>
                <a:close/>
                <a:moveTo>
                  <a:pt x="5117668" y="3621786"/>
                </a:moveTo>
                <a:lnTo>
                  <a:pt x="5232121" y="3555721"/>
                </a:lnTo>
                <a:lnTo>
                  <a:pt x="5343144" y="3619805"/>
                </a:lnTo>
                <a:lnTo>
                  <a:pt x="5228692" y="3685870"/>
                </a:lnTo>
                <a:lnTo>
                  <a:pt x="5117668" y="3621786"/>
                </a:lnTo>
                <a:close/>
                <a:moveTo>
                  <a:pt x="5107686" y="3476168"/>
                </a:moveTo>
                <a:lnTo>
                  <a:pt x="5228616" y="3406369"/>
                </a:lnTo>
                <a:lnTo>
                  <a:pt x="5352974" y="3478149"/>
                </a:lnTo>
                <a:lnTo>
                  <a:pt x="5232045" y="3547948"/>
                </a:lnTo>
                <a:lnTo>
                  <a:pt x="5107686" y="3476168"/>
                </a:lnTo>
                <a:close/>
                <a:moveTo>
                  <a:pt x="5117668" y="3334588"/>
                </a:moveTo>
                <a:lnTo>
                  <a:pt x="5232121" y="3268523"/>
                </a:lnTo>
                <a:lnTo>
                  <a:pt x="5343144" y="3332607"/>
                </a:lnTo>
                <a:lnTo>
                  <a:pt x="5228692" y="3398672"/>
                </a:lnTo>
                <a:lnTo>
                  <a:pt x="5117668" y="3334588"/>
                </a:lnTo>
                <a:close/>
                <a:moveTo>
                  <a:pt x="5107686" y="3188970"/>
                </a:moveTo>
                <a:lnTo>
                  <a:pt x="5228616" y="3119171"/>
                </a:lnTo>
                <a:lnTo>
                  <a:pt x="5352974" y="3190951"/>
                </a:lnTo>
                <a:lnTo>
                  <a:pt x="5232045" y="3260751"/>
                </a:lnTo>
                <a:lnTo>
                  <a:pt x="5107686" y="3188970"/>
                </a:lnTo>
                <a:close/>
                <a:moveTo>
                  <a:pt x="5117668" y="3047314"/>
                </a:moveTo>
                <a:lnTo>
                  <a:pt x="5232121" y="2981249"/>
                </a:lnTo>
                <a:lnTo>
                  <a:pt x="5343144" y="3045333"/>
                </a:lnTo>
                <a:lnTo>
                  <a:pt x="5228692" y="3111399"/>
                </a:lnTo>
                <a:lnTo>
                  <a:pt x="5117668" y="3047314"/>
                </a:lnTo>
                <a:close/>
                <a:moveTo>
                  <a:pt x="5107686" y="2901772"/>
                </a:moveTo>
                <a:lnTo>
                  <a:pt x="5228616" y="2831973"/>
                </a:lnTo>
                <a:lnTo>
                  <a:pt x="5352974" y="2903754"/>
                </a:lnTo>
                <a:lnTo>
                  <a:pt x="5232045" y="2973553"/>
                </a:lnTo>
                <a:lnTo>
                  <a:pt x="5107686" y="2901772"/>
                </a:lnTo>
                <a:close/>
                <a:moveTo>
                  <a:pt x="5117668" y="2760117"/>
                </a:moveTo>
                <a:lnTo>
                  <a:pt x="5232121" y="2694051"/>
                </a:lnTo>
                <a:lnTo>
                  <a:pt x="5343144" y="2758135"/>
                </a:lnTo>
                <a:lnTo>
                  <a:pt x="5228692" y="2824201"/>
                </a:lnTo>
                <a:lnTo>
                  <a:pt x="5117668" y="2760117"/>
                </a:lnTo>
                <a:close/>
                <a:moveTo>
                  <a:pt x="5107686" y="2614498"/>
                </a:moveTo>
                <a:lnTo>
                  <a:pt x="5228616" y="2544699"/>
                </a:lnTo>
                <a:lnTo>
                  <a:pt x="5352974" y="2616479"/>
                </a:lnTo>
                <a:lnTo>
                  <a:pt x="5232045" y="2686279"/>
                </a:lnTo>
                <a:lnTo>
                  <a:pt x="5107686" y="2614498"/>
                </a:lnTo>
                <a:close/>
                <a:moveTo>
                  <a:pt x="5117668" y="2472919"/>
                </a:moveTo>
                <a:lnTo>
                  <a:pt x="5232121" y="2406853"/>
                </a:lnTo>
                <a:lnTo>
                  <a:pt x="5343144" y="2470937"/>
                </a:lnTo>
                <a:lnTo>
                  <a:pt x="5228692" y="2537003"/>
                </a:lnTo>
                <a:lnTo>
                  <a:pt x="5117668" y="2472919"/>
                </a:lnTo>
                <a:close/>
                <a:moveTo>
                  <a:pt x="5107686" y="2327301"/>
                </a:moveTo>
                <a:lnTo>
                  <a:pt x="5228616" y="2257501"/>
                </a:lnTo>
                <a:lnTo>
                  <a:pt x="5352974" y="2329282"/>
                </a:lnTo>
                <a:lnTo>
                  <a:pt x="5232045" y="2399081"/>
                </a:lnTo>
                <a:lnTo>
                  <a:pt x="5107686" y="2327301"/>
                </a:lnTo>
                <a:close/>
                <a:moveTo>
                  <a:pt x="5117668" y="2185645"/>
                </a:moveTo>
                <a:lnTo>
                  <a:pt x="5232121" y="2119579"/>
                </a:lnTo>
                <a:lnTo>
                  <a:pt x="5343144" y="2183664"/>
                </a:lnTo>
                <a:lnTo>
                  <a:pt x="5228692" y="2249729"/>
                </a:lnTo>
                <a:lnTo>
                  <a:pt x="5117668" y="2185645"/>
                </a:lnTo>
                <a:close/>
                <a:moveTo>
                  <a:pt x="5107686" y="2040103"/>
                </a:moveTo>
                <a:lnTo>
                  <a:pt x="5228616" y="1970304"/>
                </a:lnTo>
                <a:lnTo>
                  <a:pt x="5352974" y="2042084"/>
                </a:lnTo>
                <a:lnTo>
                  <a:pt x="5232045" y="2111883"/>
                </a:lnTo>
                <a:lnTo>
                  <a:pt x="5107686" y="2040103"/>
                </a:lnTo>
                <a:close/>
                <a:moveTo>
                  <a:pt x="5117668" y="1898447"/>
                </a:moveTo>
                <a:lnTo>
                  <a:pt x="5232121" y="1832381"/>
                </a:lnTo>
                <a:lnTo>
                  <a:pt x="5343144" y="1896466"/>
                </a:lnTo>
                <a:lnTo>
                  <a:pt x="5228692" y="1962531"/>
                </a:lnTo>
                <a:lnTo>
                  <a:pt x="5117668" y="1898447"/>
                </a:lnTo>
                <a:close/>
                <a:moveTo>
                  <a:pt x="5107686" y="1752829"/>
                </a:moveTo>
                <a:lnTo>
                  <a:pt x="5228616" y="1683029"/>
                </a:lnTo>
                <a:lnTo>
                  <a:pt x="5352974" y="1754810"/>
                </a:lnTo>
                <a:lnTo>
                  <a:pt x="5232045" y="1824609"/>
                </a:lnTo>
                <a:lnTo>
                  <a:pt x="5107686" y="1752829"/>
                </a:lnTo>
                <a:close/>
                <a:moveTo>
                  <a:pt x="5101057" y="1749019"/>
                </a:moveTo>
                <a:lnTo>
                  <a:pt x="4990033" y="1684934"/>
                </a:lnTo>
                <a:lnTo>
                  <a:pt x="5110963" y="1615135"/>
                </a:lnTo>
                <a:lnTo>
                  <a:pt x="5221986" y="1679219"/>
                </a:lnTo>
                <a:lnTo>
                  <a:pt x="5101057" y="1749019"/>
                </a:lnTo>
                <a:close/>
                <a:moveTo>
                  <a:pt x="5094351" y="1752829"/>
                </a:moveTo>
                <a:lnTo>
                  <a:pt x="4979899" y="1818894"/>
                </a:lnTo>
                <a:lnTo>
                  <a:pt x="4868876" y="1754810"/>
                </a:lnTo>
                <a:lnTo>
                  <a:pt x="4983328" y="1688744"/>
                </a:lnTo>
                <a:lnTo>
                  <a:pt x="5094351" y="1752829"/>
                </a:lnTo>
                <a:close/>
                <a:moveTo>
                  <a:pt x="4862246" y="1751000"/>
                </a:moveTo>
                <a:lnTo>
                  <a:pt x="4737888" y="1679219"/>
                </a:lnTo>
                <a:lnTo>
                  <a:pt x="4852340" y="1613154"/>
                </a:lnTo>
                <a:lnTo>
                  <a:pt x="4976698" y="1684934"/>
                </a:lnTo>
                <a:lnTo>
                  <a:pt x="4862246" y="1751000"/>
                </a:lnTo>
                <a:close/>
                <a:moveTo>
                  <a:pt x="4855541" y="1754810"/>
                </a:moveTo>
                <a:lnTo>
                  <a:pt x="4734611" y="1824609"/>
                </a:lnTo>
                <a:lnTo>
                  <a:pt x="4610253" y="1752829"/>
                </a:lnTo>
                <a:lnTo>
                  <a:pt x="4731182" y="1683029"/>
                </a:lnTo>
                <a:lnTo>
                  <a:pt x="4855541" y="1754810"/>
                </a:lnTo>
                <a:close/>
                <a:moveTo>
                  <a:pt x="4603547" y="1749019"/>
                </a:moveTo>
                <a:lnTo>
                  <a:pt x="4492524" y="1684934"/>
                </a:lnTo>
                <a:lnTo>
                  <a:pt x="4613453" y="1615135"/>
                </a:lnTo>
                <a:lnTo>
                  <a:pt x="4724477" y="1679219"/>
                </a:lnTo>
                <a:lnTo>
                  <a:pt x="4603547" y="1749019"/>
                </a:lnTo>
                <a:close/>
                <a:moveTo>
                  <a:pt x="4596842" y="1752829"/>
                </a:moveTo>
                <a:lnTo>
                  <a:pt x="4482389" y="1818894"/>
                </a:lnTo>
                <a:lnTo>
                  <a:pt x="4371366" y="1754810"/>
                </a:lnTo>
                <a:lnTo>
                  <a:pt x="4485818" y="1688744"/>
                </a:lnTo>
                <a:lnTo>
                  <a:pt x="4596842" y="1752829"/>
                </a:lnTo>
                <a:close/>
                <a:moveTo>
                  <a:pt x="4364736" y="1751000"/>
                </a:moveTo>
                <a:lnTo>
                  <a:pt x="4240378" y="1679219"/>
                </a:lnTo>
                <a:lnTo>
                  <a:pt x="4354830" y="1613154"/>
                </a:lnTo>
                <a:lnTo>
                  <a:pt x="4479189" y="1684934"/>
                </a:lnTo>
                <a:lnTo>
                  <a:pt x="4364736" y="1751000"/>
                </a:lnTo>
                <a:close/>
                <a:moveTo>
                  <a:pt x="4358107" y="1754810"/>
                </a:moveTo>
                <a:lnTo>
                  <a:pt x="4237177" y="1824609"/>
                </a:lnTo>
                <a:lnTo>
                  <a:pt x="4112819" y="1752829"/>
                </a:lnTo>
                <a:lnTo>
                  <a:pt x="4233748" y="1683029"/>
                </a:lnTo>
                <a:lnTo>
                  <a:pt x="4358107" y="1754810"/>
                </a:lnTo>
                <a:close/>
                <a:moveTo>
                  <a:pt x="4106113" y="1749019"/>
                </a:moveTo>
                <a:lnTo>
                  <a:pt x="3995090" y="1684934"/>
                </a:lnTo>
                <a:lnTo>
                  <a:pt x="4116019" y="1615135"/>
                </a:lnTo>
                <a:lnTo>
                  <a:pt x="4227043" y="1679219"/>
                </a:lnTo>
                <a:lnTo>
                  <a:pt x="4106113" y="1749019"/>
                </a:lnTo>
                <a:close/>
                <a:moveTo>
                  <a:pt x="4099408" y="1752829"/>
                </a:moveTo>
                <a:lnTo>
                  <a:pt x="3984955" y="1818894"/>
                </a:lnTo>
                <a:lnTo>
                  <a:pt x="3873932" y="1754810"/>
                </a:lnTo>
                <a:lnTo>
                  <a:pt x="3988384" y="1688744"/>
                </a:lnTo>
                <a:lnTo>
                  <a:pt x="4099408" y="1752829"/>
                </a:lnTo>
                <a:close/>
                <a:moveTo>
                  <a:pt x="3867302" y="1751000"/>
                </a:moveTo>
                <a:lnTo>
                  <a:pt x="3742944" y="1679219"/>
                </a:lnTo>
                <a:lnTo>
                  <a:pt x="3857397" y="1613154"/>
                </a:lnTo>
                <a:lnTo>
                  <a:pt x="3981755" y="1684934"/>
                </a:lnTo>
                <a:lnTo>
                  <a:pt x="3867302" y="1751000"/>
                </a:lnTo>
                <a:close/>
                <a:moveTo>
                  <a:pt x="3860597" y="1754810"/>
                </a:moveTo>
                <a:lnTo>
                  <a:pt x="3739667" y="1824609"/>
                </a:lnTo>
                <a:lnTo>
                  <a:pt x="3615309" y="1752829"/>
                </a:lnTo>
                <a:lnTo>
                  <a:pt x="3736239" y="1683029"/>
                </a:lnTo>
                <a:lnTo>
                  <a:pt x="3860597" y="1754810"/>
                </a:lnTo>
                <a:close/>
                <a:moveTo>
                  <a:pt x="3608604" y="1749019"/>
                </a:moveTo>
                <a:lnTo>
                  <a:pt x="3497580" y="1684934"/>
                </a:lnTo>
                <a:lnTo>
                  <a:pt x="3618509" y="1615135"/>
                </a:lnTo>
                <a:lnTo>
                  <a:pt x="3729533" y="1679219"/>
                </a:lnTo>
                <a:lnTo>
                  <a:pt x="3608604" y="1749019"/>
                </a:lnTo>
                <a:close/>
                <a:moveTo>
                  <a:pt x="3601898" y="1752829"/>
                </a:moveTo>
                <a:lnTo>
                  <a:pt x="3487446" y="1818894"/>
                </a:lnTo>
                <a:lnTo>
                  <a:pt x="3376422" y="1754810"/>
                </a:lnTo>
                <a:lnTo>
                  <a:pt x="3490874" y="1688744"/>
                </a:lnTo>
                <a:lnTo>
                  <a:pt x="3601898" y="1752829"/>
                </a:lnTo>
                <a:close/>
                <a:moveTo>
                  <a:pt x="3369793" y="1751000"/>
                </a:moveTo>
                <a:lnTo>
                  <a:pt x="3245434" y="1679219"/>
                </a:lnTo>
                <a:lnTo>
                  <a:pt x="3359887" y="1613154"/>
                </a:lnTo>
                <a:lnTo>
                  <a:pt x="3484245" y="1684934"/>
                </a:lnTo>
                <a:lnTo>
                  <a:pt x="3369793" y="1751000"/>
                </a:lnTo>
                <a:close/>
                <a:moveTo>
                  <a:pt x="3363087" y="1754810"/>
                </a:moveTo>
                <a:lnTo>
                  <a:pt x="3242158" y="1824609"/>
                </a:lnTo>
                <a:lnTo>
                  <a:pt x="3117799" y="1752829"/>
                </a:lnTo>
                <a:lnTo>
                  <a:pt x="3238729" y="1683029"/>
                </a:lnTo>
                <a:lnTo>
                  <a:pt x="3363087" y="1754810"/>
                </a:lnTo>
                <a:close/>
                <a:moveTo>
                  <a:pt x="3111094" y="1749019"/>
                </a:moveTo>
                <a:lnTo>
                  <a:pt x="3000070" y="1684934"/>
                </a:lnTo>
                <a:lnTo>
                  <a:pt x="3121000" y="1615135"/>
                </a:lnTo>
                <a:lnTo>
                  <a:pt x="3232023" y="1679219"/>
                </a:lnTo>
                <a:lnTo>
                  <a:pt x="3111094" y="1749019"/>
                </a:lnTo>
                <a:close/>
                <a:moveTo>
                  <a:pt x="3104464" y="1752829"/>
                </a:moveTo>
                <a:lnTo>
                  <a:pt x="2990012" y="1818894"/>
                </a:lnTo>
                <a:lnTo>
                  <a:pt x="2878989" y="1754810"/>
                </a:lnTo>
                <a:lnTo>
                  <a:pt x="2993441" y="1688744"/>
                </a:lnTo>
                <a:lnTo>
                  <a:pt x="3104464" y="1752829"/>
                </a:lnTo>
                <a:close/>
                <a:moveTo>
                  <a:pt x="2872359" y="1751000"/>
                </a:moveTo>
                <a:lnTo>
                  <a:pt x="2748001" y="1679219"/>
                </a:lnTo>
                <a:lnTo>
                  <a:pt x="2862453" y="1613154"/>
                </a:lnTo>
                <a:lnTo>
                  <a:pt x="2986812" y="1684934"/>
                </a:lnTo>
                <a:lnTo>
                  <a:pt x="2872359" y="1751000"/>
                </a:lnTo>
                <a:close/>
                <a:moveTo>
                  <a:pt x="2865654" y="1754810"/>
                </a:moveTo>
                <a:lnTo>
                  <a:pt x="2744724" y="1824609"/>
                </a:lnTo>
                <a:lnTo>
                  <a:pt x="2620366" y="1752829"/>
                </a:lnTo>
                <a:lnTo>
                  <a:pt x="2741295" y="1683029"/>
                </a:lnTo>
                <a:lnTo>
                  <a:pt x="2865654" y="1754810"/>
                </a:lnTo>
                <a:close/>
                <a:moveTo>
                  <a:pt x="2613660" y="1749019"/>
                </a:moveTo>
                <a:lnTo>
                  <a:pt x="2502637" y="1684934"/>
                </a:lnTo>
                <a:lnTo>
                  <a:pt x="2623566" y="1615135"/>
                </a:lnTo>
                <a:lnTo>
                  <a:pt x="2734589" y="1679219"/>
                </a:lnTo>
                <a:lnTo>
                  <a:pt x="2613660" y="1749019"/>
                </a:lnTo>
                <a:close/>
                <a:moveTo>
                  <a:pt x="2606954" y="1752829"/>
                </a:moveTo>
                <a:lnTo>
                  <a:pt x="2492502" y="1818894"/>
                </a:lnTo>
                <a:lnTo>
                  <a:pt x="2381479" y="1754810"/>
                </a:lnTo>
                <a:lnTo>
                  <a:pt x="2495931" y="1688744"/>
                </a:lnTo>
                <a:lnTo>
                  <a:pt x="2606954" y="1752829"/>
                </a:lnTo>
                <a:close/>
                <a:moveTo>
                  <a:pt x="2374849" y="1751000"/>
                </a:moveTo>
                <a:lnTo>
                  <a:pt x="2250491" y="1679219"/>
                </a:lnTo>
                <a:lnTo>
                  <a:pt x="2364943" y="1613154"/>
                </a:lnTo>
                <a:lnTo>
                  <a:pt x="2489302" y="1684934"/>
                </a:lnTo>
                <a:lnTo>
                  <a:pt x="2374849" y="1751000"/>
                </a:lnTo>
                <a:close/>
                <a:moveTo>
                  <a:pt x="2368144" y="1754810"/>
                </a:moveTo>
                <a:lnTo>
                  <a:pt x="2247214" y="1824609"/>
                </a:lnTo>
                <a:lnTo>
                  <a:pt x="2122856" y="1752829"/>
                </a:lnTo>
                <a:lnTo>
                  <a:pt x="2243785" y="1683029"/>
                </a:lnTo>
                <a:lnTo>
                  <a:pt x="2368144" y="1754810"/>
                </a:lnTo>
                <a:close/>
                <a:moveTo>
                  <a:pt x="2116150" y="1749019"/>
                </a:moveTo>
                <a:lnTo>
                  <a:pt x="2005127" y="1684934"/>
                </a:lnTo>
                <a:lnTo>
                  <a:pt x="2126056" y="1615135"/>
                </a:lnTo>
                <a:lnTo>
                  <a:pt x="2237080" y="1679219"/>
                </a:lnTo>
                <a:lnTo>
                  <a:pt x="2116150" y="1749019"/>
                </a:lnTo>
                <a:close/>
                <a:moveTo>
                  <a:pt x="2109521" y="1752829"/>
                </a:moveTo>
                <a:lnTo>
                  <a:pt x="1995069" y="1818894"/>
                </a:lnTo>
                <a:lnTo>
                  <a:pt x="1884045" y="1754810"/>
                </a:lnTo>
                <a:lnTo>
                  <a:pt x="1998497" y="1688744"/>
                </a:lnTo>
                <a:lnTo>
                  <a:pt x="2109521" y="1752829"/>
                </a:lnTo>
                <a:close/>
                <a:moveTo>
                  <a:pt x="1877339" y="1751000"/>
                </a:moveTo>
                <a:lnTo>
                  <a:pt x="1752981" y="1679219"/>
                </a:lnTo>
                <a:lnTo>
                  <a:pt x="1867434" y="1613154"/>
                </a:lnTo>
                <a:lnTo>
                  <a:pt x="1991792" y="1684934"/>
                </a:lnTo>
                <a:lnTo>
                  <a:pt x="1877339" y="1751000"/>
                </a:lnTo>
                <a:close/>
                <a:moveTo>
                  <a:pt x="1870710" y="1754810"/>
                </a:moveTo>
                <a:lnTo>
                  <a:pt x="1749781" y="1824609"/>
                </a:lnTo>
                <a:lnTo>
                  <a:pt x="1625422" y="1752829"/>
                </a:lnTo>
                <a:lnTo>
                  <a:pt x="1746352" y="1683029"/>
                </a:lnTo>
                <a:lnTo>
                  <a:pt x="1870710" y="1754810"/>
                </a:lnTo>
                <a:close/>
                <a:moveTo>
                  <a:pt x="1618717" y="1749019"/>
                </a:moveTo>
                <a:lnTo>
                  <a:pt x="1507693" y="1684934"/>
                </a:lnTo>
                <a:lnTo>
                  <a:pt x="1628623" y="1615135"/>
                </a:lnTo>
                <a:lnTo>
                  <a:pt x="1739646" y="1679219"/>
                </a:lnTo>
                <a:lnTo>
                  <a:pt x="1618717" y="1749019"/>
                </a:lnTo>
                <a:close/>
                <a:moveTo>
                  <a:pt x="1612011" y="1752829"/>
                </a:moveTo>
                <a:lnTo>
                  <a:pt x="1497559" y="1818894"/>
                </a:lnTo>
                <a:lnTo>
                  <a:pt x="1386535" y="1754810"/>
                </a:lnTo>
                <a:lnTo>
                  <a:pt x="1500988" y="1688744"/>
                </a:lnTo>
                <a:lnTo>
                  <a:pt x="1612011" y="1752829"/>
                </a:lnTo>
                <a:close/>
                <a:moveTo>
                  <a:pt x="1621917" y="1898447"/>
                </a:moveTo>
                <a:lnTo>
                  <a:pt x="1500988" y="1968246"/>
                </a:lnTo>
                <a:lnTo>
                  <a:pt x="1376629" y="1896466"/>
                </a:lnTo>
                <a:lnTo>
                  <a:pt x="1497559" y="1826666"/>
                </a:lnTo>
                <a:lnTo>
                  <a:pt x="1621917" y="1898447"/>
                </a:lnTo>
                <a:close/>
                <a:moveTo>
                  <a:pt x="1612011" y="2040103"/>
                </a:moveTo>
                <a:lnTo>
                  <a:pt x="1497559" y="2106168"/>
                </a:lnTo>
                <a:lnTo>
                  <a:pt x="1386535" y="2042084"/>
                </a:lnTo>
                <a:lnTo>
                  <a:pt x="1500988" y="1976019"/>
                </a:lnTo>
                <a:lnTo>
                  <a:pt x="1612011" y="2040103"/>
                </a:lnTo>
                <a:close/>
                <a:moveTo>
                  <a:pt x="1621917" y="2185645"/>
                </a:moveTo>
                <a:lnTo>
                  <a:pt x="1500988" y="2255444"/>
                </a:lnTo>
                <a:lnTo>
                  <a:pt x="1376629" y="2183664"/>
                </a:lnTo>
                <a:lnTo>
                  <a:pt x="1497559" y="2113864"/>
                </a:lnTo>
                <a:lnTo>
                  <a:pt x="1621917" y="2185645"/>
                </a:lnTo>
                <a:close/>
                <a:moveTo>
                  <a:pt x="1612011" y="2327301"/>
                </a:moveTo>
                <a:lnTo>
                  <a:pt x="1497559" y="2393366"/>
                </a:lnTo>
                <a:lnTo>
                  <a:pt x="1386535" y="2329282"/>
                </a:lnTo>
                <a:lnTo>
                  <a:pt x="1500988" y="2263216"/>
                </a:lnTo>
                <a:lnTo>
                  <a:pt x="1612011" y="2327301"/>
                </a:lnTo>
                <a:close/>
                <a:moveTo>
                  <a:pt x="1621917" y="2472919"/>
                </a:moveTo>
                <a:lnTo>
                  <a:pt x="1500988" y="2542718"/>
                </a:lnTo>
                <a:lnTo>
                  <a:pt x="1376629" y="2470937"/>
                </a:lnTo>
                <a:lnTo>
                  <a:pt x="1497559" y="2401138"/>
                </a:lnTo>
                <a:lnTo>
                  <a:pt x="1621917" y="2472919"/>
                </a:lnTo>
                <a:close/>
                <a:moveTo>
                  <a:pt x="1612011" y="2614498"/>
                </a:moveTo>
                <a:lnTo>
                  <a:pt x="1497559" y="2680564"/>
                </a:lnTo>
                <a:lnTo>
                  <a:pt x="1386535" y="2616479"/>
                </a:lnTo>
                <a:lnTo>
                  <a:pt x="1500988" y="2550414"/>
                </a:lnTo>
                <a:lnTo>
                  <a:pt x="1612011" y="2614498"/>
                </a:lnTo>
                <a:close/>
                <a:moveTo>
                  <a:pt x="1621917" y="2760117"/>
                </a:moveTo>
                <a:lnTo>
                  <a:pt x="1500988" y="2829916"/>
                </a:lnTo>
                <a:lnTo>
                  <a:pt x="1376629" y="2758135"/>
                </a:lnTo>
                <a:lnTo>
                  <a:pt x="1497559" y="2688336"/>
                </a:lnTo>
                <a:lnTo>
                  <a:pt x="1621917" y="2760117"/>
                </a:lnTo>
                <a:close/>
                <a:moveTo>
                  <a:pt x="1612011" y="2901772"/>
                </a:moveTo>
                <a:lnTo>
                  <a:pt x="1497559" y="2967838"/>
                </a:lnTo>
                <a:lnTo>
                  <a:pt x="1386535" y="2903754"/>
                </a:lnTo>
                <a:lnTo>
                  <a:pt x="1500988" y="2837688"/>
                </a:lnTo>
                <a:lnTo>
                  <a:pt x="1612011" y="2901772"/>
                </a:lnTo>
                <a:close/>
                <a:moveTo>
                  <a:pt x="1621917" y="3047314"/>
                </a:moveTo>
                <a:lnTo>
                  <a:pt x="1500988" y="3117114"/>
                </a:lnTo>
                <a:lnTo>
                  <a:pt x="1376629" y="3045257"/>
                </a:lnTo>
                <a:lnTo>
                  <a:pt x="1497559" y="2975458"/>
                </a:lnTo>
                <a:lnTo>
                  <a:pt x="1621917" y="3047314"/>
                </a:lnTo>
                <a:close/>
                <a:moveTo>
                  <a:pt x="1612011" y="3188970"/>
                </a:moveTo>
                <a:lnTo>
                  <a:pt x="1497559" y="3255036"/>
                </a:lnTo>
                <a:lnTo>
                  <a:pt x="1386535" y="3190951"/>
                </a:lnTo>
                <a:lnTo>
                  <a:pt x="1500988" y="3124886"/>
                </a:lnTo>
                <a:lnTo>
                  <a:pt x="1612011" y="3188970"/>
                </a:lnTo>
                <a:close/>
                <a:moveTo>
                  <a:pt x="1621917" y="3334588"/>
                </a:moveTo>
                <a:lnTo>
                  <a:pt x="1500988" y="3404387"/>
                </a:lnTo>
                <a:lnTo>
                  <a:pt x="1376629" y="3332607"/>
                </a:lnTo>
                <a:lnTo>
                  <a:pt x="1497559" y="3262808"/>
                </a:lnTo>
                <a:lnTo>
                  <a:pt x="1621917" y="3334588"/>
                </a:lnTo>
                <a:close/>
                <a:moveTo>
                  <a:pt x="1612011" y="3476168"/>
                </a:moveTo>
                <a:lnTo>
                  <a:pt x="1497559" y="3542233"/>
                </a:lnTo>
                <a:lnTo>
                  <a:pt x="1386535" y="3478149"/>
                </a:lnTo>
                <a:lnTo>
                  <a:pt x="1500988" y="3412084"/>
                </a:lnTo>
                <a:lnTo>
                  <a:pt x="1612011" y="3476168"/>
                </a:lnTo>
                <a:close/>
                <a:moveTo>
                  <a:pt x="1621917" y="3621786"/>
                </a:moveTo>
                <a:lnTo>
                  <a:pt x="1500988" y="3691585"/>
                </a:lnTo>
                <a:lnTo>
                  <a:pt x="1376629" y="3619805"/>
                </a:lnTo>
                <a:lnTo>
                  <a:pt x="1497559" y="3550006"/>
                </a:lnTo>
                <a:lnTo>
                  <a:pt x="1621917" y="3621786"/>
                </a:lnTo>
                <a:close/>
                <a:moveTo>
                  <a:pt x="1612011" y="3763442"/>
                </a:moveTo>
                <a:lnTo>
                  <a:pt x="1497559" y="3829507"/>
                </a:lnTo>
                <a:lnTo>
                  <a:pt x="1386535" y="3765423"/>
                </a:lnTo>
                <a:lnTo>
                  <a:pt x="1500988" y="3699358"/>
                </a:lnTo>
                <a:lnTo>
                  <a:pt x="1612011" y="3763442"/>
                </a:lnTo>
                <a:close/>
                <a:moveTo>
                  <a:pt x="1621917" y="3908984"/>
                </a:moveTo>
                <a:lnTo>
                  <a:pt x="1500988" y="3978783"/>
                </a:lnTo>
                <a:lnTo>
                  <a:pt x="1376629" y="3907003"/>
                </a:lnTo>
                <a:lnTo>
                  <a:pt x="1497559" y="3837204"/>
                </a:lnTo>
                <a:lnTo>
                  <a:pt x="1621917" y="3908984"/>
                </a:lnTo>
                <a:close/>
                <a:moveTo>
                  <a:pt x="1612011" y="4050640"/>
                </a:moveTo>
                <a:lnTo>
                  <a:pt x="1497559" y="4116705"/>
                </a:lnTo>
                <a:lnTo>
                  <a:pt x="1386535" y="4052621"/>
                </a:lnTo>
                <a:lnTo>
                  <a:pt x="1500988" y="3986555"/>
                </a:lnTo>
                <a:lnTo>
                  <a:pt x="1612011" y="4050640"/>
                </a:lnTo>
                <a:close/>
                <a:moveTo>
                  <a:pt x="1621917" y="4196258"/>
                </a:moveTo>
                <a:lnTo>
                  <a:pt x="1500988" y="4266057"/>
                </a:lnTo>
                <a:lnTo>
                  <a:pt x="1376629" y="4194277"/>
                </a:lnTo>
                <a:lnTo>
                  <a:pt x="1497559" y="4124478"/>
                </a:lnTo>
                <a:lnTo>
                  <a:pt x="1621917" y="4196258"/>
                </a:lnTo>
                <a:close/>
                <a:moveTo>
                  <a:pt x="1612011" y="4337838"/>
                </a:moveTo>
                <a:lnTo>
                  <a:pt x="1497559" y="4403903"/>
                </a:lnTo>
                <a:lnTo>
                  <a:pt x="1386535" y="4339819"/>
                </a:lnTo>
                <a:lnTo>
                  <a:pt x="1500988" y="4273753"/>
                </a:lnTo>
                <a:lnTo>
                  <a:pt x="1612011" y="4337838"/>
                </a:lnTo>
                <a:close/>
                <a:moveTo>
                  <a:pt x="1621917" y="4483456"/>
                </a:moveTo>
                <a:lnTo>
                  <a:pt x="1500988" y="4553255"/>
                </a:lnTo>
                <a:lnTo>
                  <a:pt x="1376629" y="4481475"/>
                </a:lnTo>
                <a:lnTo>
                  <a:pt x="1497559" y="4411676"/>
                </a:lnTo>
                <a:lnTo>
                  <a:pt x="1621917" y="4483456"/>
                </a:lnTo>
                <a:close/>
                <a:moveTo>
                  <a:pt x="1612011" y="4625111"/>
                </a:moveTo>
                <a:lnTo>
                  <a:pt x="1497559" y="4691177"/>
                </a:lnTo>
                <a:lnTo>
                  <a:pt x="1386535" y="4627093"/>
                </a:lnTo>
                <a:lnTo>
                  <a:pt x="1500988" y="4561027"/>
                </a:lnTo>
                <a:lnTo>
                  <a:pt x="1612011" y="4625111"/>
                </a:lnTo>
                <a:close/>
                <a:moveTo>
                  <a:pt x="1621917" y="4770654"/>
                </a:moveTo>
                <a:lnTo>
                  <a:pt x="1500988" y="4840453"/>
                </a:lnTo>
                <a:lnTo>
                  <a:pt x="1376629" y="4768672"/>
                </a:lnTo>
                <a:lnTo>
                  <a:pt x="1497559" y="4698873"/>
                </a:lnTo>
                <a:lnTo>
                  <a:pt x="1621917" y="4770654"/>
                </a:lnTo>
                <a:close/>
                <a:moveTo>
                  <a:pt x="1612011" y="4912309"/>
                </a:moveTo>
                <a:lnTo>
                  <a:pt x="1497559" y="4978375"/>
                </a:lnTo>
                <a:lnTo>
                  <a:pt x="1386535" y="4914291"/>
                </a:lnTo>
                <a:lnTo>
                  <a:pt x="1500988" y="4848225"/>
                </a:lnTo>
                <a:lnTo>
                  <a:pt x="1612011" y="4912309"/>
                </a:lnTo>
                <a:close/>
                <a:moveTo>
                  <a:pt x="1621917" y="5057928"/>
                </a:moveTo>
                <a:lnTo>
                  <a:pt x="1500988" y="5127727"/>
                </a:lnTo>
                <a:lnTo>
                  <a:pt x="1376629" y="5055947"/>
                </a:lnTo>
                <a:lnTo>
                  <a:pt x="1497559" y="4986147"/>
                </a:lnTo>
                <a:lnTo>
                  <a:pt x="1621917" y="5057928"/>
                </a:lnTo>
                <a:close/>
                <a:moveTo>
                  <a:pt x="1612011" y="5199507"/>
                </a:moveTo>
                <a:lnTo>
                  <a:pt x="1497559" y="5265573"/>
                </a:lnTo>
                <a:lnTo>
                  <a:pt x="1386535" y="5201488"/>
                </a:lnTo>
                <a:lnTo>
                  <a:pt x="1500988" y="5135423"/>
                </a:lnTo>
                <a:lnTo>
                  <a:pt x="1612011" y="5199507"/>
                </a:lnTo>
                <a:close/>
                <a:moveTo>
                  <a:pt x="1507693" y="5131613"/>
                </a:moveTo>
                <a:lnTo>
                  <a:pt x="1628623" y="5061814"/>
                </a:lnTo>
                <a:lnTo>
                  <a:pt x="1739646" y="5125898"/>
                </a:lnTo>
                <a:lnTo>
                  <a:pt x="1618717" y="5195697"/>
                </a:lnTo>
                <a:lnTo>
                  <a:pt x="1507693" y="5131613"/>
                </a:lnTo>
                <a:close/>
                <a:moveTo>
                  <a:pt x="1746275" y="5129708"/>
                </a:moveTo>
                <a:lnTo>
                  <a:pt x="1870634" y="5201488"/>
                </a:lnTo>
                <a:lnTo>
                  <a:pt x="1749704" y="5271364"/>
                </a:lnTo>
                <a:lnTo>
                  <a:pt x="1625346" y="5199583"/>
                </a:lnTo>
                <a:lnTo>
                  <a:pt x="1746275" y="5129708"/>
                </a:lnTo>
                <a:close/>
                <a:moveTo>
                  <a:pt x="1752981" y="5125822"/>
                </a:moveTo>
                <a:lnTo>
                  <a:pt x="1867434" y="5059757"/>
                </a:lnTo>
                <a:lnTo>
                  <a:pt x="1991792" y="5131537"/>
                </a:lnTo>
                <a:lnTo>
                  <a:pt x="1877339" y="5197602"/>
                </a:lnTo>
                <a:lnTo>
                  <a:pt x="1752981" y="5125822"/>
                </a:lnTo>
                <a:close/>
                <a:moveTo>
                  <a:pt x="1998497" y="5135423"/>
                </a:moveTo>
                <a:lnTo>
                  <a:pt x="2109521" y="5199507"/>
                </a:lnTo>
                <a:lnTo>
                  <a:pt x="1995069" y="5265573"/>
                </a:lnTo>
                <a:lnTo>
                  <a:pt x="1884045" y="5201488"/>
                </a:lnTo>
                <a:lnTo>
                  <a:pt x="1998497" y="5135423"/>
                </a:lnTo>
                <a:close/>
                <a:moveTo>
                  <a:pt x="2005127" y="5131613"/>
                </a:moveTo>
                <a:lnTo>
                  <a:pt x="2126056" y="5061814"/>
                </a:lnTo>
                <a:lnTo>
                  <a:pt x="2237080" y="5125898"/>
                </a:lnTo>
                <a:lnTo>
                  <a:pt x="2116150" y="5195697"/>
                </a:lnTo>
                <a:lnTo>
                  <a:pt x="2005127" y="5131613"/>
                </a:lnTo>
                <a:close/>
                <a:moveTo>
                  <a:pt x="2243785" y="5129708"/>
                </a:moveTo>
                <a:lnTo>
                  <a:pt x="2368144" y="5201488"/>
                </a:lnTo>
                <a:lnTo>
                  <a:pt x="2247214" y="5271288"/>
                </a:lnTo>
                <a:lnTo>
                  <a:pt x="2122856" y="5199507"/>
                </a:lnTo>
                <a:lnTo>
                  <a:pt x="2243785" y="5129708"/>
                </a:lnTo>
                <a:close/>
                <a:moveTo>
                  <a:pt x="2250491" y="5125822"/>
                </a:moveTo>
                <a:lnTo>
                  <a:pt x="2364943" y="5059757"/>
                </a:lnTo>
                <a:lnTo>
                  <a:pt x="2489302" y="5131537"/>
                </a:lnTo>
                <a:lnTo>
                  <a:pt x="2374849" y="5197602"/>
                </a:lnTo>
                <a:lnTo>
                  <a:pt x="2250491" y="5125822"/>
                </a:lnTo>
                <a:close/>
                <a:moveTo>
                  <a:pt x="2495931" y="5135423"/>
                </a:moveTo>
                <a:lnTo>
                  <a:pt x="2606954" y="5199507"/>
                </a:lnTo>
                <a:lnTo>
                  <a:pt x="2492502" y="5265573"/>
                </a:lnTo>
                <a:lnTo>
                  <a:pt x="2381479" y="5201488"/>
                </a:lnTo>
                <a:lnTo>
                  <a:pt x="2495931" y="5135423"/>
                </a:lnTo>
                <a:close/>
                <a:moveTo>
                  <a:pt x="2502637" y="5131613"/>
                </a:moveTo>
                <a:lnTo>
                  <a:pt x="2623566" y="5061814"/>
                </a:lnTo>
                <a:lnTo>
                  <a:pt x="2734589" y="5125898"/>
                </a:lnTo>
                <a:lnTo>
                  <a:pt x="2613660" y="5195697"/>
                </a:lnTo>
                <a:lnTo>
                  <a:pt x="2502637" y="5131613"/>
                </a:lnTo>
                <a:close/>
                <a:moveTo>
                  <a:pt x="2741295" y="5129708"/>
                </a:moveTo>
                <a:lnTo>
                  <a:pt x="2865654" y="5201488"/>
                </a:lnTo>
                <a:lnTo>
                  <a:pt x="2744724" y="5271288"/>
                </a:lnTo>
                <a:lnTo>
                  <a:pt x="2620366" y="5199507"/>
                </a:lnTo>
                <a:lnTo>
                  <a:pt x="2741295" y="5129708"/>
                </a:lnTo>
                <a:close/>
                <a:moveTo>
                  <a:pt x="2747924" y="5125822"/>
                </a:moveTo>
                <a:lnTo>
                  <a:pt x="2862377" y="5059757"/>
                </a:lnTo>
                <a:lnTo>
                  <a:pt x="2986735" y="5131537"/>
                </a:lnTo>
                <a:lnTo>
                  <a:pt x="2872283" y="5197602"/>
                </a:lnTo>
                <a:lnTo>
                  <a:pt x="2747924" y="5125822"/>
                </a:lnTo>
                <a:close/>
                <a:moveTo>
                  <a:pt x="2993441" y="5135423"/>
                </a:moveTo>
                <a:lnTo>
                  <a:pt x="3104464" y="5199507"/>
                </a:lnTo>
                <a:lnTo>
                  <a:pt x="2990012" y="5265573"/>
                </a:lnTo>
                <a:lnTo>
                  <a:pt x="2878989" y="5201488"/>
                </a:lnTo>
                <a:lnTo>
                  <a:pt x="2993441" y="5135423"/>
                </a:lnTo>
                <a:close/>
                <a:moveTo>
                  <a:pt x="3000147" y="5131613"/>
                </a:moveTo>
                <a:lnTo>
                  <a:pt x="3121076" y="5061814"/>
                </a:lnTo>
                <a:lnTo>
                  <a:pt x="3232099" y="5125898"/>
                </a:lnTo>
                <a:lnTo>
                  <a:pt x="3111170" y="5195697"/>
                </a:lnTo>
                <a:lnTo>
                  <a:pt x="3000147" y="5131613"/>
                </a:lnTo>
                <a:close/>
                <a:moveTo>
                  <a:pt x="3238729" y="5129708"/>
                </a:moveTo>
                <a:lnTo>
                  <a:pt x="3363087" y="5201488"/>
                </a:lnTo>
                <a:lnTo>
                  <a:pt x="3242158" y="5271288"/>
                </a:lnTo>
                <a:lnTo>
                  <a:pt x="3117799" y="5199507"/>
                </a:lnTo>
                <a:lnTo>
                  <a:pt x="3238729" y="5129708"/>
                </a:lnTo>
                <a:close/>
                <a:moveTo>
                  <a:pt x="3245434" y="5125822"/>
                </a:moveTo>
                <a:lnTo>
                  <a:pt x="3359887" y="5059757"/>
                </a:lnTo>
                <a:lnTo>
                  <a:pt x="3484245" y="5131537"/>
                </a:lnTo>
                <a:lnTo>
                  <a:pt x="3369793" y="5197602"/>
                </a:lnTo>
                <a:lnTo>
                  <a:pt x="3245434" y="5125822"/>
                </a:lnTo>
                <a:close/>
                <a:moveTo>
                  <a:pt x="3490874" y="5135423"/>
                </a:moveTo>
                <a:lnTo>
                  <a:pt x="3601898" y="5199507"/>
                </a:lnTo>
                <a:lnTo>
                  <a:pt x="3487446" y="5265573"/>
                </a:lnTo>
                <a:lnTo>
                  <a:pt x="3376422" y="5201488"/>
                </a:lnTo>
                <a:lnTo>
                  <a:pt x="3490874" y="5135423"/>
                </a:lnTo>
                <a:close/>
                <a:moveTo>
                  <a:pt x="3497580" y="5131613"/>
                </a:moveTo>
                <a:lnTo>
                  <a:pt x="3618509" y="5061814"/>
                </a:lnTo>
                <a:lnTo>
                  <a:pt x="3729533" y="5125898"/>
                </a:lnTo>
                <a:lnTo>
                  <a:pt x="3608604" y="5195697"/>
                </a:lnTo>
                <a:lnTo>
                  <a:pt x="3497580" y="5131613"/>
                </a:lnTo>
                <a:close/>
                <a:moveTo>
                  <a:pt x="3736239" y="5129708"/>
                </a:moveTo>
                <a:lnTo>
                  <a:pt x="3860597" y="5201488"/>
                </a:lnTo>
                <a:lnTo>
                  <a:pt x="3739667" y="5271288"/>
                </a:lnTo>
                <a:lnTo>
                  <a:pt x="3615309" y="5199507"/>
                </a:lnTo>
                <a:lnTo>
                  <a:pt x="3736239" y="5129708"/>
                </a:lnTo>
                <a:close/>
                <a:moveTo>
                  <a:pt x="3742868" y="5125822"/>
                </a:moveTo>
                <a:lnTo>
                  <a:pt x="3857320" y="5059757"/>
                </a:lnTo>
                <a:lnTo>
                  <a:pt x="3981679" y="5131537"/>
                </a:lnTo>
                <a:lnTo>
                  <a:pt x="3867226" y="5197602"/>
                </a:lnTo>
                <a:lnTo>
                  <a:pt x="3742868" y="5125822"/>
                </a:lnTo>
                <a:close/>
                <a:moveTo>
                  <a:pt x="3988384" y="5135423"/>
                </a:moveTo>
                <a:lnTo>
                  <a:pt x="4099408" y="5199507"/>
                </a:lnTo>
                <a:lnTo>
                  <a:pt x="3984955" y="5265573"/>
                </a:lnTo>
                <a:lnTo>
                  <a:pt x="3873932" y="5201488"/>
                </a:lnTo>
                <a:lnTo>
                  <a:pt x="3988384" y="5135423"/>
                </a:lnTo>
                <a:close/>
                <a:moveTo>
                  <a:pt x="3995090" y="5131613"/>
                </a:moveTo>
                <a:lnTo>
                  <a:pt x="4116019" y="5061814"/>
                </a:lnTo>
                <a:lnTo>
                  <a:pt x="4227043" y="5125898"/>
                </a:lnTo>
                <a:lnTo>
                  <a:pt x="4106113" y="5195697"/>
                </a:lnTo>
                <a:lnTo>
                  <a:pt x="3995090" y="5131613"/>
                </a:lnTo>
                <a:close/>
                <a:moveTo>
                  <a:pt x="4233672" y="5129708"/>
                </a:moveTo>
                <a:lnTo>
                  <a:pt x="4358031" y="5201488"/>
                </a:lnTo>
                <a:lnTo>
                  <a:pt x="4237101" y="5271288"/>
                </a:lnTo>
                <a:lnTo>
                  <a:pt x="4112743" y="5199507"/>
                </a:lnTo>
                <a:lnTo>
                  <a:pt x="4233672" y="5129708"/>
                </a:lnTo>
                <a:close/>
                <a:moveTo>
                  <a:pt x="4240378" y="5125822"/>
                </a:moveTo>
                <a:lnTo>
                  <a:pt x="4354830" y="5059757"/>
                </a:lnTo>
                <a:lnTo>
                  <a:pt x="4479189" y="5131537"/>
                </a:lnTo>
                <a:lnTo>
                  <a:pt x="4364736" y="5197602"/>
                </a:lnTo>
                <a:lnTo>
                  <a:pt x="4240378" y="5125822"/>
                </a:lnTo>
                <a:close/>
                <a:moveTo>
                  <a:pt x="4485894" y="5135423"/>
                </a:moveTo>
                <a:lnTo>
                  <a:pt x="4596918" y="5199507"/>
                </a:lnTo>
                <a:lnTo>
                  <a:pt x="4482465" y="5265573"/>
                </a:lnTo>
                <a:lnTo>
                  <a:pt x="4371442" y="5201488"/>
                </a:lnTo>
                <a:lnTo>
                  <a:pt x="4485894" y="5135423"/>
                </a:lnTo>
                <a:close/>
                <a:moveTo>
                  <a:pt x="4492524" y="5131613"/>
                </a:moveTo>
                <a:lnTo>
                  <a:pt x="4613453" y="5061814"/>
                </a:lnTo>
                <a:lnTo>
                  <a:pt x="4724477" y="5125898"/>
                </a:lnTo>
                <a:lnTo>
                  <a:pt x="4603547" y="5195773"/>
                </a:lnTo>
                <a:lnTo>
                  <a:pt x="4492524" y="5131613"/>
                </a:lnTo>
                <a:close/>
                <a:moveTo>
                  <a:pt x="4731182" y="5129708"/>
                </a:moveTo>
                <a:lnTo>
                  <a:pt x="4855541" y="5201488"/>
                </a:lnTo>
                <a:lnTo>
                  <a:pt x="4734611" y="5271288"/>
                </a:lnTo>
                <a:lnTo>
                  <a:pt x="4610253" y="5199507"/>
                </a:lnTo>
                <a:lnTo>
                  <a:pt x="4731182" y="5129708"/>
                </a:lnTo>
                <a:close/>
                <a:moveTo>
                  <a:pt x="4737888" y="5125822"/>
                </a:moveTo>
                <a:lnTo>
                  <a:pt x="4852340" y="5059757"/>
                </a:lnTo>
                <a:lnTo>
                  <a:pt x="4976698" y="5131537"/>
                </a:lnTo>
                <a:lnTo>
                  <a:pt x="4862246" y="5197602"/>
                </a:lnTo>
                <a:lnTo>
                  <a:pt x="4737888" y="5125822"/>
                </a:lnTo>
                <a:close/>
                <a:moveTo>
                  <a:pt x="4983328" y="5135423"/>
                </a:moveTo>
                <a:lnTo>
                  <a:pt x="5094351" y="5199507"/>
                </a:lnTo>
                <a:lnTo>
                  <a:pt x="4979899" y="5265573"/>
                </a:lnTo>
                <a:lnTo>
                  <a:pt x="4868876" y="5201488"/>
                </a:lnTo>
                <a:lnTo>
                  <a:pt x="4983328" y="5135423"/>
                </a:lnTo>
                <a:close/>
                <a:moveTo>
                  <a:pt x="4990033" y="5131613"/>
                </a:moveTo>
                <a:lnTo>
                  <a:pt x="5110963" y="5061814"/>
                </a:lnTo>
                <a:lnTo>
                  <a:pt x="5221986" y="5125898"/>
                </a:lnTo>
                <a:lnTo>
                  <a:pt x="5101057" y="5195697"/>
                </a:lnTo>
                <a:lnTo>
                  <a:pt x="4990033" y="5131613"/>
                </a:lnTo>
                <a:close/>
                <a:moveTo>
                  <a:pt x="5228692" y="5129708"/>
                </a:moveTo>
                <a:lnTo>
                  <a:pt x="5353050" y="5201488"/>
                </a:lnTo>
                <a:lnTo>
                  <a:pt x="5232121" y="5271288"/>
                </a:lnTo>
                <a:lnTo>
                  <a:pt x="5107762" y="5199507"/>
                </a:lnTo>
                <a:lnTo>
                  <a:pt x="5228692" y="5129708"/>
                </a:lnTo>
                <a:close/>
                <a:moveTo>
                  <a:pt x="5235321" y="5125822"/>
                </a:moveTo>
                <a:lnTo>
                  <a:pt x="5349774" y="5059757"/>
                </a:lnTo>
                <a:lnTo>
                  <a:pt x="5474132" y="5131537"/>
                </a:lnTo>
                <a:lnTo>
                  <a:pt x="5359680" y="5197602"/>
                </a:lnTo>
                <a:lnTo>
                  <a:pt x="5235321" y="5125822"/>
                </a:lnTo>
                <a:close/>
                <a:moveTo>
                  <a:pt x="5238750" y="4987976"/>
                </a:moveTo>
                <a:lnTo>
                  <a:pt x="5359680" y="4918177"/>
                </a:lnTo>
                <a:lnTo>
                  <a:pt x="5470703" y="4982261"/>
                </a:lnTo>
                <a:lnTo>
                  <a:pt x="5349774" y="5052060"/>
                </a:lnTo>
                <a:lnTo>
                  <a:pt x="5238750" y="4987976"/>
                </a:lnTo>
                <a:close/>
                <a:moveTo>
                  <a:pt x="5235321" y="4838624"/>
                </a:moveTo>
                <a:lnTo>
                  <a:pt x="5349774" y="4772559"/>
                </a:lnTo>
                <a:lnTo>
                  <a:pt x="5474132" y="4844339"/>
                </a:lnTo>
                <a:lnTo>
                  <a:pt x="5359680" y="4910404"/>
                </a:lnTo>
                <a:lnTo>
                  <a:pt x="5235321" y="4838624"/>
                </a:lnTo>
                <a:close/>
                <a:moveTo>
                  <a:pt x="5238750" y="4700778"/>
                </a:moveTo>
                <a:lnTo>
                  <a:pt x="5359680" y="4630979"/>
                </a:lnTo>
                <a:lnTo>
                  <a:pt x="5470703" y="4695063"/>
                </a:lnTo>
                <a:lnTo>
                  <a:pt x="5349774" y="4764862"/>
                </a:lnTo>
                <a:lnTo>
                  <a:pt x="5238750" y="4700778"/>
                </a:lnTo>
                <a:close/>
                <a:moveTo>
                  <a:pt x="5235321" y="4551426"/>
                </a:moveTo>
                <a:lnTo>
                  <a:pt x="5349774" y="4485361"/>
                </a:lnTo>
                <a:lnTo>
                  <a:pt x="5474132" y="4557141"/>
                </a:lnTo>
                <a:lnTo>
                  <a:pt x="5359680" y="4623206"/>
                </a:lnTo>
                <a:lnTo>
                  <a:pt x="5235321" y="4551426"/>
                </a:lnTo>
                <a:close/>
                <a:moveTo>
                  <a:pt x="5238750" y="4413504"/>
                </a:moveTo>
                <a:lnTo>
                  <a:pt x="5359680" y="4343705"/>
                </a:lnTo>
                <a:lnTo>
                  <a:pt x="5470703" y="4407789"/>
                </a:lnTo>
                <a:lnTo>
                  <a:pt x="5349774" y="4477588"/>
                </a:lnTo>
                <a:lnTo>
                  <a:pt x="5238750" y="4413504"/>
                </a:lnTo>
                <a:close/>
                <a:moveTo>
                  <a:pt x="5235321" y="4264152"/>
                </a:moveTo>
                <a:lnTo>
                  <a:pt x="5349774" y="4198087"/>
                </a:lnTo>
                <a:lnTo>
                  <a:pt x="5474132" y="4269867"/>
                </a:lnTo>
                <a:lnTo>
                  <a:pt x="5359680" y="4335933"/>
                </a:lnTo>
                <a:lnTo>
                  <a:pt x="5235321" y="4264152"/>
                </a:lnTo>
                <a:close/>
                <a:moveTo>
                  <a:pt x="5238750" y="4126306"/>
                </a:moveTo>
                <a:lnTo>
                  <a:pt x="5359680" y="4056507"/>
                </a:lnTo>
                <a:lnTo>
                  <a:pt x="5470703" y="4120591"/>
                </a:lnTo>
                <a:lnTo>
                  <a:pt x="5349774" y="4190390"/>
                </a:lnTo>
                <a:lnTo>
                  <a:pt x="5238750" y="4126306"/>
                </a:lnTo>
                <a:close/>
                <a:moveTo>
                  <a:pt x="5235321" y="3976954"/>
                </a:moveTo>
                <a:lnTo>
                  <a:pt x="5349774" y="3910889"/>
                </a:lnTo>
                <a:lnTo>
                  <a:pt x="5474132" y="3982669"/>
                </a:lnTo>
                <a:lnTo>
                  <a:pt x="5359680" y="4048735"/>
                </a:lnTo>
                <a:lnTo>
                  <a:pt x="5235321" y="3976954"/>
                </a:lnTo>
                <a:close/>
                <a:moveTo>
                  <a:pt x="5238750" y="3839109"/>
                </a:moveTo>
                <a:lnTo>
                  <a:pt x="5359680" y="3769309"/>
                </a:lnTo>
                <a:lnTo>
                  <a:pt x="5470703" y="3833394"/>
                </a:lnTo>
                <a:lnTo>
                  <a:pt x="5349774" y="3903193"/>
                </a:lnTo>
                <a:lnTo>
                  <a:pt x="5238750" y="3839109"/>
                </a:lnTo>
                <a:close/>
                <a:moveTo>
                  <a:pt x="5235321" y="3689757"/>
                </a:moveTo>
                <a:lnTo>
                  <a:pt x="5349774" y="3623691"/>
                </a:lnTo>
                <a:lnTo>
                  <a:pt x="5474132" y="3695472"/>
                </a:lnTo>
                <a:lnTo>
                  <a:pt x="5359680" y="3761537"/>
                </a:lnTo>
                <a:lnTo>
                  <a:pt x="5235321" y="3689757"/>
                </a:lnTo>
                <a:close/>
                <a:moveTo>
                  <a:pt x="5238750" y="3551834"/>
                </a:moveTo>
                <a:lnTo>
                  <a:pt x="5359680" y="3482035"/>
                </a:lnTo>
                <a:lnTo>
                  <a:pt x="5470703" y="3546119"/>
                </a:lnTo>
                <a:lnTo>
                  <a:pt x="5349774" y="3615919"/>
                </a:lnTo>
                <a:lnTo>
                  <a:pt x="5238750" y="3551834"/>
                </a:lnTo>
                <a:close/>
                <a:moveTo>
                  <a:pt x="5235321" y="3402482"/>
                </a:moveTo>
                <a:lnTo>
                  <a:pt x="5349774" y="3336417"/>
                </a:lnTo>
                <a:lnTo>
                  <a:pt x="5474132" y="3408197"/>
                </a:lnTo>
                <a:lnTo>
                  <a:pt x="5359680" y="3474263"/>
                </a:lnTo>
                <a:lnTo>
                  <a:pt x="5235321" y="3402482"/>
                </a:lnTo>
                <a:close/>
                <a:moveTo>
                  <a:pt x="5238750" y="3264637"/>
                </a:moveTo>
                <a:lnTo>
                  <a:pt x="5359680" y="3194837"/>
                </a:lnTo>
                <a:lnTo>
                  <a:pt x="5470703" y="3258922"/>
                </a:lnTo>
                <a:lnTo>
                  <a:pt x="5349774" y="3328721"/>
                </a:lnTo>
                <a:lnTo>
                  <a:pt x="5238750" y="3264637"/>
                </a:lnTo>
                <a:close/>
                <a:moveTo>
                  <a:pt x="5235321" y="3115285"/>
                </a:moveTo>
                <a:lnTo>
                  <a:pt x="5349774" y="3049219"/>
                </a:lnTo>
                <a:lnTo>
                  <a:pt x="5474132" y="3121000"/>
                </a:lnTo>
                <a:lnTo>
                  <a:pt x="5359680" y="3187065"/>
                </a:lnTo>
                <a:lnTo>
                  <a:pt x="5235321" y="3115285"/>
                </a:lnTo>
                <a:close/>
                <a:moveTo>
                  <a:pt x="5238750" y="2977439"/>
                </a:moveTo>
                <a:lnTo>
                  <a:pt x="5359680" y="2907640"/>
                </a:lnTo>
                <a:lnTo>
                  <a:pt x="5470703" y="2971724"/>
                </a:lnTo>
                <a:lnTo>
                  <a:pt x="5349774" y="3041523"/>
                </a:lnTo>
                <a:lnTo>
                  <a:pt x="5238750" y="2977439"/>
                </a:lnTo>
                <a:close/>
                <a:moveTo>
                  <a:pt x="5235321" y="2828087"/>
                </a:moveTo>
                <a:lnTo>
                  <a:pt x="5349774" y="2762022"/>
                </a:lnTo>
                <a:lnTo>
                  <a:pt x="5474132" y="2833802"/>
                </a:lnTo>
                <a:lnTo>
                  <a:pt x="5359680" y="2899867"/>
                </a:lnTo>
                <a:lnTo>
                  <a:pt x="5235321" y="2828087"/>
                </a:lnTo>
                <a:close/>
                <a:moveTo>
                  <a:pt x="5238750" y="2690165"/>
                </a:moveTo>
                <a:lnTo>
                  <a:pt x="5359680" y="2620366"/>
                </a:lnTo>
                <a:lnTo>
                  <a:pt x="5470703" y="2684450"/>
                </a:lnTo>
                <a:lnTo>
                  <a:pt x="5349774" y="2754249"/>
                </a:lnTo>
                <a:lnTo>
                  <a:pt x="5238750" y="2690165"/>
                </a:lnTo>
                <a:close/>
                <a:moveTo>
                  <a:pt x="5235321" y="2540813"/>
                </a:moveTo>
                <a:lnTo>
                  <a:pt x="5349774" y="2474747"/>
                </a:lnTo>
                <a:lnTo>
                  <a:pt x="5474132" y="2546528"/>
                </a:lnTo>
                <a:lnTo>
                  <a:pt x="5359680" y="2612593"/>
                </a:lnTo>
                <a:lnTo>
                  <a:pt x="5235321" y="2540813"/>
                </a:lnTo>
                <a:close/>
                <a:moveTo>
                  <a:pt x="5238750" y="2402967"/>
                </a:moveTo>
                <a:lnTo>
                  <a:pt x="5359680" y="2333168"/>
                </a:lnTo>
                <a:lnTo>
                  <a:pt x="5470703" y="2397252"/>
                </a:lnTo>
                <a:lnTo>
                  <a:pt x="5349774" y="2467051"/>
                </a:lnTo>
                <a:lnTo>
                  <a:pt x="5238750" y="2402967"/>
                </a:lnTo>
                <a:close/>
                <a:moveTo>
                  <a:pt x="5235321" y="2253615"/>
                </a:moveTo>
                <a:lnTo>
                  <a:pt x="5349774" y="2187550"/>
                </a:lnTo>
                <a:lnTo>
                  <a:pt x="5474132" y="2259330"/>
                </a:lnTo>
                <a:lnTo>
                  <a:pt x="5359680" y="2325396"/>
                </a:lnTo>
                <a:lnTo>
                  <a:pt x="5235321" y="2253615"/>
                </a:lnTo>
                <a:close/>
                <a:moveTo>
                  <a:pt x="5238750" y="2115769"/>
                </a:moveTo>
                <a:lnTo>
                  <a:pt x="5359680" y="2045970"/>
                </a:lnTo>
                <a:lnTo>
                  <a:pt x="5470703" y="2110054"/>
                </a:lnTo>
                <a:lnTo>
                  <a:pt x="5349774" y="2179854"/>
                </a:lnTo>
                <a:lnTo>
                  <a:pt x="5238750" y="2115769"/>
                </a:lnTo>
                <a:close/>
                <a:moveTo>
                  <a:pt x="5235321" y="1966417"/>
                </a:moveTo>
                <a:lnTo>
                  <a:pt x="5349774" y="1900352"/>
                </a:lnTo>
                <a:lnTo>
                  <a:pt x="5474132" y="1972132"/>
                </a:lnTo>
                <a:lnTo>
                  <a:pt x="5359680" y="2038198"/>
                </a:lnTo>
                <a:lnTo>
                  <a:pt x="5235321" y="1966417"/>
                </a:lnTo>
                <a:close/>
                <a:moveTo>
                  <a:pt x="5238750" y="1828495"/>
                </a:moveTo>
                <a:lnTo>
                  <a:pt x="5359680" y="1758696"/>
                </a:lnTo>
                <a:lnTo>
                  <a:pt x="5470703" y="1822780"/>
                </a:lnTo>
                <a:lnTo>
                  <a:pt x="5349774" y="1892579"/>
                </a:lnTo>
                <a:lnTo>
                  <a:pt x="5238750" y="1828495"/>
                </a:lnTo>
                <a:close/>
                <a:moveTo>
                  <a:pt x="5235321" y="1679143"/>
                </a:moveTo>
                <a:lnTo>
                  <a:pt x="5349774" y="1613078"/>
                </a:lnTo>
                <a:lnTo>
                  <a:pt x="5474132" y="1684858"/>
                </a:lnTo>
                <a:lnTo>
                  <a:pt x="5359680" y="1750924"/>
                </a:lnTo>
                <a:lnTo>
                  <a:pt x="5235321" y="1679143"/>
                </a:lnTo>
                <a:close/>
                <a:moveTo>
                  <a:pt x="5238750" y="1541297"/>
                </a:moveTo>
                <a:lnTo>
                  <a:pt x="5359680" y="1471498"/>
                </a:lnTo>
                <a:lnTo>
                  <a:pt x="5470703" y="1535582"/>
                </a:lnTo>
                <a:lnTo>
                  <a:pt x="5349774" y="1605382"/>
                </a:lnTo>
                <a:lnTo>
                  <a:pt x="5238750" y="1541297"/>
                </a:lnTo>
                <a:close/>
                <a:moveTo>
                  <a:pt x="5343144" y="1609268"/>
                </a:moveTo>
                <a:lnTo>
                  <a:pt x="5228692" y="1675333"/>
                </a:lnTo>
                <a:lnTo>
                  <a:pt x="5117668" y="1611249"/>
                </a:lnTo>
                <a:lnTo>
                  <a:pt x="5232121" y="1545184"/>
                </a:lnTo>
                <a:lnTo>
                  <a:pt x="5343144" y="1609268"/>
                </a:lnTo>
                <a:close/>
                <a:moveTo>
                  <a:pt x="5110963" y="1607363"/>
                </a:moveTo>
                <a:lnTo>
                  <a:pt x="4986604" y="1535582"/>
                </a:lnTo>
                <a:lnTo>
                  <a:pt x="5101057" y="1469517"/>
                </a:lnTo>
                <a:lnTo>
                  <a:pt x="5225415" y="1541297"/>
                </a:lnTo>
                <a:lnTo>
                  <a:pt x="5110963" y="1607363"/>
                </a:lnTo>
                <a:close/>
                <a:moveTo>
                  <a:pt x="5104257" y="1611249"/>
                </a:moveTo>
                <a:lnTo>
                  <a:pt x="4983328" y="1681048"/>
                </a:lnTo>
                <a:lnTo>
                  <a:pt x="4858969" y="1609268"/>
                </a:lnTo>
                <a:lnTo>
                  <a:pt x="4979899" y="1539469"/>
                </a:lnTo>
                <a:lnTo>
                  <a:pt x="5104257" y="1611249"/>
                </a:lnTo>
                <a:close/>
                <a:moveTo>
                  <a:pt x="4852264" y="1605382"/>
                </a:moveTo>
                <a:lnTo>
                  <a:pt x="4741241" y="1541297"/>
                </a:lnTo>
                <a:lnTo>
                  <a:pt x="4862170" y="1471498"/>
                </a:lnTo>
                <a:lnTo>
                  <a:pt x="4973193" y="1535582"/>
                </a:lnTo>
                <a:lnTo>
                  <a:pt x="4852264" y="1605382"/>
                </a:lnTo>
                <a:close/>
                <a:moveTo>
                  <a:pt x="4845634" y="1609268"/>
                </a:moveTo>
                <a:lnTo>
                  <a:pt x="4731182" y="1675333"/>
                </a:lnTo>
                <a:lnTo>
                  <a:pt x="4620159" y="1611249"/>
                </a:lnTo>
                <a:lnTo>
                  <a:pt x="4734611" y="1545184"/>
                </a:lnTo>
                <a:lnTo>
                  <a:pt x="4845634" y="1609268"/>
                </a:lnTo>
                <a:close/>
                <a:moveTo>
                  <a:pt x="4613529" y="1607363"/>
                </a:moveTo>
                <a:lnTo>
                  <a:pt x="4489171" y="1535582"/>
                </a:lnTo>
                <a:lnTo>
                  <a:pt x="4603623" y="1469517"/>
                </a:lnTo>
                <a:lnTo>
                  <a:pt x="4727981" y="1541297"/>
                </a:lnTo>
                <a:lnTo>
                  <a:pt x="4613529" y="1607363"/>
                </a:lnTo>
                <a:close/>
                <a:moveTo>
                  <a:pt x="4606824" y="1611249"/>
                </a:moveTo>
                <a:lnTo>
                  <a:pt x="4485894" y="1681048"/>
                </a:lnTo>
                <a:lnTo>
                  <a:pt x="4361536" y="1609268"/>
                </a:lnTo>
                <a:lnTo>
                  <a:pt x="4482465" y="1539469"/>
                </a:lnTo>
                <a:lnTo>
                  <a:pt x="4606824" y="1611249"/>
                </a:lnTo>
                <a:close/>
                <a:moveTo>
                  <a:pt x="4354830" y="1605382"/>
                </a:moveTo>
                <a:lnTo>
                  <a:pt x="4243807" y="1541297"/>
                </a:lnTo>
                <a:lnTo>
                  <a:pt x="4364736" y="1471498"/>
                </a:lnTo>
                <a:lnTo>
                  <a:pt x="4475760" y="1535582"/>
                </a:lnTo>
                <a:lnTo>
                  <a:pt x="4354830" y="1605382"/>
                </a:lnTo>
                <a:close/>
                <a:moveTo>
                  <a:pt x="4348125" y="1609268"/>
                </a:moveTo>
                <a:lnTo>
                  <a:pt x="4233672" y="1675333"/>
                </a:lnTo>
                <a:lnTo>
                  <a:pt x="4122649" y="1611249"/>
                </a:lnTo>
                <a:lnTo>
                  <a:pt x="4237101" y="1545184"/>
                </a:lnTo>
                <a:lnTo>
                  <a:pt x="4348125" y="1609268"/>
                </a:lnTo>
                <a:close/>
                <a:moveTo>
                  <a:pt x="4116019" y="1607363"/>
                </a:moveTo>
                <a:lnTo>
                  <a:pt x="3991661" y="1535582"/>
                </a:lnTo>
                <a:lnTo>
                  <a:pt x="4106113" y="1469517"/>
                </a:lnTo>
                <a:lnTo>
                  <a:pt x="4230472" y="1541297"/>
                </a:lnTo>
                <a:lnTo>
                  <a:pt x="4116019" y="1607363"/>
                </a:lnTo>
                <a:close/>
                <a:moveTo>
                  <a:pt x="4109390" y="1611249"/>
                </a:moveTo>
                <a:lnTo>
                  <a:pt x="3988460" y="1681048"/>
                </a:lnTo>
                <a:lnTo>
                  <a:pt x="3864102" y="1609268"/>
                </a:lnTo>
                <a:lnTo>
                  <a:pt x="3985031" y="1539469"/>
                </a:lnTo>
                <a:lnTo>
                  <a:pt x="4109390" y="1611249"/>
                </a:lnTo>
                <a:close/>
                <a:moveTo>
                  <a:pt x="3857320" y="1605382"/>
                </a:moveTo>
                <a:lnTo>
                  <a:pt x="3746297" y="1541297"/>
                </a:lnTo>
                <a:lnTo>
                  <a:pt x="3867226" y="1471498"/>
                </a:lnTo>
                <a:lnTo>
                  <a:pt x="3978250" y="1535582"/>
                </a:lnTo>
                <a:lnTo>
                  <a:pt x="3857320" y="1605382"/>
                </a:lnTo>
                <a:close/>
                <a:moveTo>
                  <a:pt x="3850691" y="1609268"/>
                </a:moveTo>
                <a:lnTo>
                  <a:pt x="3736239" y="1675333"/>
                </a:lnTo>
                <a:lnTo>
                  <a:pt x="3625215" y="1611249"/>
                </a:lnTo>
                <a:lnTo>
                  <a:pt x="3739667" y="1545184"/>
                </a:lnTo>
                <a:lnTo>
                  <a:pt x="3850691" y="1609268"/>
                </a:lnTo>
                <a:close/>
                <a:moveTo>
                  <a:pt x="3618509" y="1607363"/>
                </a:moveTo>
                <a:lnTo>
                  <a:pt x="3494151" y="1535582"/>
                </a:lnTo>
                <a:lnTo>
                  <a:pt x="3608604" y="1469517"/>
                </a:lnTo>
                <a:lnTo>
                  <a:pt x="3732962" y="1541297"/>
                </a:lnTo>
                <a:lnTo>
                  <a:pt x="3618509" y="1607363"/>
                </a:lnTo>
                <a:close/>
                <a:moveTo>
                  <a:pt x="3611880" y="1611249"/>
                </a:moveTo>
                <a:lnTo>
                  <a:pt x="3490951" y="1681048"/>
                </a:lnTo>
                <a:lnTo>
                  <a:pt x="3366592" y="1609268"/>
                </a:lnTo>
                <a:lnTo>
                  <a:pt x="3487522" y="1539469"/>
                </a:lnTo>
                <a:lnTo>
                  <a:pt x="3611880" y="1611249"/>
                </a:lnTo>
                <a:close/>
                <a:moveTo>
                  <a:pt x="3359887" y="1605382"/>
                </a:moveTo>
                <a:lnTo>
                  <a:pt x="3248863" y="1541297"/>
                </a:lnTo>
                <a:lnTo>
                  <a:pt x="3369793" y="1471498"/>
                </a:lnTo>
                <a:lnTo>
                  <a:pt x="3480816" y="1535582"/>
                </a:lnTo>
                <a:lnTo>
                  <a:pt x="3359887" y="1605382"/>
                </a:lnTo>
                <a:close/>
                <a:moveTo>
                  <a:pt x="3353181" y="1609268"/>
                </a:moveTo>
                <a:lnTo>
                  <a:pt x="3238729" y="1675333"/>
                </a:lnTo>
                <a:lnTo>
                  <a:pt x="3127705" y="1611249"/>
                </a:lnTo>
                <a:lnTo>
                  <a:pt x="3242158" y="1545184"/>
                </a:lnTo>
                <a:lnTo>
                  <a:pt x="3353181" y="1609268"/>
                </a:lnTo>
                <a:close/>
                <a:moveTo>
                  <a:pt x="3121076" y="1607363"/>
                </a:moveTo>
                <a:lnTo>
                  <a:pt x="2996717" y="1535582"/>
                </a:lnTo>
                <a:lnTo>
                  <a:pt x="3111170" y="1469517"/>
                </a:lnTo>
                <a:lnTo>
                  <a:pt x="3235528" y="1541297"/>
                </a:lnTo>
                <a:lnTo>
                  <a:pt x="3121076" y="1607363"/>
                </a:lnTo>
                <a:close/>
                <a:moveTo>
                  <a:pt x="3114370" y="1611249"/>
                </a:moveTo>
                <a:lnTo>
                  <a:pt x="2993441" y="1681048"/>
                </a:lnTo>
                <a:lnTo>
                  <a:pt x="2869082" y="1609268"/>
                </a:lnTo>
                <a:lnTo>
                  <a:pt x="2990012" y="1539469"/>
                </a:lnTo>
                <a:lnTo>
                  <a:pt x="3114370" y="1611249"/>
                </a:lnTo>
                <a:close/>
                <a:moveTo>
                  <a:pt x="2862377" y="1605382"/>
                </a:moveTo>
                <a:lnTo>
                  <a:pt x="2751354" y="1541297"/>
                </a:lnTo>
                <a:lnTo>
                  <a:pt x="2872283" y="1471498"/>
                </a:lnTo>
                <a:lnTo>
                  <a:pt x="2983306" y="1535582"/>
                </a:lnTo>
                <a:lnTo>
                  <a:pt x="2862377" y="1605382"/>
                </a:lnTo>
                <a:close/>
                <a:moveTo>
                  <a:pt x="2855671" y="1609268"/>
                </a:moveTo>
                <a:lnTo>
                  <a:pt x="2741295" y="1675333"/>
                </a:lnTo>
                <a:lnTo>
                  <a:pt x="2630272" y="1611249"/>
                </a:lnTo>
                <a:lnTo>
                  <a:pt x="2744724" y="1545184"/>
                </a:lnTo>
                <a:lnTo>
                  <a:pt x="2855671" y="1609268"/>
                </a:lnTo>
                <a:close/>
                <a:moveTo>
                  <a:pt x="2623566" y="1607363"/>
                </a:moveTo>
                <a:lnTo>
                  <a:pt x="2499208" y="1535582"/>
                </a:lnTo>
                <a:lnTo>
                  <a:pt x="2613660" y="1469517"/>
                </a:lnTo>
                <a:lnTo>
                  <a:pt x="2738019" y="1541297"/>
                </a:lnTo>
                <a:lnTo>
                  <a:pt x="2623566" y="1607363"/>
                </a:lnTo>
                <a:close/>
                <a:moveTo>
                  <a:pt x="2616937" y="1611249"/>
                </a:moveTo>
                <a:lnTo>
                  <a:pt x="2496007" y="1681048"/>
                </a:lnTo>
                <a:lnTo>
                  <a:pt x="2371649" y="1609268"/>
                </a:lnTo>
                <a:lnTo>
                  <a:pt x="2492578" y="1539469"/>
                </a:lnTo>
                <a:lnTo>
                  <a:pt x="2616937" y="1611249"/>
                </a:lnTo>
                <a:close/>
                <a:moveTo>
                  <a:pt x="2364943" y="1605382"/>
                </a:moveTo>
                <a:lnTo>
                  <a:pt x="2253920" y="1541297"/>
                </a:lnTo>
                <a:lnTo>
                  <a:pt x="2374849" y="1471498"/>
                </a:lnTo>
                <a:lnTo>
                  <a:pt x="2485873" y="1535582"/>
                </a:lnTo>
                <a:lnTo>
                  <a:pt x="2364943" y="1605382"/>
                </a:lnTo>
                <a:close/>
                <a:moveTo>
                  <a:pt x="2358238" y="1609268"/>
                </a:moveTo>
                <a:lnTo>
                  <a:pt x="2243785" y="1675333"/>
                </a:lnTo>
                <a:lnTo>
                  <a:pt x="2132762" y="1611249"/>
                </a:lnTo>
                <a:lnTo>
                  <a:pt x="2247214" y="1545184"/>
                </a:lnTo>
                <a:lnTo>
                  <a:pt x="2358238" y="1609268"/>
                </a:lnTo>
                <a:close/>
                <a:moveTo>
                  <a:pt x="2126132" y="1607363"/>
                </a:moveTo>
                <a:lnTo>
                  <a:pt x="2001774" y="1535582"/>
                </a:lnTo>
                <a:lnTo>
                  <a:pt x="2116227" y="1469517"/>
                </a:lnTo>
                <a:lnTo>
                  <a:pt x="2240585" y="1541297"/>
                </a:lnTo>
                <a:lnTo>
                  <a:pt x="2126132" y="1607363"/>
                </a:lnTo>
                <a:close/>
                <a:moveTo>
                  <a:pt x="2119427" y="1611249"/>
                </a:moveTo>
                <a:lnTo>
                  <a:pt x="1998497" y="1681048"/>
                </a:lnTo>
                <a:lnTo>
                  <a:pt x="1874139" y="1609268"/>
                </a:lnTo>
                <a:lnTo>
                  <a:pt x="1995069" y="1539469"/>
                </a:lnTo>
                <a:lnTo>
                  <a:pt x="2119427" y="1611249"/>
                </a:lnTo>
                <a:close/>
                <a:moveTo>
                  <a:pt x="1867434" y="1605382"/>
                </a:moveTo>
                <a:lnTo>
                  <a:pt x="1756410" y="1541297"/>
                </a:lnTo>
                <a:lnTo>
                  <a:pt x="1877339" y="1471498"/>
                </a:lnTo>
                <a:lnTo>
                  <a:pt x="1988363" y="1535582"/>
                </a:lnTo>
                <a:lnTo>
                  <a:pt x="1867434" y="1605382"/>
                </a:lnTo>
                <a:close/>
                <a:moveTo>
                  <a:pt x="1860728" y="1609268"/>
                </a:moveTo>
                <a:lnTo>
                  <a:pt x="1746275" y="1675333"/>
                </a:lnTo>
                <a:lnTo>
                  <a:pt x="1635252" y="1611249"/>
                </a:lnTo>
                <a:lnTo>
                  <a:pt x="1749704" y="1545184"/>
                </a:lnTo>
                <a:lnTo>
                  <a:pt x="1860728" y="1609268"/>
                </a:lnTo>
                <a:close/>
                <a:moveTo>
                  <a:pt x="1628623" y="1607363"/>
                </a:moveTo>
                <a:lnTo>
                  <a:pt x="1504264" y="1535582"/>
                </a:lnTo>
                <a:lnTo>
                  <a:pt x="1618717" y="1469517"/>
                </a:lnTo>
                <a:lnTo>
                  <a:pt x="1743075" y="1541297"/>
                </a:lnTo>
                <a:lnTo>
                  <a:pt x="1628623" y="1607363"/>
                </a:lnTo>
                <a:close/>
                <a:moveTo>
                  <a:pt x="1621917" y="1611249"/>
                </a:moveTo>
                <a:lnTo>
                  <a:pt x="1500988" y="1681048"/>
                </a:lnTo>
                <a:lnTo>
                  <a:pt x="1376629" y="1609268"/>
                </a:lnTo>
                <a:lnTo>
                  <a:pt x="1497559" y="1539469"/>
                </a:lnTo>
                <a:lnTo>
                  <a:pt x="1621917" y="1611249"/>
                </a:lnTo>
                <a:close/>
                <a:moveTo>
                  <a:pt x="1369924" y="1605382"/>
                </a:moveTo>
                <a:lnTo>
                  <a:pt x="1258900" y="1541297"/>
                </a:lnTo>
                <a:lnTo>
                  <a:pt x="1379830" y="1471498"/>
                </a:lnTo>
                <a:lnTo>
                  <a:pt x="1490853" y="1535582"/>
                </a:lnTo>
                <a:lnTo>
                  <a:pt x="1369924" y="1605382"/>
                </a:lnTo>
                <a:close/>
                <a:moveTo>
                  <a:pt x="1494282" y="1684934"/>
                </a:moveTo>
                <a:lnTo>
                  <a:pt x="1379830" y="1751000"/>
                </a:lnTo>
                <a:lnTo>
                  <a:pt x="1255471" y="1679219"/>
                </a:lnTo>
                <a:lnTo>
                  <a:pt x="1369924" y="1613154"/>
                </a:lnTo>
                <a:lnTo>
                  <a:pt x="1494282" y="1684934"/>
                </a:lnTo>
                <a:close/>
                <a:moveTo>
                  <a:pt x="1490929" y="1822780"/>
                </a:moveTo>
                <a:lnTo>
                  <a:pt x="1370000" y="1892579"/>
                </a:lnTo>
                <a:lnTo>
                  <a:pt x="1258976" y="1828495"/>
                </a:lnTo>
                <a:lnTo>
                  <a:pt x="1379906" y="1758696"/>
                </a:lnTo>
                <a:lnTo>
                  <a:pt x="1490929" y="1822780"/>
                </a:lnTo>
                <a:close/>
                <a:moveTo>
                  <a:pt x="1494282" y="1972132"/>
                </a:moveTo>
                <a:lnTo>
                  <a:pt x="1379830" y="2038198"/>
                </a:lnTo>
                <a:lnTo>
                  <a:pt x="1255471" y="1966417"/>
                </a:lnTo>
                <a:lnTo>
                  <a:pt x="1369924" y="1900352"/>
                </a:lnTo>
                <a:lnTo>
                  <a:pt x="1494282" y="1972132"/>
                </a:lnTo>
                <a:close/>
                <a:moveTo>
                  <a:pt x="1490929" y="2109978"/>
                </a:moveTo>
                <a:lnTo>
                  <a:pt x="1370000" y="2179777"/>
                </a:lnTo>
                <a:lnTo>
                  <a:pt x="1258976" y="2115693"/>
                </a:lnTo>
                <a:lnTo>
                  <a:pt x="1379906" y="2045894"/>
                </a:lnTo>
                <a:lnTo>
                  <a:pt x="1490929" y="2109978"/>
                </a:lnTo>
                <a:close/>
                <a:moveTo>
                  <a:pt x="1494282" y="2259330"/>
                </a:moveTo>
                <a:lnTo>
                  <a:pt x="1379830" y="2325396"/>
                </a:lnTo>
                <a:lnTo>
                  <a:pt x="1255547" y="2253615"/>
                </a:lnTo>
                <a:lnTo>
                  <a:pt x="1370000" y="2187550"/>
                </a:lnTo>
                <a:lnTo>
                  <a:pt x="1494282" y="2259330"/>
                </a:lnTo>
                <a:close/>
                <a:moveTo>
                  <a:pt x="1490853" y="2397252"/>
                </a:moveTo>
                <a:lnTo>
                  <a:pt x="1369924" y="2467051"/>
                </a:lnTo>
                <a:lnTo>
                  <a:pt x="1258900" y="2402967"/>
                </a:lnTo>
                <a:lnTo>
                  <a:pt x="1379830" y="2333168"/>
                </a:lnTo>
                <a:lnTo>
                  <a:pt x="1490853" y="2397252"/>
                </a:lnTo>
                <a:close/>
                <a:moveTo>
                  <a:pt x="1494282" y="2546604"/>
                </a:moveTo>
                <a:lnTo>
                  <a:pt x="1379830" y="2612669"/>
                </a:lnTo>
                <a:lnTo>
                  <a:pt x="1255471" y="2540889"/>
                </a:lnTo>
                <a:lnTo>
                  <a:pt x="1369924" y="2474824"/>
                </a:lnTo>
                <a:lnTo>
                  <a:pt x="1494282" y="2546604"/>
                </a:lnTo>
                <a:close/>
                <a:moveTo>
                  <a:pt x="1490929" y="2684450"/>
                </a:moveTo>
                <a:lnTo>
                  <a:pt x="1370000" y="2754249"/>
                </a:lnTo>
                <a:lnTo>
                  <a:pt x="1258976" y="2690165"/>
                </a:lnTo>
                <a:lnTo>
                  <a:pt x="1379906" y="2620366"/>
                </a:lnTo>
                <a:lnTo>
                  <a:pt x="1490929" y="2684450"/>
                </a:lnTo>
                <a:close/>
                <a:moveTo>
                  <a:pt x="1494282" y="2833802"/>
                </a:moveTo>
                <a:lnTo>
                  <a:pt x="1379830" y="2899867"/>
                </a:lnTo>
                <a:lnTo>
                  <a:pt x="1255471" y="2828087"/>
                </a:lnTo>
                <a:lnTo>
                  <a:pt x="1369924" y="2762022"/>
                </a:lnTo>
                <a:lnTo>
                  <a:pt x="1494282" y="2833802"/>
                </a:lnTo>
                <a:close/>
                <a:moveTo>
                  <a:pt x="1490853" y="2971648"/>
                </a:moveTo>
                <a:lnTo>
                  <a:pt x="1369924" y="3041447"/>
                </a:lnTo>
                <a:lnTo>
                  <a:pt x="1258900" y="2977363"/>
                </a:lnTo>
                <a:lnTo>
                  <a:pt x="1379830" y="2907564"/>
                </a:lnTo>
                <a:lnTo>
                  <a:pt x="1490853" y="2971648"/>
                </a:lnTo>
                <a:close/>
                <a:moveTo>
                  <a:pt x="1494358" y="3121000"/>
                </a:moveTo>
                <a:lnTo>
                  <a:pt x="1379906" y="3187065"/>
                </a:lnTo>
                <a:lnTo>
                  <a:pt x="1255547" y="3115285"/>
                </a:lnTo>
                <a:lnTo>
                  <a:pt x="1370000" y="3049219"/>
                </a:lnTo>
                <a:lnTo>
                  <a:pt x="1494358" y="3121000"/>
                </a:lnTo>
                <a:close/>
                <a:moveTo>
                  <a:pt x="1490929" y="3258922"/>
                </a:moveTo>
                <a:lnTo>
                  <a:pt x="1370000" y="3328721"/>
                </a:lnTo>
                <a:lnTo>
                  <a:pt x="1258976" y="3264637"/>
                </a:lnTo>
                <a:lnTo>
                  <a:pt x="1379906" y="3194837"/>
                </a:lnTo>
                <a:lnTo>
                  <a:pt x="1490929" y="3258922"/>
                </a:lnTo>
                <a:close/>
                <a:moveTo>
                  <a:pt x="1494282" y="3408274"/>
                </a:moveTo>
                <a:lnTo>
                  <a:pt x="1379830" y="3474339"/>
                </a:lnTo>
                <a:lnTo>
                  <a:pt x="1255471" y="3402559"/>
                </a:lnTo>
                <a:lnTo>
                  <a:pt x="1369924" y="3336493"/>
                </a:lnTo>
                <a:lnTo>
                  <a:pt x="1494282" y="3408274"/>
                </a:lnTo>
                <a:close/>
                <a:moveTo>
                  <a:pt x="1490853" y="3546119"/>
                </a:moveTo>
                <a:lnTo>
                  <a:pt x="1369924" y="3615919"/>
                </a:lnTo>
                <a:lnTo>
                  <a:pt x="1258900" y="3551834"/>
                </a:lnTo>
                <a:lnTo>
                  <a:pt x="1379830" y="3482035"/>
                </a:lnTo>
                <a:lnTo>
                  <a:pt x="1490853" y="3546119"/>
                </a:lnTo>
                <a:close/>
                <a:moveTo>
                  <a:pt x="1494358" y="3695472"/>
                </a:moveTo>
                <a:lnTo>
                  <a:pt x="1379906" y="3761537"/>
                </a:lnTo>
                <a:lnTo>
                  <a:pt x="1255547" y="3689757"/>
                </a:lnTo>
                <a:lnTo>
                  <a:pt x="1370000" y="3623691"/>
                </a:lnTo>
                <a:lnTo>
                  <a:pt x="1494358" y="3695472"/>
                </a:lnTo>
                <a:close/>
                <a:moveTo>
                  <a:pt x="1490929" y="3833317"/>
                </a:moveTo>
                <a:lnTo>
                  <a:pt x="1370000" y="3903117"/>
                </a:lnTo>
                <a:lnTo>
                  <a:pt x="1258976" y="3839032"/>
                </a:lnTo>
                <a:lnTo>
                  <a:pt x="1379906" y="3769233"/>
                </a:lnTo>
                <a:lnTo>
                  <a:pt x="1490929" y="3833317"/>
                </a:lnTo>
                <a:close/>
                <a:moveTo>
                  <a:pt x="1494282" y="3982669"/>
                </a:moveTo>
                <a:lnTo>
                  <a:pt x="1379830" y="4048735"/>
                </a:lnTo>
                <a:lnTo>
                  <a:pt x="1255471" y="3976954"/>
                </a:lnTo>
                <a:lnTo>
                  <a:pt x="1369924" y="3910889"/>
                </a:lnTo>
                <a:lnTo>
                  <a:pt x="1494282" y="3982669"/>
                </a:lnTo>
                <a:close/>
                <a:moveTo>
                  <a:pt x="1490853" y="4120591"/>
                </a:moveTo>
                <a:lnTo>
                  <a:pt x="1369924" y="4190390"/>
                </a:lnTo>
                <a:lnTo>
                  <a:pt x="1258900" y="4126306"/>
                </a:lnTo>
                <a:lnTo>
                  <a:pt x="1379830" y="4056507"/>
                </a:lnTo>
                <a:lnTo>
                  <a:pt x="1490853" y="4120591"/>
                </a:lnTo>
                <a:close/>
                <a:moveTo>
                  <a:pt x="1494282" y="4269943"/>
                </a:moveTo>
                <a:lnTo>
                  <a:pt x="1379830" y="4336009"/>
                </a:lnTo>
                <a:lnTo>
                  <a:pt x="1255471" y="4264228"/>
                </a:lnTo>
                <a:lnTo>
                  <a:pt x="1369924" y="4198163"/>
                </a:lnTo>
                <a:lnTo>
                  <a:pt x="1494282" y="4269943"/>
                </a:lnTo>
                <a:close/>
                <a:moveTo>
                  <a:pt x="1490929" y="4407789"/>
                </a:moveTo>
                <a:lnTo>
                  <a:pt x="1370000" y="4477588"/>
                </a:lnTo>
                <a:lnTo>
                  <a:pt x="1258976" y="4413504"/>
                </a:lnTo>
                <a:lnTo>
                  <a:pt x="1379906" y="4343705"/>
                </a:lnTo>
                <a:lnTo>
                  <a:pt x="1490929" y="4407789"/>
                </a:lnTo>
                <a:close/>
                <a:moveTo>
                  <a:pt x="1494282" y="4557141"/>
                </a:moveTo>
                <a:lnTo>
                  <a:pt x="1379830" y="4623206"/>
                </a:lnTo>
                <a:lnTo>
                  <a:pt x="1255471" y="4551426"/>
                </a:lnTo>
                <a:lnTo>
                  <a:pt x="1369924" y="4485361"/>
                </a:lnTo>
                <a:lnTo>
                  <a:pt x="1494282" y="4557141"/>
                </a:lnTo>
                <a:close/>
                <a:moveTo>
                  <a:pt x="1490853" y="4694987"/>
                </a:moveTo>
                <a:lnTo>
                  <a:pt x="1369924" y="4764786"/>
                </a:lnTo>
                <a:lnTo>
                  <a:pt x="1258900" y="4700702"/>
                </a:lnTo>
                <a:lnTo>
                  <a:pt x="1379830" y="4630903"/>
                </a:lnTo>
                <a:lnTo>
                  <a:pt x="1490853" y="4694987"/>
                </a:lnTo>
                <a:close/>
                <a:moveTo>
                  <a:pt x="1494282" y="4844339"/>
                </a:moveTo>
                <a:lnTo>
                  <a:pt x="1379830" y="4910404"/>
                </a:lnTo>
                <a:lnTo>
                  <a:pt x="1255471" y="4838624"/>
                </a:lnTo>
                <a:lnTo>
                  <a:pt x="1369924" y="4772559"/>
                </a:lnTo>
                <a:lnTo>
                  <a:pt x="1494282" y="4844339"/>
                </a:lnTo>
                <a:close/>
                <a:moveTo>
                  <a:pt x="1490929" y="4982261"/>
                </a:moveTo>
                <a:lnTo>
                  <a:pt x="1370000" y="5052060"/>
                </a:lnTo>
                <a:lnTo>
                  <a:pt x="1258976" y="4987976"/>
                </a:lnTo>
                <a:lnTo>
                  <a:pt x="1379906" y="4918177"/>
                </a:lnTo>
                <a:lnTo>
                  <a:pt x="1490929" y="4982261"/>
                </a:lnTo>
                <a:close/>
                <a:moveTo>
                  <a:pt x="1494282" y="5131613"/>
                </a:moveTo>
                <a:lnTo>
                  <a:pt x="1379830" y="5197678"/>
                </a:lnTo>
                <a:lnTo>
                  <a:pt x="1255471" y="5125898"/>
                </a:lnTo>
                <a:lnTo>
                  <a:pt x="1369924" y="5059833"/>
                </a:lnTo>
                <a:lnTo>
                  <a:pt x="1494282" y="5131613"/>
                </a:lnTo>
                <a:close/>
                <a:moveTo>
                  <a:pt x="1490853" y="5269459"/>
                </a:moveTo>
                <a:lnTo>
                  <a:pt x="1369924" y="5339258"/>
                </a:lnTo>
                <a:lnTo>
                  <a:pt x="1258900" y="5275174"/>
                </a:lnTo>
                <a:lnTo>
                  <a:pt x="1379830" y="5205375"/>
                </a:lnTo>
                <a:lnTo>
                  <a:pt x="1490853" y="5269459"/>
                </a:lnTo>
                <a:close/>
                <a:moveTo>
                  <a:pt x="1497559" y="5273345"/>
                </a:moveTo>
                <a:lnTo>
                  <a:pt x="1621917" y="5345126"/>
                </a:lnTo>
                <a:lnTo>
                  <a:pt x="1500988" y="5414925"/>
                </a:lnTo>
                <a:lnTo>
                  <a:pt x="1376629" y="5343144"/>
                </a:lnTo>
                <a:lnTo>
                  <a:pt x="1497559" y="5273345"/>
                </a:lnTo>
                <a:close/>
                <a:moveTo>
                  <a:pt x="1504264" y="5269459"/>
                </a:moveTo>
                <a:lnTo>
                  <a:pt x="1618717" y="5203393"/>
                </a:lnTo>
                <a:lnTo>
                  <a:pt x="1743075" y="5275174"/>
                </a:lnTo>
                <a:lnTo>
                  <a:pt x="1628623" y="5341239"/>
                </a:lnTo>
                <a:lnTo>
                  <a:pt x="1504264" y="5269459"/>
                </a:lnTo>
                <a:close/>
                <a:moveTo>
                  <a:pt x="1749704" y="5279060"/>
                </a:moveTo>
                <a:lnTo>
                  <a:pt x="1860728" y="5343144"/>
                </a:lnTo>
                <a:lnTo>
                  <a:pt x="1746275" y="5409210"/>
                </a:lnTo>
                <a:lnTo>
                  <a:pt x="1635252" y="5345126"/>
                </a:lnTo>
                <a:lnTo>
                  <a:pt x="1749704" y="5279060"/>
                </a:lnTo>
                <a:close/>
                <a:moveTo>
                  <a:pt x="1756410" y="5275174"/>
                </a:moveTo>
                <a:lnTo>
                  <a:pt x="1877339" y="5205375"/>
                </a:lnTo>
                <a:lnTo>
                  <a:pt x="1988363" y="5269459"/>
                </a:lnTo>
                <a:lnTo>
                  <a:pt x="1867434" y="5339258"/>
                </a:lnTo>
                <a:lnTo>
                  <a:pt x="1756410" y="5275174"/>
                </a:lnTo>
                <a:close/>
                <a:moveTo>
                  <a:pt x="1995069" y="5273345"/>
                </a:moveTo>
                <a:lnTo>
                  <a:pt x="2119427" y="5345126"/>
                </a:lnTo>
                <a:lnTo>
                  <a:pt x="1998497" y="5414925"/>
                </a:lnTo>
                <a:lnTo>
                  <a:pt x="1874139" y="5343144"/>
                </a:lnTo>
                <a:lnTo>
                  <a:pt x="1995069" y="5273345"/>
                </a:lnTo>
                <a:close/>
                <a:moveTo>
                  <a:pt x="2001698" y="5269459"/>
                </a:moveTo>
                <a:lnTo>
                  <a:pt x="2116150" y="5203393"/>
                </a:lnTo>
                <a:lnTo>
                  <a:pt x="2240509" y="5275174"/>
                </a:lnTo>
                <a:lnTo>
                  <a:pt x="2126056" y="5341239"/>
                </a:lnTo>
                <a:lnTo>
                  <a:pt x="2001698" y="5269459"/>
                </a:lnTo>
                <a:close/>
                <a:moveTo>
                  <a:pt x="2247214" y="5279060"/>
                </a:moveTo>
                <a:lnTo>
                  <a:pt x="2358238" y="5343144"/>
                </a:lnTo>
                <a:lnTo>
                  <a:pt x="2243785" y="5409210"/>
                </a:lnTo>
                <a:lnTo>
                  <a:pt x="2132762" y="5345126"/>
                </a:lnTo>
                <a:lnTo>
                  <a:pt x="2247214" y="5279060"/>
                </a:lnTo>
                <a:close/>
                <a:moveTo>
                  <a:pt x="2253920" y="5275174"/>
                </a:moveTo>
                <a:lnTo>
                  <a:pt x="2374849" y="5205375"/>
                </a:lnTo>
                <a:lnTo>
                  <a:pt x="2485873" y="5269459"/>
                </a:lnTo>
                <a:lnTo>
                  <a:pt x="2364943" y="5339258"/>
                </a:lnTo>
                <a:lnTo>
                  <a:pt x="2253920" y="5275174"/>
                </a:lnTo>
                <a:close/>
                <a:moveTo>
                  <a:pt x="2492502" y="5273345"/>
                </a:moveTo>
                <a:lnTo>
                  <a:pt x="2616861" y="5345126"/>
                </a:lnTo>
                <a:lnTo>
                  <a:pt x="2495931" y="5414925"/>
                </a:lnTo>
                <a:lnTo>
                  <a:pt x="2371573" y="5343144"/>
                </a:lnTo>
                <a:lnTo>
                  <a:pt x="2492502" y="5273345"/>
                </a:lnTo>
                <a:close/>
                <a:moveTo>
                  <a:pt x="2499208" y="5269459"/>
                </a:moveTo>
                <a:lnTo>
                  <a:pt x="2613660" y="5203393"/>
                </a:lnTo>
                <a:lnTo>
                  <a:pt x="2738019" y="5275174"/>
                </a:lnTo>
                <a:lnTo>
                  <a:pt x="2623566" y="5341239"/>
                </a:lnTo>
                <a:lnTo>
                  <a:pt x="2499208" y="5269459"/>
                </a:lnTo>
                <a:close/>
                <a:moveTo>
                  <a:pt x="2744724" y="5279060"/>
                </a:moveTo>
                <a:lnTo>
                  <a:pt x="2855747" y="5343144"/>
                </a:lnTo>
                <a:lnTo>
                  <a:pt x="2741295" y="5409210"/>
                </a:lnTo>
                <a:lnTo>
                  <a:pt x="2630272" y="5345126"/>
                </a:lnTo>
                <a:lnTo>
                  <a:pt x="2744724" y="5279060"/>
                </a:lnTo>
                <a:close/>
                <a:moveTo>
                  <a:pt x="2751354" y="5275174"/>
                </a:moveTo>
                <a:lnTo>
                  <a:pt x="2872283" y="5205375"/>
                </a:lnTo>
                <a:lnTo>
                  <a:pt x="2983306" y="5269459"/>
                </a:lnTo>
                <a:lnTo>
                  <a:pt x="2862377" y="5339258"/>
                </a:lnTo>
                <a:lnTo>
                  <a:pt x="2751354" y="5275174"/>
                </a:lnTo>
                <a:close/>
                <a:moveTo>
                  <a:pt x="2990012" y="5273345"/>
                </a:moveTo>
                <a:lnTo>
                  <a:pt x="3114370" y="5345126"/>
                </a:lnTo>
                <a:lnTo>
                  <a:pt x="2993441" y="5414925"/>
                </a:lnTo>
                <a:lnTo>
                  <a:pt x="2869082" y="5343144"/>
                </a:lnTo>
                <a:lnTo>
                  <a:pt x="2990012" y="5273345"/>
                </a:lnTo>
                <a:close/>
                <a:moveTo>
                  <a:pt x="2996717" y="5269459"/>
                </a:moveTo>
                <a:lnTo>
                  <a:pt x="3111170" y="5203393"/>
                </a:lnTo>
                <a:lnTo>
                  <a:pt x="3235528" y="5275174"/>
                </a:lnTo>
                <a:lnTo>
                  <a:pt x="3121076" y="5341239"/>
                </a:lnTo>
                <a:lnTo>
                  <a:pt x="2996717" y="5269459"/>
                </a:lnTo>
                <a:close/>
                <a:moveTo>
                  <a:pt x="3242158" y="5279060"/>
                </a:moveTo>
                <a:lnTo>
                  <a:pt x="3353181" y="5343144"/>
                </a:lnTo>
                <a:lnTo>
                  <a:pt x="3238729" y="5409210"/>
                </a:lnTo>
                <a:lnTo>
                  <a:pt x="3127705" y="5345126"/>
                </a:lnTo>
                <a:lnTo>
                  <a:pt x="3242158" y="5279060"/>
                </a:lnTo>
                <a:close/>
                <a:moveTo>
                  <a:pt x="3248863" y="5275174"/>
                </a:moveTo>
                <a:lnTo>
                  <a:pt x="3369793" y="5205375"/>
                </a:lnTo>
                <a:lnTo>
                  <a:pt x="3480816" y="5269459"/>
                </a:lnTo>
                <a:lnTo>
                  <a:pt x="3359887" y="5339258"/>
                </a:lnTo>
                <a:lnTo>
                  <a:pt x="3248863" y="5275174"/>
                </a:lnTo>
                <a:close/>
                <a:moveTo>
                  <a:pt x="3487522" y="5273345"/>
                </a:moveTo>
                <a:lnTo>
                  <a:pt x="3611880" y="5345126"/>
                </a:lnTo>
                <a:lnTo>
                  <a:pt x="3490951" y="5414925"/>
                </a:lnTo>
                <a:lnTo>
                  <a:pt x="3366592" y="5343144"/>
                </a:lnTo>
                <a:lnTo>
                  <a:pt x="3487522" y="5273345"/>
                </a:lnTo>
                <a:close/>
                <a:moveTo>
                  <a:pt x="3494151" y="5269459"/>
                </a:moveTo>
                <a:lnTo>
                  <a:pt x="3608604" y="5203393"/>
                </a:lnTo>
                <a:lnTo>
                  <a:pt x="3732962" y="5275174"/>
                </a:lnTo>
                <a:lnTo>
                  <a:pt x="3618509" y="5341239"/>
                </a:lnTo>
                <a:lnTo>
                  <a:pt x="3494151" y="5269459"/>
                </a:lnTo>
                <a:close/>
                <a:moveTo>
                  <a:pt x="3739667" y="5279060"/>
                </a:moveTo>
                <a:lnTo>
                  <a:pt x="3850691" y="5343144"/>
                </a:lnTo>
                <a:lnTo>
                  <a:pt x="3736239" y="5409210"/>
                </a:lnTo>
                <a:lnTo>
                  <a:pt x="3625215" y="5345126"/>
                </a:lnTo>
                <a:lnTo>
                  <a:pt x="3739667" y="5279060"/>
                </a:lnTo>
                <a:close/>
                <a:moveTo>
                  <a:pt x="3746297" y="5275174"/>
                </a:moveTo>
                <a:lnTo>
                  <a:pt x="3867226" y="5205375"/>
                </a:lnTo>
                <a:lnTo>
                  <a:pt x="3978250" y="5269459"/>
                </a:lnTo>
                <a:lnTo>
                  <a:pt x="3857320" y="5339258"/>
                </a:lnTo>
                <a:lnTo>
                  <a:pt x="3746297" y="5275174"/>
                </a:lnTo>
                <a:close/>
                <a:moveTo>
                  <a:pt x="3984955" y="5273345"/>
                </a:moveTo>
                <a:lnTo>
                  <a:pt x="4109314" y="5345126"/>
                </a:lnTo>
                <a:lnTo>
                  <a:pt x="3988384" y="5414925"/>
                </a:lnTo>
                <a:lnTo>
                  <a:pt x="3864026" y="5343144"/>
                </a:lnTo>
                <a:lnTo>
                  <a:pt x="3984955" y="5273345"/>
                </a:lnTo>
                <a:close/>
                <a:moveTo>
                  <a:pt x="3991661" y="5269459"/>
                </a:moveTo>
                <a:lnTo>
                  <a:pt x="4106113" y="5203393"/>
                </a:lnTo>
                <a:lnTo>
                  <a:pt x="4230472" y="5275174"/>
                </a:lnTo>
                <a:lnTo>
                  <a:pt x="4116019" y="5341239"/>
                </a:lnTo>
                <a:lnTo>
                  <a:pt x="3991661" y="5269459"/>
                </a:lnTo>
                <a:close/>
                <a:moveTo>
                  <a:pt x="4237177" y="5279060"/>
                </a:moveTo>
                <a:lnTo>
                  <a:pt x="4348201" y="5343144"/>
                </a:lnTo>
                <a:lnTo>
                  <a:pt x="4233748" y="5409210"/>
                </a:lnTo>
                <a:lnTo>
                  <a:pt x="4122725" y="5345126"/>
                </a:lnTo>
                <a:lnTo>
                  <a:pt x="4237177" y="5279060"/>
                </a:lnTo>
                <a:close/>
                <a:moveTo>
                  <a:pt x="4243807" y="5275174"/>
                </a:moveTo>
                <a:lnTo>
                  <a:pt x="4364736" y="5205375"/>
                </a:lnTo>
                <a:lnTo>
                  <a:pt x="4475760" y="5269459"/>
                </a:lnTo>
                <a:lnTo>
                  <a:pt x="4354830" y="5339258"/>
                </a:lnTo>
                <a:lnTo>
                  <a:pt x="4243807" y="5275174"/>
                </a:lnTo>
                <a:close/>
                <a:moveTo>
                  <a:pt x="4482465" y="5273345"/>
                </a:moveTo>
                <a:lnTo>
                  <a:pt x="4606824" y="5345126"/>
                </a:lnTo>
                <a:lnTo>
                  <a:pt x="4485894" y="5414925"/>
                </a:lnTo>
                <a:lnTo>
                  <a:pt x="4361536" y="5343144"/>
                </a:lnTo>
                <a:lnTo>
                  <a:pt x="4482465" y="5273345"/>
                </a:lnTo>
                <a:close/>
                <a:moveTo>
                  <a:pt x="4489095" y="5269459"/>
                </a:moveTo>
                <a:lnTo>
                  <a:pt x="4603547" y="5203393"/>
                </a:lnTo>
                <a:lnTo>
                  <a:pt x="4727906" y="5275174"/>
                </a:lnTo>
                <a:lnTo>
                  <a:pt x="4613453" y="5341239"/>
                </a:lnTo>
                <a:lnTo>
                  <a:pt x="4489095" y="5269459"/>
                </a:lnTo>
                <a:close/>
                <a:moveTo>
                  <a:pt x="4734611" y="5279060"/>
                </a:moveTo>
                <a:lnTo>
                  <a:pt x="4845634" y="5343144"/>
                </a:lnTo>
                <a:lnTo>
                  <a:pt x="4731182" y="5409210"/>
                </a:lnTo>
                <a:lnTo>
                  <a:pt x="4620159" y="5345126"/>
                </a:lnTo>
                <a:lnTo>
                  <a:pt x="4734611" y="5279060"/>
                </a:lnTo>
                <a:close/>
                <a:moveTo>
                  <a:pt x="4741316" y="5275174"/>
                </a:moveTo>
                <a:lnTo>
                  <a:pt x="4862246" y="5205375"/>
                </a:lnTo>
                <a:lnTo>
                  <a:pt x="4973269" y="5269459"/>
                </a:lnTo>
                <a:lnTo>
                  <a:pt x="4852340" y="5339258"/>
                </a:lnTo>
                <a:lnTo>
                  <a:pt x="4741316" y="5275174"/>
                </a:lnTo>
                <a:close/>
                <a:moveTo>
                  <a:pt x="4979899" y="5273345"/>
                </a:moveTo>
                <a:lnTo>
                  <a:pt x="5104257" y="5345126"/>
                </a:lnTo>
                <a:lnTo>
                  <a:pt x="4983328" y="5414925"/>
                </a:lnTo>
                <a:lnTo>
                  <a:pt x="4858969" y="5343144"/>
                </a:lnTo>
                <a:lnTo>
                  <a:pt x="4979899" y="5273345"/>
                </a:lnTo>
                <a:close/>
                <a:moveTo>
                  <a:pt x="4986604" y="5269459"/>
                </a:moveTo>
                <a:lnTo>
                  <a:pt x="5101057" y="5203393"/>
                </a:lnTo>
                <a:lnTo>
                  <a:pt x="5225415" y="5275174"/>
                </a:lnTo>
                <a:lnTo>
                  <a:pt x="5110963" y="5341239"/>
                </a:lnTo>
                <a:lnTo>
                  <a:pt x="4986604" y="5269459"/>
                </a:lnTo>
                <a:close/>
                <a:moveTo>
                  <a:pt x="5232121" y="5279060"/>
                </a:moveTo>
                <a:lnTo>
                  <a:pt x="5343144" y="5343144"/>
                </a:lnTo>
                <a:lnTo>
                  <a:pt x="5228692" y="5409210"/>
                </a:lnTo>
                <a:lnTo>
                  <a:pt x="5117668" y="5345126"/>
                </a:lnTo>
                <a:lnTo>
                  <a:pt x="5232121" y="5279060"/>
                </a:lnTo>
                <a:close/>
                <a:moveTo>
                  <a:pt x="5238750" y="5275174"/>
                </a:moveTo>
                <a:lnTo>
                  <a:pt x="5359680" y="5205375"/>
                </a:lnTo>
                <a:lnTo>
                  <a:pt x="5470703" y="5269459"/>
                </a:lnTo>
                <a:lnTo>
                  <a:pt x="5349774" y="5339258"/>
                </a:lnTo>
                <a:lnTo>
                  <a:pt x="5238750" y="5275174"/>
                </a:lnTo>
                <a:close/>
                <a:moveTo>
                  <a:pt x="5477409" y="5273345"/>
                </a:moveTo>
                <a:lnTo>
                  <a:pt x="5601767" y="5345126"/>
                </a:lnTo>
                <a:lnTo>
                  <a:pt x="5480838" y="5414925"/>
                </a:lnTo>
                <a:lnTo>
                  <a:pt x="5356479" y="5343144"/>
                </a:lnTo>
                <a:lnTo>
                  <a:pt x="5477409" y="5273345"/>
                </a:lnTo>
                <a:close/>
                <a:moveTo>
                  <a:pt x="5366385" y="5201488"/>
                </a:moveTo>
                <a:lnTo>
                  <a:pt x="5480838" y="5135423"/>
                </a:lnTo>
                <a:lnTo>
                  <a:pt x="5591861" y="5199507"/>
                </a:lnTo>
                <a:lnTo>
                  <a:pt x="5477409" y="5265573"/>
                </a:lnTo>
                <a:lnTo>
                  <a:pt x="5366385" y="5201488"/>
                </a:lnTo>
                <a:close/>
                <a:moveTo>
                  <a:pt x="5356479" y="5055947"/>
                </a:moveTo>
                <a:lnTo>
                  <a:pt x="5477409" y="4986147"/>
                </a:lnTo>
                <a:lnTo>
                  <a:pt x="5601767" y="5057928"/>
                </a:lnTo>
                <a:lnTo>
                  <a:pt x="5480838" y="5127727"/>
                </a:lnTo>
                <a:lnTo>
                  <a:pt x="5356479" y="5055947"/>
                </a:lnTo>
                <a:close/>
                <a:moveTo>
                  <a:pt x="5366385" y="4914291"/>
                </a:moveTo>
                <a:lnTo>
                  <a:pt x="5480838" y="4848225"/>
                </a:lnTo>
                <a:lnTo>
                  <a:pt x="5591861" y="4912309"/>
                </a:lnTo>
                <a:lnTo>
                  <a:pt x="5477409" y="4978375"/>
                </a:lnTo>
                <a:lnTo>
                  <a:pt x="5366385" y="4914291"/>
                </a:lnTo>
                <a:close/>
                <a:moveTo>
                  <a:pt x="5356479" y="4768672"/>
                </a:moveTo>
                <a:lnTo>
                  <a:pt x="5477409" y="4698873"/>
                </a:lnTo>
                <a:lnTo>
                  <a:pt x="5601767" y="4770654"/>
                </a:lnTo>
                <a:lnTo>
                  <a:pt x="5480838" y="4840453"/>
                </a:lnTo>
                <a:lnTo>
                  <a:pt x="5356479" y="4768672"/>
                </a:lnTo>
                <a:close/>
                <a:moveTo>
                  <a:pt x="5366385" y="4627093"/>
                </a:moveTo>
                <a:lnTo>
                  <a:pt x="5480838" y="4561027"/>
                </a:lnTo>
                <a:lnTo>
                  <a:pt x="5591861" y="4625111"/>
                </a:lnTo>
                <a:lnTo>
                  <a:pt x="5477409" y="4691177"/>
                </a:lnTo>
                <a:lnTo>
                  <a:pt x="5366385" y="4627093"/>
                </a:lnTo>
                <a:close/>
                <a:moveTo>
                  <a:pt x="5356479" y="4481475"/>
                </a:moveTo>
                <a:lnTo>
                  <a:pt x="5477409" y="4411676"/>
                </a:lnTo>
                <a:lnTo>
                  <a:pt x="5601767" y="4483456"/>
                </a:lnTo>
                <a:lnTo>
                  <a:pt x="5480838" y="4553255"/>
                </a:lnTo>
                <a:lnTo>
                  <a:pt x="5356479" y="4481475"/>
                </a:lnTo>
                <a:close/>
                <a:moveTo>
                  <a:pt x="5366385" y="4339819"/>
                </a:moveTo>
                <a:lnTo>
                  <a:pt x="5480838" y="4273753"/>
                </a:lnTo>
                <a:lnTo>
                  <a:pt x="5591861" y="4337838"/>
                </a:lnTo>
                <a:lnTo>
                  <a:pt x="5477409" y="4403903"/>
                </a:lnTo>
                <a:lnTo>
                  <a:pt x="5366385" y="4339819"/>
                </a:lnTo>
                <a:close/>
                <a:moveTo>
                  <a:pt x="5356479" y="4194277"/>
                </a:moveTo>
                <a:lnTo>
                  <a:pt x="5477409" y="4124478"/>
                </a:lnTo>
                <a:lnTo>
                  <a:pt x="5601767" y="4196258"/>
                </a:lnTo>
                <a:lnTo>
                  <a:pt x="5480838" y="4266057"/>
                </a:lnTo>
                <a:lnTo>
                  <a:pt x="5356479" y="4194277"/>
                </a:lnTo>
                <a:close/>
                <a:moveTo>
                  <a:pt x="5366385" y="4052621"/>
                </a:moveTo>
                <a:lnTo>
                  <a:pt x="5480838" y="3986555"/>
                </a:lnTo>
                <a:lnTo>
                  <a:pt x="5591861" y="4050640"/>
                </a:lnTo>
                <a:lnTo>
                  <a:pt x="5477409" y="4116705"/>
                </a:lnTo>
                <a:lnTo>
                  <a:pt x="5366385" y="4052621"/>
                </a:lnTo>
                <a:close/>
                <a:moveTo>
                  <a:pt x="5356479" y="3907003"/>
                </a:moveTo>
                <a:lnTo>
                  <a:pt x="5477409" y="3837204"/>
                </a:lnTo>
                <a:lnTo>
                  <a:pt x="5601767" y="3908984"/>
                </a:lnTo>
                <a:lnTo>
                  <a:pt x="5480838" y="3978783"/>
                </a:lnTo>
                <a:lnTo>
                  <a:pt x="5356479" y="3907003"/>
                </a:lnTo>
                <a:close/>
                <a:moveTo>
                  <a:pt x="5366385" y="3765423"/>
                </a:moveTo>
                <a:lnTo>
                  <a:pt x="5480838" y="3699358"/>
                </a:lnTo>
                <a:lnTo>
                  <a:pt x="5591861" y="3763442"/>
                </a:lnTo>
                <a:lnTo>
                  <a:pt x="5477409" y="3829507"/>
                </a:lnTo>
                <a:lnTo>
                  <a:pt x="5366385" y="3765423"/>
                </a:lnTo>
                <a:close/>
                <a:moveTo>
                  <a:pt x="5356479" y="3619805"/>
                </a:moveTo>
                <a:lnTo>
                  <a:pt x="5477409" y="3550006"/>
                </a:lnTo>
                <a:lnTo>
                  <a:pt x="5601767" y="3621786"/>
                </a:lnTo>
                <a:lnTo>
                  <a:pt x="5480838" y="3691585"/>
                </a:lnTo>
                <a:lnTo>
                  <a:pt x="5356479" y="3619805"/>
                </a:lnTo>
                <a:close/>
                <a:moveTo>
                  <a:pt x="5366385" y="3478149"/>
                </a:moveTo>
                <a:lnTo>
                  <a:pt x="5480838" y="3412084"/>
                </a:lnTo>
                <a:lnTo>
                  <a:pt x="5591861" y="3476168"/>
                </a:lnTo>
                <a:lnTo>
                  <a:pt x="5477409" y="3542233"/>
                </a:lnTo>
                <a:lnTo>
                  <a:pt x="5366385" y="3478149"/>
                </a:lnTo>
                <a:close/>
                <a:moveTo>
                  <a:pt x="5356479" y="3332607"/>
                </a:moveTo>
                <a:lnTo>
                  <a:pt x="5477409" y="3262808"/>
                </a:lnTo>
                <a:lnTo>
                  <a:pt x="5601767" y="3334588"/>
                </a:lnTo>
                <a:lnTo>
                  <a:pt x="5480838" y="3404387"/>
                </a:lnTo>
                <a:lnTo>
                  <a:pt x="5356479" y="3332607"/>
                </a:lnTo>
                <a:close/>
                <a:moveTo>
                  <a:pt x="5366385" y="3190951"/>
                </a:moveTo>
                <a:lnTo>
                  <a:pt x="5480838" y="3124886"/>
                </a:lnTo>
                <a:lnTo>
                  <a:pt x="5591861" y="3188970"/>
                </a:lnTo>
                <a:lnTo>
                  <a:pt x="5477409" y="3255036"/>
                </a:lnTo>
                <a:lnTo>
                  <a:pt x="5366385" y="3190951"/>
                </a:lnTo>
                <a:close/>
                <a:moveTo>
                  <a:pt x="5356479" y="3045333"/>
                </a:moveTo>
                <a:lnTo>
                  <a:pt x="5477409" y="2975534"/>
                </a:lnTo>
                <a:lnTo>
                  <a:pt x="5601767" y="3047314"/>
                </a:lnTo>
                <a:lnTo>
                  <a:pt x="5480838" y="3117114"/>
                </a:lnTo>
                <a:lnTo>
                  <a:pt x="5356479" y="3045333"/>
                </a:lnTo>
                <a:close/>
                <a:moveTo>
                  <a:pt x="5366385" y="2903754"/>
                </a:moveTo>
                <a:lnTo>
                  <a:pt x="5480838" y="2837688"/>
                </a:lnTo>
                <a:lnTo>
                  <a:pt x="5591861" y="2901772"/>
                </a:lnTo>
                <a:lnTo>
                  <a:pt x="5477409" y="2967838"/>
                </a:lnTo>
                <a:lnTo>
                  <a:pt x="5366385" y="2903754"/>
                </a:lnTo>
                <a:close/>
                <a:moveTo>
                  <a:pt x="5356479" y="2758135"/>
                </a:moveTo>
                <a:lnTo>
                  <a:pt x="5477409" y="2688336"/>
                </a:lnTo>
                <a:lnTo>
                  <a:pt x="5601767" y="2760117"/>
                </a:lnTo>
                <a:lnTo>
                  <a:pt x="5480838" y="2829916"/>
                </a:lnTo>
                <a:lnTo>
                  <a:pt x="5356479" y="2758135"/>
                </a:lnTo>
                <a:close/>
                <a:moveTo>
                  <a:pt x="5366385" y="2616479"/>
                </a:moveTo>
                <a:lnTo>
                  <a:pt x="5480838" y="2550414"/>
                </a:lnTo>
                <a:lnTo>
                  <a:pt x="5591861" y="2614498"/>
                </a:lnTo>
                <a:lnTo>
                  <a:pt x="5477409" y="2680564"/>
                </a:lnTo>
                <a:lnTo>
                  <a:pt x="5366385" y="2616479"/>
                </a:lnTo>
                <a:close/>
                <a:moveTo>
                  <a:pt x="5356479" y="2470937"/>
                </a:moveTo>
                <a:lnTo>
                  <a:pt x="5477409" y="2401138"/>
                </a:lnTo>
                <a:lnTo>
                  <a:pt x="5601767" y="2472919"/>
                </a:lnTo>
                <a:lnTo>
                  <a:pt x="5480838" y="2542718"/>
                </a:lnTo>
                <a:lnTo>
                  <a:pt x="5356479" y="2470937"/>
                </a:lnTo>
                <a:close/>
                <a:moveTo>
                  <a:pt x="5366385" y="2329282"/>
                </a:moveTo>
                <a:lnTo>
                  <a:pt x="5480838" y="2263216"/>
                </a:lnTo>
                <a:lnTo>
                  <a:pt x="5591861" y="2327301"/>
                </a:lnTo>
                <a:lnTo>
                  <a:pt x="5477409" y="2393366"/>
                </a:lnTo>
                <a:lnTo>
                  <a:pt x="5366385" y="2329282"/>
                </a:lnTo>
                <a:close/>
                <a:moveTo>
                  <a:pt x="5356479" y="2183664"/>
                </a:moveTo>
                <a:lnTo>
                  <a:pt x="5477409" y="2113864"/>
                </a:lnTo>
                <a:lnTo>
                  <a:pt x="5601767" y="2185645"/>
                </a:lnTo>
                <a:lnTo>
                  <a:pt x="5480838" y="2255444"/>
                </a:lnTo>
                <a:lnTo>
                  <a:pt x="5356479" y="2183664"/>
                </a:lnTo>
                <a:close/>
                <a:moveTo>
                  <a:pt x="5366385" y="2042084"/>
                </a:moveTo>
                <a:lnTo>
                  <a:pt x="5480838" y="1976019"/>
                </a:lnTo>
                <a:lnTo>
                  <a:pt x="5591861" y="2040103"/>
                </a:lnTo>
                <a:lnTo>
                  <a:pt x="5477409" y="2106168"/>
                </a:lnTo>
                <a:lnTo>
                  <a:pt x="5366385" y="2042084"/>
                </a:lnTo>
                <a:close/>
                <a:moveTo>
                  <a:pt x="5356479" y="1896466"/>
                </a:moveTo>
                <a:lnTo>
                  <a:pt x="5477409" y="1826666"/>
                </a:lnTo>
                <a:lnTo>
                  <a:pt x="5601767" y="1898447"/>
                </a:lnTo>
                <a:lnTo>
                  <a:pt x="5480838" y="1968246"/>
                </a:lnTo>
                <a:lnTo>
                  <a:pt x="5356479" y="1896466"/>
                </a:lnTo>
                <a:close/>
                <a:moveTo>
                  <a:pt x="5366385" y="1754810"/>
                </a:moveTo>
                <a:lnTo>
                  <a:pt x="5480838" y="1688744"/>
                </a:lnTo>
                <a:lnTo>
                  <a:pt x="5591861" y="1752829"/>
                </a:lnTo>
                <a:lnTo>
                  <a:pt x="5477409" y="1818894"/>
                </a:lnTo>
                <a:lnTo>
                  <a:pt x="5366385" y="1754810"/>
                </a:lnTo>
                <a:close/>
                <a:moveTo>
                  <a:pt x="5356479" y="1609268"/>
                </a:moveTo>
                <a:lnTo>
                  <a:pt x="5477409" y="1539469"/>
                </a:lnTo>
                <a:lnTo>
                  <a:pt x="5601767" y="1611249"/>
                </a:lnTo>
                <a:lnTo>
                  <a:pt x="5480838" y="1681048"/>
                </a:lnTo>
                <a:lnTo>
                  <a:pt x="5356479" y="1609268"/>
                </a:lnTo>
                <a:close/>
                <a:moveTo>
                  <a:pt x="5366385" y="1467612"/>
                </a:moveTo>
                <a:lnTo>
                  <a:pt x="5480838" y="1401547"/>
                </a:lnTo>
                <a:lnTo>
                  <a:pt x="5591861" y="1465631"/>
                </a:lnTo>
                <a:lnTo>
                  <a:pt x="5477409" y="1531696"/>
                </a:lnTo>
                <a:lnTo>
                  <a:pt x="5366385" y="1467612"/>
                </a:lnTo>
                <a:close/>
                <a:moveTo>
                  <a:pt x="5359756" y="1463726"/>
                </a:moveTo>
                <a:lnTo>
                  <a:pt x="5235397" y="1391945"/>
                </a:lnTo>
                <a:lnTo>
                  <a:pt x="5349850" y="1325880"/>
                </a:lnTo>
                <a:lnTo>
                  <a:pt x="5474208" y="1397660"/>
                </a:lnTo>
                <a:lnTo>
                  <a:pt x="5359756" y="1463726"/>
                </a:lnTo>
                <a:close/>
                <a:moveTo>
                  <a:pt x="5353050" y="1467612"/>
                </a:moveTo>
                <a:lnTo>
                  <a:pt x="5232121" y="1537411"/>
                </a:lnTo>
                <a:lnTo>
                  <a:pt x="5107762" y="1465631"/>
                </a:lnTo>
                <a:lnTo>
                  <a:pt x="5228692" y="1395832"/>
                </a:lnTo>
                <a:lnTo>
                  <a:pt x="5353050" y="1467612"/>
                </a:lnTo>
                <a:close/>
                <a:moveTo>
                  <a:pt x="5101057" y="1461745"/>
                </a:moveTo>
                <a:lnTo>
                  <a:pt x="4990033" y="1397660"/>
                </a:lnTo>
                <a:lnTo>
                  <a:pt x="5110963" y="1327861"/>
                </a:lnTo>
                <a:lnTo>
                  <a:pt x="5221986" y="1391945"/>
                </a:lnTo>
                <a:lnTo>
                  <a:pt x="5101057" y="1461745"/>
                </a:lnTo>
                <a:close/>
                <a:moveTo>
                  <a:pt x="5094351" y="1465631"/>
                </a:moveTo>
                <a:lnTo>
                  <a:pt x="4979899" y="1531696"/>
                </a:lnTo>
                <a:lnTo>
                  <a:pt x="4868876" y="1467612"/>
                </a:lnTo>
                <a:lnTo>
                  <a:pt x="4983328" y="1401547"/>
                </a:lnTo>
                <a:lnTo>
                  <a:pt x="5094351" y="1465631"/>
                </a:lnTo>
                <a:close/>
                <a:moveTo>
                  <a:pt x="4862246" y="1463726"/>
                </a:moveTo>
                <a:lnTo>
                  <a:pt x="4737888" y="1391945"/>
                </a:lnTo>
                <a:lnTo>
                  <a:pt x="4852340" y="1325880"/>
                </a:lnTo>
                <a:lnTo>
                  <a:pt x="4976698" y="1397660"/>
                </a:lnTo>
                <a:lnTo>
                  <a:pt x="4862246" y="1463726"/>
                </a:lnTo>
                <a:close/>
                <a:moveTo>
                  <a:pt x="4855541" y="1467612"/>
                </a:moveTo>
                <a:lnTo>
                  <a:pt x="4734611" y="1537411"/>
                </a:lnTo>
                <a:lnTo>
                  <a:pt x="4610253" y="1465631"/>
                </a:lnTo>
                <a:lnTo>
                  <a:pt x="4731182" y="1395832"/>
                </a:lnTo>
                <a:lnTo>
                  <a:pt x="4855541" y="1467612"/>
                </a:lnTo>
                <a:close/>
                <a:moveTo>
                  <a:pt x="4603547" y="1461745"/>
                </a:moveTo>
                <a:lnTo>
                  <a:pt x="4492524" y="1397660"/>
                </a:lnTo>
                <a:lnTo>
                  <a:pt x="4613453" y="1327861"/>
                </a:lnTo>
                <a:lnTo>
                  <a:pt x="4724477" y="1391945"/>
                </a:lnTo>
                <a:lnTo>
                  <a:pt x="4603547" y="1461745"/>
                </a:lnTo>
                <a:close/>
                <a:moveTo>
                  <a:pt x="4596842" y="1465631"/>
                </a:moveTo>
                <a:lnTo>
                  <a:pt x="4482389" y="1531696"/>
                </a:lnTo>
                <a:lnTo>
                  <a:pt x="4371366" y="1467612"/>
                </a:lnTo>
                <a:lnTo>
                  <a:pt x="4485818" y="1401547"/>
                </a:lnTo>
                <a:lnTo>
                  <a:pt x="4596842" y="1465631"/>
                </a:lnTo>
                <a:close/>
                <a:moveTo>
                  <a:pt x="4364736" y="1463726"/>
                </a:moveTo>
                <a:lnTo>
                  <a:pt x="4240378" y="1391945"/>
                </a:lnTo>
                <a:lnTo>
                  <a:pt x="4354830" y="1325880"/>
                </a:lnTo>
                <a:lnTo>
                  <a:pt x="4479189" y="1397660"/>
                </a:lnTo>
                <a:lnTo>
                  <a:pt x="4364736" y="1463726"/>
                </a:lnTo>
                <a:close/>
                <a:moveTo>
                  <a:pt x="4358107" y="1467612"/>
                </a:moveTo>
                <a:lnTo>
                  <a:pt x="4237177" y="1537411"/>
                </a:lnTo>
                <a:lnTo>
                  <a:pt x="4112819" y="1465631"/>
                </a:lnTo>
                <a:lnTo>
                  <a:pt x="4233748" y="1395832"/>
                </a:lnTo>
                <a:lnTo>
                  <a:pt x="4358107" y="1467612"/>
                </a:lnTo>
                <a:close/>
                <a:moveTo>
                  <a:pt x="4106113" y="1461745"/>
                </a:moveTo>
                <a:lnTo>
                  <a:pt x="3995090" y="1397660"/>
                </a:lnTo>
                <a:lnTo>
                  <a:pt x="4116019" y="1327861"/>
                </a:lnTo>
                <a:lnTo>
                  <a:pt x="4227043" y="1391945"/>
                </a:lnTo>
                <a:lnTo>
                  <a:pt x="4106113" y="1461745"/>
                </a:lnTo>
                <a:close/>
                <a:moveTo>
                  <a:pt x="4099408" y="1465631"/>
                </a:moveTo>
                <a:lnTo>
                  <a:pt x="3984955" y="1531696"/>
                </a:lnTo>
                <a:lnTo>
                  <a:pt x="3873932" y="1467612"/>
                </a:lnTo>
                <a:lnTo>
                  <a:pt x="3988384" y="1401547"/>
                </a:lnTo>
                <a:lnTo>
                  <a:pt x="4099408" y="1465631"/>
                </a:lnTo>
                <a:close/>
                <a:moveTo>
                  <a:pt x="3867302" y="1463726"/>
                </a:moveTo>
                <a:lnTo>
                  <a:pt x="3742944" y="1391945"/>
                </a:lnTo>
                <a:lnTo>
                  <a:pt x="3857397" y="1325880"/>
                </a:lnTo>
                <a:lnTo>
                  <a:pt x="3981755" y="1397660"/>
                </a:lnTo>
                <a:lnTo>
                  <a:pt x="3867302" y="1463726"/>
                </a:lnTo>
                <a:close/>
                <a:moveTo>
                  <a:pt x="3860597" y="1467612"/>
                </a:moveTo>
                <a:lnTo>
                  <a:pt x="3739667" y="1537411"/>
                </a:lnTo>
                <a:lnTo>
                  <a:pt x="3615309" y="1465631"/>
                </a:lnTo>
                <a:lnTo>
                  <a:pt x="3736239" y="1395832"/>
                </a:lnTo>
                <a:lnTo>
                  <a:pt x="3860597" y="1467612"/>
                </a:lnTo>
                <a:close/>
                <a:moveTo>
                  <a:pt x="3608604" y="1461745"/>
                </a:moveTo>
                <a:lnTo>
                  <a:pt x="3497580" y="1397660"/>
                </a:lnTo>
                <a:lnTo>
                  <a:pt x="3618509" y="1327861"/>
                </a:lnTo>
                <a:lnTo>
                  <a:pt x="3729533" y="1391945"/>
                </a:lnTo>
                <a:lnTo>
                  <a:pt x="3608604" y="1461745"/>
                </a:lnTo>
                <a:close/>
                <a:moveTo>
                  <a:pt x="3601898" y="1465631"/>
                </a:moveTo>
                <a:lnTo>
                  <a:pt x="3487446" y="1531696"/>
                </a:lnTo>
                <a:lnTo>
                  <a:pt x="3376422" y="1467612"/>
                </a:lnTo>
                <a:lnTo>
                  <a:pt x="3490874" y="1401547"/>
                </a:lnTo>
                <a:lnTo>
                  <a:pt x="3601898" y="1465631"/>
                </a:lnTo>
                <a:close/>
                <a:moveTo>
                  <a:pt x="3369793" y="1463726"/>
                </a:moveTo>
                <a:lnTo>
                  <a:pt x="3245434" y="1391945"/>
                </a:lnTo>
                <a:lnTo>
                  <a:pt x="3359887" y="1325880"/>
                </a:lnTo>
                <a:lnTo>
                  <a:pt x="3484245" y="1397660"/>
                </a:lnTo>
                <a:lnTo>
                  <a:pt x="3369793" y="1463726"/>
                </a:lnTo>
                <a:close/>
                <a:moveTo>
                  <a:pt x="3363163" y="1467612"/>
                </a:moveTo>
                <a:lnTo>
                  <a:pt x="3242234" y="1537411"/>
                </a:lnTo>
                <a:lnTo>
                  <a:pt x="3117876" y="1465631"/>
                </a:lnTo>
                <a:lnTo>
                  <a:pt x="3238805" y="1395832"/>
                </a:lnTo>
                <a:lnTo>
                  <a:pt x="3363163" y="1467612"/>
                </a:lnTo>
                <a:close/>
                <a:moveTo>
                  <a:pt x="3111094" y="1461745"/>
                </a:moveTo>
                <a:lnTo>
                  <a:pt x="3000070" y="1397660"/>
                </a:lnTo>
                <a:lnTo>
                  <a:pt x="3121000" y="1327861"/>
                </a:lnTo>
                <a:lnTo>
                  <a:pt x="3232023" y="1391945"/>
                </a:lnTo>
                <a:lnTo>
                  <a:pt x="3111094" y="1461745"/>
                </a:lnTo>
                <a:close/>
                <a:moveTo>
                  <a:pt x="3104464" y="1465631"/>
                </a:moveTo>
                <a:lnTo>
                  <a:pt x="2990012" y="1531696"/>
                </a:lnTo>
                <a:lnTo>
                  <a:pt x="2878989" y="1467612"/>
                </a:lnTo>
                <a:lnTo>
                  <a:pt x="2993441" y="1401547"/>
                </a:lnTo>
                <a:lnTo>
                  <a:pt x="3104464" y="1465631"/>
                </a:lnTo>
                <a:close/>
                <a:moveTo>
                  <a:pt x="2872359" y="1463726"/>
                </a:moveTo>
                <a:lnTo>
                  <a:pt x="2748001" y="1391945"/>
                </a:lnTo>
                <a:lnTo>
                  <a:pt x="2862453" y="1325880"/>
                </a:lnTo>
                <a:lnTo>
                  <a:pt x="2986812" y="1397660"/>
                </a:lnTo>
                <a:lnTo>
                  <a:pt x="2872359" y="1463726"/>
                </a:lnTo>
                <a:close/>
                <a:moveTo>
                  <a:pt x="2865654" y="1467612"/>
                </a:moveTo>
                <a:lnTo>
                  <a:pt x="2744724" y="1537411"/>
                </a:lnTo>
                <a:lnTo>
                  <a:pt x="2620366" y="1465631"/>
                </a:lnTo>
                <a:lnTo>
                  <a:pt x="2741295" y="1395832"/>
                </a:lnTo>
                <a:lnTo>
                  <a:pt x="2865654" y="1467612"/>
                </a:lnTo>
                <a:close/>
                <a:moveTo>
                  <a:pt x="2613660" y="1461745"/>
                </a:moveTo>
                <a:lnTo>
                  <a:pt x="2502637" y="1397660"/>
                </a:lnTo>
                <a:lnTo>
                  <a:pt x="2623566" y="1327861"/>
                </a:lnTo>
                <a:lnTo>
                  <a:pt x="2734589" y="1391945"/>
                </a:lnTo>
                <a:lnTo>
                  <a:pt x="2613660" y="1461745"/>
                </a:lnTo>
                <a:close/>
                <a:moveTo>
                  <a:pt x="2606954" y="1465631"/>
                </a:moveTo>
                <a:lnTo>
                  <a:pt x="2492502" y="1531696"/>
                </a:lnTo>
                <a:lnTo>
                  <a:pt x="2381479" y="1467612"/>
                </a:lnTo>
                <a:lnTo>
                  <a:pt x="2495931" y="1401547"/>
                </a:lnTo>
                <a:lnTo>
                  <a:pt x="2606954" y="1465631"/>
                </a:lnTo>
                <a:close/>
                <a:moveTo>
                  <a:pt x="2374849" y="1463726"/>
                </a:moveTo>
                <a:lnTo>
                  <a:pt x="2250491" y="1391945"/>
                </a:lnTo>
                <a:lnTo>
                  <a:pt x="2364943" y="1325880"/>
                </a:lnTo>
                <a:lnTo>
                  <a:pt x="2489302" y="1397660"/>
                </a:lnTo>
                <a:lnTo>
                  <a:pt x="2374849" y="1463726"/>
                </a:lnTo>
                <a:close/>
                <a:moveTo>
                  <a:pt x="2368144" y="1467612"/>
                </a:moveTo>
                <a:lnTo>
                  <a:pt x="2247214" y="1537411"/>
                </a:lnTo>
                <a:lnTo>
                  <a:pt x="2122856" y="1465631"/>
                </a:lnTo>
                <a:lnTo>
                  <a:pt x="2243785" y="1395832"/>
                </a:lnTo>
                <a:lnTo>
                  <a:pt x="2368144" y="1467612"/>
                </a:lnTo>
                <a:close/>
                <a:moveTo>
                  <a:pt x="2116150" y="1461745"/>
                </a:moveTo>
                <a:lnTo>
                  <a:pt x="2005127" y="1397660"/>
                </a:lnTo>
                <a:lnTo>
                  <a:pt x="2126056" y="1327861"/>
                </a:lnTo>
                <a:lnTo>
                  <a:pt x="2237080" y="1391945"/>
                </a:lnTo>
                <a:lnTo>
                  <a:pt x="2116150" y="1461745"/>
                </a:lnTo>
                <a:close/>
                <a:moveTo>
                  <a:pt x="2109521" y="1465631"/>
                </a:moveTo>
                <a:lnTo>
                  <a:pt x="1995069" y="1531696"/>
                </a:lnTo>
                <a:lnTo>
                  <a:pt x="1884045" y="1467612"/>
                </a:lnTo>
                <a:lnTo>
                  <a:pt x="1998497" y="1401547"/>
                </a:lnTo>
                <a:lnTo>
                  <a:pt x="2109521" y="1465631"/>
                </a:lnTo>
                <a:close/>
                <a:moveTo>
                  <a:pt x="1877339" y="1463726"/>
                </a:moveTo>
                <a:lnTo>
                  <a:pt x="1752981" y="1391945"/>
                </a:lnTo>
                <a:lnTo>
                  <a:pt x="1867434" y="1325880"/>
                </a:lnTo>
                <a:lnTo>
                  <a:pt x="1991792" y="1397660"/>
                </a:lnTo>
                <a:lnTo>
                  <a:pt x="1877339" y="1463726"/>
                </a:lnTo>
                <a:close/>
                <a:moveTo>
                  <a:pt x="1870710" y="1467612"/>
                </a:moveTo>
                <a:lnTo>
                  <a:pt x="1749781" y="1537411"/>
                </a:lnTo>
                <a:lnTo>
                  <a:pt x="1625422" y="1465631"/>
                </a:lnTo>
                <a:lnTo>
                  <a:pt x="1746352" y="1395832"/>
                </a:lnTo>
                <a:lnTo>
                  <a:pt x="1870710" y="1467612"/>
                </a:lnTo>
                <a:close/>
                <a:moveTo>
                  <a:pt x="1618640" y="1461745"/>
                </a:moveTo>
                <a:lnTo>
                  <a:pt x="1507617" y="1397660"/>
                </a:lnTo>
                <a:lnTo>
                  <a:pt x="1628546" y="1327861"/>
                </a:lnTo>
                <a:lnTo>
                  <a:pt x="1739570" y="1391945"/>
                </a:lnTo>
                <a:lnTo>
                  <a:pt x="1618640" y="1461745"/>
                </a:lnTo>
                <a:close/>
                <a:moveTo>
                  <a:pt x="1612011" y="1465631"/>
                </a:moveTo>
                <a:lnTo>
                  <a:pt x="1497559" y="1531696"/>
                </a:lnTo>
                <a:lnTo>
                  <a:pt x="1386535" y="1467612"/>
                </a:lnTo>
                <a:lnTo>
                  <a:pt x="1500988" y="1401547"/>
                </a:lnTo>
                <a:lnTo>
                  <a:pt x="1612011" y="1465631"/>
                </a:lnTo>
                <a:close/>
                <a:moveTo>
                  <a:pt x="1379906" y="1463726"/>
                </a:moveTo>
                <a:lnTo>
                  <a:pt x="1255547" y="1391945"/>
                </a:lnTo>
                <a:lnTo>
                  <a:pt x="1370000" y="1325880"/>
                </a:lnTo>
                <a:lnTo>
                  <a:pt x="1494358" y="1397660"/>
                </a:lnTo>
                <a:lnTo>
                  <a:pt x="1379906" y="1463726"/>
                </a:lnTo>
                <a:close/>
                <a:moveTo>
                  <a:pt x="1373200" y="1467612"/>
                </a:moveTo>
                <a:lnTo>
                  <a:pt x="1252271" y="1537411"/>
                </a:lnTo>
                <a:lnTo>
                  <a:pt x="1127912" y="1465631"/>
                </a:lnTo>
                <a:lnTo>
                  <a:pt x="1248842" y="1395832"/>
                </a:lnTo>
                <a:lnTo>
                  <a:pt x="1373200" y="1467612"/>
                </a:lnTo>
                <a:close/>
                <a:moveTo>
                  <a:pt x="1363294" y="1609268"/>
                </a:moveTo>
                <a:lnTo>
                  <a:pt x="1248842" y="1675333"/>
                </a:lnTo>
                <a:lnTo>
                  <a:pt x="1137819" y="1611249"/>
                </a:lnTo>
                <a:lnTo>
                  <a:pt x="1252271" y="1545184"/>
                </a:lnTo>
                <a:lnTo>
                  <a:pt x="1363294" y="1609268"/>
                </a:lnTo>
                <a:close/>
                <a:moveTo>
                  <a:pt x="1373200" y="1754810"/>
                </a:moveTo>
                <a:lnTo>
                  <a:pt x="1252271" y="1824609"/>
                </a:lnTo>
                <a:lnTo>
                  <a:pt x="1127912" y="1752829"/>
                </a:lnTo>
                <a:lnTo>
                  <a:pt x="1248842" y="1683029"/>
                </a:lnTo>
                <a:lnTo>
                  <a:pt x="1373200" y="1754810"/>
                </a:lnTo>
                <a:close/>
                <a:moveTo>
                  <a:pt x="1363294" y="1896466"/>
                </a:moveTo>
                <a:lnTo>
                  <a:pt x="1248842" y="1962531"/>
                </a:lnTo>
                <a:lnTo>
                  <a:pt x="1137819" y="1898447"/>
                </a:lnTo>
                <a:lnTo>
                  <a:pt x="1252271" y="1832381"/>
                </a:lnTo>
                <a:lnTo>
                  <a:pt x="1363294" y="1896466"/>
                </a:lnTo>
                <a:close/>
                <a:moveTo>
                  <a:pt x="1373200" y="2042084"/>
                </a:moveTo>
                <a:lnTo>
                  <a:pt x="1252271" y="2111883"/>
                </a:lnTo>
                <a:lnTo>
                  <a:pt x="1127912" y="2040103"/>
                </a:lnTo>
                <a:lnTo>
                  <a:pt x="1248842" y="1970304"/>
                </a:lnTo>
                <a:lnTo>
                  <a:pt x="1373200" y="2042084"/>
                </a:lnTo>
                <a:close/>
                <a:moveTo>
                  <a:pt x="1363294" y="2183664"/>
                </a:moveTo>
                <a:lnTo>
                  <a:pt x="1248842" y="2249729"/>
                </a:lnTo>
                <a:lnTo>
                  <a:pt x="1137819" y="2185645"/>
                </a:lnTo>
                <a:lnTo>
                  <a:pt x="1252271" y="2119579"/>
                </a:lnTo>
                <a:lnTo>
                  <a:pt x="1363294" y="2183664"/>
                </a:lnTo>
                <a:close/>
                <a:moveTo>
                  <a:pt x="1373200" y="2329282"/>
                </a:moveTo>
                <a:lnTo>
                  <a:pt x="1252271" y="2399081"/>
                </a:lnTo>
                <a:lnTo>
                  <a:pt x="1127912" y="2327301"/>
                </a:lnTo>
                <a:lnTo>
                  <a:pt x="1248842" y="2257501"/>
                </a:lnTo>
                <a:lnTo>
                  <a:pt x="1373200" y="2329282"/>
                </a:lnTo>
                <a:close/>
                <a:moveTo>
                  <a:pt x="1363218" y="2470937"/>
                </a:moveTo>
                <a:lnTo>
                  <a:pt x="1248766" y="2537003"/>
                </a:lnTo>
                <a:lnTo>
                  <a:pt x="1137742" y="2472919"/>
                </a:lnTo>
                <a:lnTo>
                  <a:pt x="1252195" y="2406853"/>
                </a:lnTo>
                <a:lnTo>
                  <a:pt x="1363218" y="2470937"/>
                </a:lnTo>
                <a:close/>
                <a:moveTo>
                  <a:pt x="1373200" y="2616479"/>
                </a:moveTo>
                <a:lnTo>
                  <a:pt x="1252271" y="2686279"/>
                </a:lnTo>
                <a:lnTo>
                  <a:pt x="1127912" y="2614498"/>
                </a:lnTo>
                <a:lnTo>
                  <a:pt x="1248842" y="2544699"/>
                </a:lnTo>
                <a:lnTo>
                  <a:pt x="1373200" y="2616479"/>
                </a:lnTo>
                <a:close/>
                <a:moveTo>
                  <a:pt x="1363294" y="2758135"/>
                </a:moveTo>
                <a:lnTo>
                  <a:pt x="1248842" y="2824201"/>
                </a:lnTo>
                <a:lnTo>
                  <a:pt x="1137819" y="2760117"/>
                </a:lnTo>
                <a:lnTo>
                  <a:pt x="1252271" y="2694051"/>
                </a:lnTo>
                <a:lnTo>
                  <a:pt x="1363294" y="2758135"/>
                </a:lnTo>
                <a:close/>
                <a:moveTo>
                  <a:pt x="1373200" y="2903754"/>
                </a:moveTo>
                <a:lnTo>
                  <a:pt x="1252271" y="2973553"/>
                </a:lnTo>
                <a:lnTo>
                  <a:pt x="1127912" y="2901772"/>
                </a:lnTo>
                <a:lnTo>
                  <a:pt x="1248842" y="2831973"/>
                </a:lnTo>
                <a:lnTo>
                  <a:pt x="1373200" y="2903754"/>
                </a:lnTo>
                <a:close/>
                <a:moveTo>
                  <a:pt x="1363218" y="3045333"/>
                </a:moveTo>
                <a:lnTo>
                  <a:pt x="1248766" y="3111399"/>
                </a:lnTo>
                <a:lnTo>
                  <a:pt x="1137742" y="3047314"/>
                </a:lnTo>
                <a:lnTo>
                  <a:pt x="1252195" y="2981249"/>
                </a:lnTo>
                <a:lnTo>
                  <a:pt x="1363218" y="3045333"/>
                </a:lnTo>
                <a:close/>
                <a:moveTo>
                  <a:pt x="1373200" y="3190951"/>
                </a:moveTo>
                <a:lnTo>
                  <a:pt x="1252271" y="3260751"/>
                </a:lnTo>
                <a:lnTo>
                  <a:pt x="1127912" y="3188970"/>
                </a:lnTo>
                <a:lnTo>
                  <a:pt x="1248842" y="3119171"/>
                </a:lnTo>
                <a:lnTo>
                  <a:pt x="1373200" y="3190951"/>
                </a:lnTo>
                <a:close/>
                <a:moveTo>
                  <a:pt x="1363218" y="3332607"/>
                </a:moveTo>
                <a:lnTo>
                  <a:pt x="1248766" y="3398672"/>
                </a:lnTo>
                <a:lnTo>
                  <a:pt x="1137742" y="3334588"/>
                </a:lnTo>
                <a:lnTo>
                  <a:pt x="1252195" y="3268523"/>
                </a:lnTo>
                <a:lnTo>
                  <a:pt x="1363218" y="3332607"/>
                </a:lnTo>
                <a:close/>
                <a:moveTo>
                  <a:pt x="1373200" y="3478149"/>
                </a:moveTo>
                <a:lnTo>
                  <a:pt x="1252271" y="3547948"/>
                </a:lnTo>
                <a:lnTo>
                  <a:pt x="1127912" y="3476168"/>
                </a:lnTo>
                <a:lnTo>
                  <a:pt x="1248842" y="3406369"/>
                </a:lnTo>
                <a:lnTo>
                  <a:pt x="1373200" y="3478149"/>
                </a:lnTo>
                <a:close/>
                <a:moveTo>
                  <a:pt x="1363294" y="3619805"/>
                </a:moveTo>
                <a:lnTo>
                  <a:pt x="1248842" y="3685870"/>
                </a:lnTo>
                <a:lnTo>
                  <a:pt x="1137819" y="3621786"/>
                </a:lnTo>
                <a:lnTo>
                  <a:pt x="1252271" y="3555721"/>
                </a:lnTo>
                <a:lnTo>
                  <a:pt x="1363294" y="3619805"/>
                </a:lnTo>
                <a:close/>
                <a:moveTo>
                  <a:pt x="1373200" y="3765423"/>
                </a:moveTo>
                <a:lnTo>
                  <a:pt x="1252271" y="3835222"/>
                </a:lnTo>
                <a:lnTo>
                  <a:pt x="1127912" y="3763442"/>
                </a:lnTo>
                <a:lnTo>
                  <a:pt x="1248842" y="3693643"/>
                </a:lnTo>
                <a:lnTo>
                  <a:pt x="1373200" y="3765423"/>
                </a:lnTo>
                <a:close/>
                <a:moveTo>
                  <a:pt x="1363294" y="3907003"/>
                </a:moveTo>
                <a:lnTo>
                  <a:pt x="1248842" y="3973068"/>
                </a:lnTo>
                <a:lnTo>
                  <a:pt x="1137819" y="3908984"/>
                </a:lnTo>
                <a:lnTo>
                  <a:pt x="1252271" y="3842919"/>
                </a:lnTo>
                <a:lnTo>
                  <a:pt x="1363294" y="3907003"/>
                </a:lnTo>
                <a:close/>
                <a:moveTo>
                  <a:pt x="1373200" y="4052621"/>
                </a:moveTo>
                <a:lnTo>
                  <a:pt x="1252271" y="4122420"/>
                </a:lnTo>
                <a:lnTo>
                  <a:pt x="1127912" y="4050640"/>
                </a:lnTo>
                <a:lnTo>
                  <a:pt x="1248842" y="3980840"/>
                </a:lnTo>
                <a:lnTo>
                  <a:pt x="1373200" y="4052621"/>
                </a:lnTo>
                <a:close/>
                <a:moveTo>
                  <a:pt x="1363218" y="4194277"/>
                </a:moveTo>
                <a:lnTo>
                  <a:pt x="1248766" y="4260342"/>
                </a:lnTo>
                <a:lnTo>
                  <a:pt x="1137742" y="4196258"/>
                </a:lnTo>
                <a:lnTo>
                  <a:pt x="1252195" y="4130193"/>
                </a:lnTo>
                <a:lnTo>
                  <a:pt x="1363218" y="4194277"/>
                </a:lnTo>
                <a:close/>
                <a:moveTo>
                  <a:pt x="1373200" y="4339819"/>
                </a:moveTo>
                <a:lnTo>
                  <a:pt x="1252271" y="4409618"/>
                </a:lnTo>
                <a:lnTo>
                  <a:pt x="1127912" y="4337838"/>
                </a:lnTo>
                <a:lnTo>
                  <a:pt x="1248842" y="4268038"/>
                </a:lnTo>
                <a:lnTo>
                  <a:pt x="1373200" y="4339819"/>
                </a:lnTo>
                <a:close/>
                <a:moveTo>
                  <a:pt x="1363294" y="4481475"/>
                </a:moveTo>
                <a:lnTo>
                  <a:pt x="1248842" y="4547540"/>
                </a:lnTo>
                <a:lnTo>
                  <a:pt x="1137819" y="4483456"/>
                </a:lnTo>
                <a:lnTo>
                  <a:pt x="1252271" y="4417391"/>
                </a:lnTo>
                <a:lnTo>
                  <a:pt x="1363294" y="4481475"/>
                </a:lnTo>
                <a:close/>
                <a:moveTo>
                  <a:pt x="1373200" y="4627093"/>
                </a:moveTo>
                <a:lnTo>
                  <a:pt x="1252271" y="4696892"/>
                </a:lnTo>
                <a:lnTo>
                  <a:pt x="1127912" y="4625111"/>
                </a:lnTo>
                <a:lnTo>
                  <a:pt x="1248842" y="4555312"/>
                </a:lnTo>
                <a:lnTo>
                  <a:pt x="1373200" y="4627093"/>
                </a:lnTo>
                <a:close/>
                <a:moveTo>
                  <a:pt x="1363294" y="4768672"/>
                </a:moveTo>
                <a:lnTo>
                  <a:pt x="1248842" y="4834738"/>
                </a:lnTo>
                <a:lnTo>
                  <a:pt x="1137819" y="4770654"/>
                </a:lnTo>
                <a:lnTo>
                  <a:pt x="1252271" y="4704588"/>
                </a:lnTo>
                <a:lnTo>
                  <a:pt x="1363294" y="4768672"/>
                </a:lnTo>
                <a:close/>
                <a:moveTo>
                  <a:pt x="1373200" y="4914291"/>
                </a:moveTo>
                <a:lnTo>
                  <a:pt x="1252271" y="4984090"/>
                </a:lnTo>
                <a:lnTo>
                  <a:pt x="1127912" y="4912309"/>
                </a:lnTo>
                <a:lnTo>
                  <a:pt x="1248842" y="4842510"/>
                </a:lnTo>
                <a:lnTo>
                  <a:pt x="1373200" y="4914291"/>
                </a:lnTo>
                <a:close/>
                <a:moveTo>
                  <a:pt x="1363294" y="5055947"/>
                </a:moveTo>
                <a:lnTo>
                  <a:pt x="1248842" y="5122012"/>
                </a:lnTo>
                <a:lnTo>
                  <a:pt x="1137819" y="5057928"/>
                </a:lnTo>
                <a:lnTo>
                  <a:pt x="1252271" y="4991862"/>
                </a:lnTo>
                <a:lnTo>
                  <a:pt x="1363294" y="5055947"/>
                </a:lnTo>
                <a:close/>
                <a:moveTo>
                  <a:pt x="1373200" y="5201488"/>
                </a:moveTo>
                <a:lnTo>
                  <a:pt x="1252271" y="5271288"/>
                </a:lnTo>
                <a:lnTo>
                  <a:pt x="1127912" y="5199507"/>
                </a:lnTo>
                <a:lnTo>
                  <a:pt x="1248842" y="5129708"/>
                </a:lnTo>
                <a:lnTo>
                  <a:pt x="1373200" y="5201488"/>
                </a:lnTo>
                <a:close/>
                <a:moveTo>
                  <a:pt x="1363294" y="5343144"/>
                </a:moveTo>
                <a:lnTo>
                  <a:pt x="1248842" y="5409210"/>
                </a:lnTo>
                <a:lnTo>
                  <a:pt x="1137819" y="5345126"/>
                </a:lnTo>
                <a:lnTo>
                  <a:pt x="1252271" y="5279060"/>
                </a:lnTo>
                <a:lnTo>
                  <a:pt x="1363294" y="5343144"/>
                </a:lnTo>
                <a:close/>
                <a:moveTo>
                  <a:pt x="1373200" y="5488762"/>
                </a:moveTo>
                <a:lnTo>
                  <a:pt x="1252271" y="5558561"/>
                </a:lnTo>
                <a:lnTo>
                  <a:pt x="1127912" y="5486781"/>
                </a:lnTo>
                <a:lnTo>
                  <a:pt x="1248842" y="5416982"/>
                </a:lnTo>
                <a:lnTo>
                  <a:pt x="1373200" y="5488762"/>
                </a:lnTo>
                <a:close/>
                <a:moveTo>
                  <a:pt x="1255471" y="5413096"/>
                </a:moveTo>
                <a:lnTo>
                  <a:pt x="1369924" y="5347031"/>
                </a:lnTo>
                <a:lnTo>
                  <a:pt x="1494282" y="5418811"/>
                </a:lnTo>
                <a:lnTo>
                  <a:pt x="1379830" y="5484876"/>
                </a:lnTo>
                <a:lnTo>
                  <a:pt x="1255471" y="5413096"/>
                </a:lnTo>
                <a:close/>
                <a:moveTo>
                  <a:pt x="1500988" y="5422697"/>
                </a:moveTo>
                <a:lnTo>
                  <a:pt x="1612011" y="5486781"/>
                </a:lnTo>
                <a:lnTo>
                  <a:pt x="1497559" y="5552846"/>
                </a:lnTo>
                <a:lnTo>
                  <a:pt x="1386535" y="5488762"/>
                </a:lnTo>
                <a:lnTo>
                  <a:pt x="1500988" y="5422697"/>
                </a:lnTo>
                <a:close/>
                <a:moveTo>
                  <a:pt x="1507693" y="5418811"/>
                </a:moveTo>
                <a:lnTo>
                  <a:pt x="1628623" y="5349011"/>
                </a:lnTo>
                <a:lnTo>
                  <a:pt x="1739646" y="5413096"/>
                </a:lnTo>
                <a:lnTo>
                  <a:pt x="1618717" y="5482895"/>
                </a:lnTo>
                <a:lnTo>
                  <a:pt x="1507693" y="5418811"/>
                </a:lnTo>
                <a:close/>
                <a:moveTo>
                  <a:pt x="1746275" y="5416906"/>
                </a:moveTo>
                <a:lnTo>
                  <a:pt x="1870634" y="5488686"/>
                </a:lnTo>
                <a:lnTo>
                  <a:pt x="1749704" y="5558486"/>
                </a:lnTo>
                <a:lnTo>
                  <a:pt x="1625346" y="5486705"/>
                </a:lnTo>
                <a:lnTo>
                  <a:pt x="1746275" y="5416906"/>
                </a:lnTo>
                <a:close/>
                <a:moveTo>
                  <a:pt x="1752981" y="5413096"/>
                </a:moveTo>
                <a:lnTo>
                  <a:pt x="1867434" y="5347031"/>
                </a:lnTo>
                <a:lnTo>
                  <a:pt x="1991792" y="5418811"/>
                </a:lnTo>
                <a:lnTo>
                  <a:pt x="1877339" y="5484876"/>
                </a:lnTo>
                <a:lnTo>
                  <a:pt x="1752981" y="5413096"/>
                </a:lnTo>
                <a:close/>
                <a:moveTo>
                  <a:pt x="1998497" y="5422697"/>
                </a:moveTo>
                <a:lnTo>
                  <a:pt x="2109521" y="5486781"/>
                </a:lnTo>
                <a:lnTo>
                  <a:pt x="1995069" y="5552846"/>
                </a:lnTo>
                <a:lnTo>
                  <a:pt x="1884045" y="5488762"/>
                </a:lnTo>
                <a:lnTo>
                  <a:pt x="1998497" y="5422697"/>
                </a:lnTo>
                <a:close/>
                <a:moveTo>
                  <a:pt x="2005203" y="5418811"/>
                </a:moveTo>
                <a:lnTo>
                  <a:pt x="2126132" y="5349011"/>
                </a:lnTo>
                <a:lnTo>
                  <a:pt x="2237156" y="5413096"/>
                </a:lnTo>
                <a:lnTo>
                  <a:pt x="2116227" y="5482895"/>
                </a:lnTo>
                <a:lnTo>
                  <a:pt x="2005203" y="5418811"/>
                </a:lnTo>
                <a:close/>
                <a:moveTo>
                  <a:pt x="2243785" y="5416906"/>
                </a:moveTo>
                <a:lnTo>
                  <a:pt x="2368144" y="5488686"/>
                </a:lnTo>
                <a:lnTo>
                  <a:pt x="2247214" y="5558486"/>
                </a:lnTo>
                <a:lnTo>
                  <a:pt x="2122856" y="5486705"/>
                </a:lnTo>
                <a:lnTo>
                  <a:pt x="2243785" y="5416906"/>
                </a:lnTo>
                <a:close/>
                <a:moveTo>
                  <a:pt x="2250491" y="5413096"/>
                </a:moveTo>
                <a:lnTo>
                  <a:pt x="2364943" y="5347031"/>
                </a:lnTo>
                <a:lnTo>
                  <a:pt x="2489302" y="5418811"/>
                </a:lnTo>
                <a:lnTo>
                  <a:pt x="2374849" y="5484876"/>
                </a:lnTo>
                <a:lnTo>
                  <a:pt x="2250491" y="5413096"/>
                </a:lnTo>
                <a:close/>
                <a:moveTo>
                  <a:pt x="2495931" y="5422697"/>
                </a:moveTo>
                <a:lnTo>
                  <a:pt x="2606954" y="5486781"/>
                </a:lnTo>
                <a:lnTo>
                  <a:pt x="2492502" y="5552846"/>
                </a:lnTo>
                <a:lnTo>
                  <a:pt x="2381479" y="5488762"/>
                </a:lnTo>
                <a:lnTo>
                  <a:pt x="2495931" y="5422697"/>
                </a:lnTo>
                <a:close/>
                <a:moveTo>
                  <a:pt x="2502637" y="5418811"/>
                </a:moveTo>
                <a:lnTo>
                  <a:pt x="2623566" y="5349011"/>
                </a:lnTo>
                <a:lnTo>
                  <a:pt x="2734589" y="5413096"/>
                </a:lnTo>
                <a:lnTo>
                  <a:pt x="2613660" y="5482895"/>
                </a:lnTo>
                <a:lnTo>
                  <a:pt x="2502637" y="5418811"/>
                </a:lnTo>
                <a:close/>
                <a:moveTo>
                  <a:pt x="2741295" y="5416906"/>
                </a:moveTo>
                <a:lnTo>
                  <a:pt x="2865654" y="5488686"/>
                </a:lnTo>
                <a:lnTo>
                  <a:pt x="2744724" y="5558486"/>
                </a:lnTo>
                <a:lnTo>
                  <a:pt x="2620366" y="5486705"/>
                </a:lnTo>
                <a:lnTo>
                  <a:pt x="2741295" y="5416906"/>
                </a:lnTo>
                <a:close/>
                <a:moveTo>
                  <a:pt x="2747924" y="5413096"/>
                </a:moveTo>
                <a:lnTo>
                  <a:pt x="2862377" y="5347031"/>
                </a:lnTo>
                <a:lnTo>
                  <a:pt x="2986735" y="5418811"/>
                </a:lnTo>
                <a:lnTo>
                  <a:pt x="2872283" y="5484876"/>
                </a:lnTo>
                <a:lnTo>
                  <a:pt x="2747924" y="5413096"/>
                </a:lnTo>
                <a:close/>
                <a:moveTo>
                  <a:pt x="2993441" y="5422697"/>
                </a:moveTo>
                <a:lnTo>
                  <a:pt x="3104464" y="5486781"/>
                </a:lnTo>
                <a:lnTo>
                  <a:pt x="2990012" y="5552846"/>
                </a:lnTo>
                <a:lnTo>
                  <a:pt x="2878989" y="5488762"/>
                </a:lnTo>
                <a:lnTo>
                  <a:pt x="2993441" y="5422697"/>
                </a:lnTo>
                <a:close/>
                <a:moveTo>
                  <a:pt x="3000147" y="5418811"/>
                </a:moveTo>
                <a:lnTo>
                  <a:pt x="3121076" y="5349011"/>
                </a:lnTo>
                <a:lnTo>
                  <a:pt x="3232099" y="5413096"/>
                </a:lnTo>
                <a:lnTo>
                  <a:pt x="3111170" y="5482895"/>
                </a:lnTo>
                <a:lnTo>
                  <a:pt x="3000147" y="5418811"/>
                </a:lnTo>
                <a:close/>
                <a:moveTo>
                  <a:pt x="3238729" y="5416906"/>
                </a:moveTo>
                <a:lnTo>
                  <a:pt x="3363087" y="5488686"/>
                </a:lnTo>
                <a:lnTo>
                  <a:pt x="3242158" y="5558486"/>
                </a:lnTo>
                <a:lnTo>
                  <a:pt x="3117799" y="5486705"/>
                </a:lnTo>
                <a:lnTo>
                  <a:pt x="3238729" y="5416906"/>
                </a:lnTo>
                <a:close/>
                <a:moveTo>
                  <a:pt x="3245434" y="5413096"/>
                </a:moveTo>
                <a:lnTo>
                  <a:pt x="3359887" y="5347031"/>
                </a:lnTo>
                <a:lnTo>
                  <a:pt x="3484245" y="5418811"/>
                </a:lnTo>
                <a:lnTo>
                  <a:pt x="3369793" y="5484876"/>
                </a:lnTo>
                <a:lnTo>
                  <a:pt x="3245434" y="5413096"/>
                </a:lnTo>
                <a:close/>
                <a:moveTo>
                  <a:pt x="3490951" y="5422697"/>
                </a:moveTo>
                <a:lnTo>
                  <a:pt x="3601974" y="5486781"/>
                </a:lnTo>
                <a:lnTo>
                  <a:pt x="3487522" y="5552846"/>
                </a:lnTo>
                <a:lnTo>
                  <a:pt x="3376498" y="5488762"/>
                </a:lnTo>
                <a:lnTo>
                  <a:pt x="3490951" y="5422697"/>
                </a:lnTo>
                <a:close/>
                <a:moveTo>
                  <a:pt x="3497580" y="5418811"/>
                </a:moveTo>
                <a:lnTo>
                  <a:pt x="3618509" y="5349011"/>
                </a:lnTo>
                <a:lnTo>
                  <a:pt x="3729533" y="5413096"/>
                </a:lnTo>
                <a:lnTo>
                  <a:pt x="3608604" y="5482895"/>
                </a:lnTo>
                <a:lnTo>
                  <a:pt x="3497580" y="5418811"/>
                </a:lnTo>
                <a:close/>
                <a:moveTo>
                  <a:pt x="3736239" y="5416906"/>
                </a:moveTo>
                <a:lnTo>
                  <a:pt x="3860597" y="5488686"/>
                </a:lnTo>
                <a:lnTo>
                  <a:pt x="3739667" y="5558486"/>
                </a:lnTo>
                <a:lnTo>
                  <a:pt x="3615309" y="5486705"/>
                </a:lnTo>
                <a:lnTo>
                  <a:pt x="3736239" y="5416906"/>
                </a:lnTo>
                <a:close/>
                <a:moveTo>
                  <a:pt x="3742944" y="5413096"/>
                </a:moveTo>
                <a:lnTo>
                  <a:pt x="3857397" y="5347031"/>
                </a:lnTo>
                <a:lnTo>
                  <a:pt x="3981755" y="5418811"/>
                </a:lnTo>
                <a:lnTo>
                  <a:pt x="3867302" y="5484876"/>
                </a:lnTo>
                <a:lnTo>
                  <a:pt x="3742944" y="5413096"/>
                </a:lnTo>
                <a:close/>
                <a:moveTo>
                  <a:pt x="3988384" y="5422697"/>
                </a:moveTo>
                <a:lnTo>
                  <a:pt x="4099408" y="5486781"/>
                </a:lnTo>
                <a:lnTo>
                  <a:pt x="3984955" y="5552846"/>
                </a:lnTo>
                <a:lnTo>
                  <a:pt x="3873932" y="5488762"/>
                </a:lnTo>
                <a:lnTo>
                  <a:pt x="3988384" y="5422697"/>
                </a:lnTo>
                <a:close/>
                <a:moveTo>
                  <a:pt x="3995090" y="5418811"/>
                </a:moveTo>
                <a:lnTo>
                  <a:pt x="4116019" y="5349011"/>
                </a:lnTo>
                <a:lnTo>
                  <a:pt x="4227043" y="5413096"/>
                </a:lnTo>
                <a:lnTo>
                  <a:pt x="4106113" y="5482895"/>
                </a:lnTo>
                <a:lnTo>
                  <a:pt x="3995090" y="5418811"/>
                </a:lnTo>
                <a:close/>
                <a:moveTo>
                  <a:pt x="4233672" y="5416906"/>
                </a:moveTo>
                <a:lnTo>
                  <a:pt x="4358031" y="5488686"/>
                </a:lnTo>
                <a:lnTo>
                  <a:pt x="4237101" y="5558486"/>
                </a:lnTo>
                <a:lnTo>
                  <a:pt x="4112743" y="5486705"/>
                </a:lnTo>
                <a:lnTo>
                  <a:pt x="4233672" y="5416906"/>
                </a:lnTo>
                <a:close/>
                <a:moveTo>
                  <a:pt x="4240378" y="5413096"/>
                </a:moveTo>
                <a:lnTo>
                  <a:pt x="4354830" y="5347031"/>
                </a:lnTo>
                <a:lnTo>
                  <a:pt x="4479189" y="5418811"/>
                </a:lnTo>
                <a:lnTo>
                  <a:pt x="4364736" y="5484876"/>
                </a:lnTo>
                <a:lnTo>
                  <a:pt x="4240378" y="5413096"/>
                </a:lnTo>
                <a:close/>
                <a:moveTo>
                  <a:pt x="4485894" y="5422697"/>
                </a:moveTo>
                <a:lnTo>
                  <a:pt x="4596918" y="5486781"/>
                </a:lnTo>
                <a:lnTo>
                  <a:pt x="4482465" y="5552846"/>
                </a:lnTo>
                <a:lnTo>
                  <a:pt x="4371442" y="5488762"/>
                </a:lnTo>
                <a:lnTo>
                  <a:pt x="4485894" y="5422697"/>
                </a:lnTo>
                <a:close/>
                <a:moveTo>
                  <a:pt x="4492524" y="5418811"/>
                </a:moveTo>
                <a:lnTo>
                  <a:pt x="4613453" y="5349011"/>
                </a:lnTo>
                <a:lnTo>
                  <a:pt x="4724477" y="5413096"/>
                </a:lnTo>
                <a:lnTo>
                  <a:pt x="4603547" y="5482895"/>
                </a:lnTo>
                <a:lnTo>
                  <a:pt x="4492524" y="5418811"/>
                </a:lnTo>
                <a:close/>
                <a:moveTo>
                  <a:pt x="4731182" y="5416906"/>
                </a:moveTo>
                <a:lnTo>
                  <a:pt x="4855541" y="5488686"/>
                </a:lnTo>
                <a:lnTo>
                  <a:pt x="4734611" y="5558486"/>
                </a:lnTo>
                <a:lnTo>
                  <a:pt x="4610253" y="5486705"/>
                </a:lnTo>
                <a:lnTo>
                  <a:pt x="4731182" y="5416906"/>
                </a:lnTo>
                <a:close/>
                <a:moveTo>
                  <a:pt x="4737888" y="5413096"/>
                </a:moveTo>
                <a:lnTo>
                  <a:pt x="4852340" y="5347031"/>
                </a:lnTo>
                <a:lnTo>
                  <a:pt x="4976698" y="5418811"/>
                </a:lnTo>
                <a:lnTo>
                  <a:pt x="4862246" y="5484876"/>
                </a:lnTo>
                <a:lnTo>
                  <a:pt x="4737888" y="5413096"/>
                </a:lnTo>
                <a:close/>
                <a:moveTo>
                  <a:pt x="4983328" y="5422697"/>
                </a:moveTo>
                <a:lnTo>
                  <a:pt x="5094351" y="5486781"/>
                </a:lnTo>
                <a:lnTo>
                  <a:pt x="4979899" y="5552846"/>
                </a:lnTo>
                <a:lnTo>
                  <a:pt x="4868876" y="5488762"/>
                </a:lnTo>
                <a:lnTo>
                  <a:pt x="4983328" y="5422697"/>
                </a:lnTo>
                <a:close/>
                <a:moveTo>
                  <a:pt x="4990033" y="5418811"/>
                </a:moveTo>
                <a:lnTo>
                  <a:pt x="5110963" y="5349011"/>
                </a:lnTo>
                <a:lnTo>
                  <a:pt x="5221986" y="5413096"/>
                </a:lnTo>
                <a:lnTo>
                  <a:pt x="5101057" y="5482971"/>
                </a:lnTo>
                <a:lnTo>
                  <a:pt x="4990033" y="5418811"/>
                </a:lnTo>
                <a:close/>
                <a:moveTo>
                  <a:pt x="5228692" y="5416906"/>
                </a:moveTo>
                <a:lnTo>
                  <a:pt x="5353050" y="5488686"/>
                </a:lnTo>
                <a:lnTo>
                  <a:pt x="5232121" y="5558486"/>
                </a:lnTo>
                <a:lnTo>
                  <a:pt x="5107762" y="5486705"/>
                </a:lnTo>
                <a:lnTo>
                  <a:pt x="5228692" y="5416906"/>
                </a:lnTo>
                <a:close/>
                <a:moveTo>
                  <a:pt x="5235321" y="5413096"/>
                </a:moveTo>
                <a:lnTo>
                  <a:pt x="5349774" y="5347031"/>
                </a:lnTo>
                <a:lnTo>
                  <a:pt x="5474132" y="5418811"/>
                </a:lnTo>
                <a:lnTo>
                  <a:pt x="5359680" y="5484876"/>
                </a:lnTo>
                <a:lnTo>
                  <a:pt x="5235321" y="5413096"/>
                </a:lnTo>
                <a:close/>
                <a:moveTo>
                  <a:pt x="5480838" y="5422697"/>
                </a:moveTo>
                <a:lnTo>
                  <a:pt x="5591861" y="5486781"/>
                </a:lnTo>
                <a:lnTo>
                  <a:pt x="5477409" y="5552846"/>
                </a:lnTo>
                <a:lnTo>
                  <a:pt x="5366385" y="5488762"/>
                </a:lnTo>
                <a:lnTo>
                  <a:pt x="5480838" y="5422697"/>
                </a:lnTo>
                <a:close/>
                <a:moveTo>
                  <a:pt x="5487543" y="5418811"/>
                </a:moveTo>
                <a:lnTo>
                  <a:pt x="5608473" y="5349011"/>
                </a:lnTo>
                <a:lnTo>
                  <a:pt x="5719496" y="5413096"/>
                </a:lnTo>
                <a:lnTo>
                  <a:pt x="5598566" y="5482895"/>
                </a:lnTo>
                <a:lnTo>
                  <a:pt x="5487543" y="5418811"/>
                </a:lnTo>
                <a:close/>
                <a:moveTo>
                  <a:pt x="5484114" y="5269459"/>
                </a:moveTo>
                <a:lnTo>
                  <a:pt x="5598566" y="5203393"/>
                </a:lnTo>
                <a:lnTo>
                  <a:pt x="5722925" y="5275174"/>
                </a:lnTo>
                <a:lnTo>
                  <a:pt x="5608473" y="5341239"/>
                </a:lnTo>
                <a:lnTo>
                  <a:pt x="5484114" y="5269459"/>
                </a:lnTo>
                <a:close/>
                <a:moveTo>
                  <a:pt x="5487543" y="5131613"/>
                </a:moveTo>
                <a:lnTo>
                  <a:pt x="5608473" y="5061814"/>
                </a:lnTo>
                <a:lnTo>
                  <a:pt x="5719496" y="5125898"/>
                </a:lnTo>
                <a:lnTo>
                  <a:pt x="5598566" y="5195697"/>
                </a:lnTo>
                <a:lnTo>
                  <a:pt x="5487543" y="5131613"/>
                </a:lnTo>
                <a:close/>
                <a:moveTo>
                  <a:pt x="5484114" y="4982261"/>
                </a:moveTo>
                <a:lnTo>
                  <a:pt x="5598566" y="4916196"/>
                </a:lnTo>
                <a:lnTo>
                  <a:pt x="5722925" y="4987976"/>
                </a:lnTo>
                <a:lnTo>
                  <a:pt x="5608473" y="5054042"/>
                </a:lnTo>
                <a:lnTo>
                  <a:pt x="5484114" y="4982261"/>
                </a:lnTo>
                <a:close/>
                <a:moveTo>
                  <a:pt x="5487543" y="4844339"/>
                </a:moveTo>
                <a:lnTo>
                  <a:pt x="5608473" y="4774540"/>
                </a:lnTo>
                <a:lnTo>
                  <a:pt x="5719496" y="4838624"/>
                </a:lnTo>
                <a:lnTo>
                  <a:pt x="5598566" y="4908423"/>
                </a:lnTo>
                <a:lnTo>
                  <a:pt x="5487543" y="4844339"/>
                </a:lnTo>
                <a:close/>
                <a:moveTo>
                  <a:pt x="5484114" y="4694987"/>
                </a:moveTo>
                <a:lnTo>
                  <a:pt x="5598566" y="4628921"/>
                </a:lnTo>
                <a:lnTo>
                  <a:pt x="5722925" y="4700702"/>
                </a:lnTo>
                <a:lnTo>
                  <a:pt x="5608473" y="4766767"/>
                </a:lnTo>
                <a:lnTo>
                  <a:pt x="5484114" y="4694987"/>
                </a:lnTo>
                <a:close/>
                <a:moveTo>
                  <a:pt x="5487543" y="4557141"/>
                </a:moveTo>
                <a:lnTo>
                  <a:pt x="5608473" y="4487342"/>
                </a:lnTo>
                <a:lnTo>
                  <a:pt x="5719496" y="4551426"/>
                </a:lnTo>
                <a:lnTo>
                  <a:pt x="5598566" y="4621226"/>
                </a:lnTo>
                <a:lnTo>
                  <a:pt x="5487543" y="4557141"/>
                </a:lnTo>
                <a:close/>
                <a:moveTo>
                  <a:pt x="5484114" y="4407789"/>
                </a:moveTo>
                <a:lnTo>
                  <a:pt x="5598566" y="4341724"/>
                </a:lnTo>
                <a:lnTo>
                  <a:pt x="5722925" y="4413504"/>
                </a:lnTo>
                <a:lnTo>
                  <a:pt x="5608473" y="4479570"/>
                </a:lnTo>
                <a:lnTo>
                  <a:pt x="5484114" y="4407789"/>
                </a:lnTo>
                <a:close/>
                <a:moveTo>
                  <a:pt x="5487543" y="4269943"/>
                </a:moveTo>
                <a:lnTo>
                  <a:pt x="5608473" y="4200144"/>
                </a:lnTo>
                <a:lnTo>
                  <a:pt x="5719496" y="4264228"/>
                </a:lnTo>
                <a:lnTo>
                  <a:pt x="5598566" y="4334028"/>
                </a:lnTo>
                <a:lnTo>
                  <a:pt x="5487543" y="4269943"/>
                </a:lnTo>
                <a:close/>
                <a:moveTo>
                  <a:pt x="5484114" y="4120591"/>
                </a:moveTo>
                <a:lnTo>
                  <a:pt x="5598566" y="4054526"/>
                </a:lnTo>
                <a:lnTo>
                  <a:pt x="5722925" y="4126306"/>
                </a:lnTo>
                <a:lnTo>
                  <a:pt x="5608473" y="4192372"/>
                </a:lnTo>
                <a:lnTo>
                  <a:pt x="5484114" y="4120591"/>
                </a:lnTo>
                <a:close/>
                <a:moveTo>
                  <a:pt x="5487543" y="3982669"/>
                </a:moveTo>
                <a:lnTo>
                  <a:pt x="5608473" y="3912870"/>
                </a:lnTo>
                <a:lnTo>
                  <a:pt x="5719496" y="3976954"/>
                </a:lnTo>
                <a:lnTo>
                  <a:pt x="5598566" y="4046754"/>
                </a:lnTo>
                <a:lnTo>
                  <a:pt x="5487543" y="3982669"/>
                </a:lnTo>
                <a:close/>
                <a:moveTo>
                  <a:pt x="5484114" y="3833317"/>
                </a:moveTo>
                <a:lnTo>
                  <a:pt x="5598566" y="3767252"/>
                </a:lnTo>
                <a:lnTo>
                  <a:pt x="5722925" y="3839032"/>
                </a:lnTo>
                <a:lnTo>
                  <a:pt x="5608473" y="3905098"/>
                </a:lnTo>
                <a:lnTo>
                  <a:pt x="5484114" y="3833317"/>
                </a:lnTo>
                <a:close/>
                <a:moveTo>
                  <a:pt x="5487543" y="3695472"/>
                </a:moveTo>
                <a:lnTo>
                  <a:pt x="5608473" y="3625672"/>
                </a:lnTo>
                <a:lnTo>
                  <a:pt x="5719496" y="3689757"/>
                </a:lnTo>
                <a:lnTo>
                  <a:pt x="5598566" y="3759556"/>
                </a:lnTo>
                <a:lnTo>
                  <a:pt x="5487543" y="3695472"/>
                </a:lnTo>
                <a:close/>
                <a:moveTo>
                  <a:pt x="5484114" y="3546119"/>
                </a:moveTo>
                <a:lnTo>
                  <a:pt x="5598566" y="3480054"/>
                </a:lnTo>
                <a:lnTo>
                  <a:pt x="5722925" y="3551834"/>
                </a:lnTo>
                <a:lnTo>
                  <a:pt x="5608473" y="3617900"/>
                </a:lnTo>
                <a:lnTo>
                  <a:pt x="5484114" y="3546119"/>
                </a:lnTo>
                <a:close/>
                <a:moveTo>
                  <a:pt x="5487543" y="3408274"/>
                </a:moveTo>
                <a:lnTo>
                  <a:pt x="5608473" y="3338474"/>
                </a:lnTo>
                <a:lnTo>
                  <a:pt x="5719496" y="3402559"/>
                </a:lnTo>
                <a:lnTo>
                  <a:pt x="5598566" y="3472358"/>
                </a:lnTo>
                <a:lnTo>
                  <a:pt x="5487543" y="3408274"/>
                </a:lnTo>
                <a:close/>
                <a:moveTo>
                  <a:pt x="5484114" y="3258922"/>
                </a:moveTo>
                <a:lnTo>
                  <a:pt x="5598566" y="3192856"/>
                </a:lnTo>
                <a:lnTo>
                  <a:pt x="5722925" y="3264637"/>
                </a:lnTo>
                <a:lnTo>
                  <a:pt x="5608473" y="3330702"/>
                </a:lnTo>
                <a:lnTo>
                  <a:pt x="5484114" y="3258922"/>
                </a:lnTo>
                <a:close/>
                <a:moveTo>
                  <a:pt x="5487543" y="3121000"/>
                </a:moveTo>
                <a:lnTo>
                  <a:pt x="5608473" y="3051201"/>
                </a:lnTo>
                <a:lnTo>
                  <a:pt x="5719496" y="3115285"/>
                </a:lnTo>
                <a:lnTo>
                  <a:pt x="5598566" y="3185084"/>
                </a:lnTo>
                <a:lnTo>
                  <a:pt x="5487543" y="3121000"/>
                </a:lnTo>
                <a:close/>
                <a:moveTo>
                  <a:pt x="5484114" y="2971648"/>
                </a:moveTo>
                <a:lnTo>
                  <a:pt x="5598566" y="2905582"/>
                </a:lnTo>
                <a:lnTo>
                  <a:pt x="5722925" y="2977363"/>
                </a:lnTo>
                <a:lnTo>
                  <a:pt x="5608473" y="3043428"/>
                </a:lnTo>
                <a:lnTo>
                  <a:pt x="5484114" y="2971648"/>
                </a:lnTo>
                <a:close/>
                <a:moveTo>
                  <a:pt x="5487543" y="2833802"/>
                </a:moveTo>
                <a:lnTo>
                  <a:pt x="5608473" y="2764003"/>
                </a:lnTo>
                <a:lnTo>
                  <a:pt x="5719496" y="2828087"/>
                </a:lnTo>
                <a:lnTo>
                  <a:pt x="5598566" y="2897886"/>
                </a:lnTo>
                <a:lnTo>
                  <a:pt x="5487543" y="2833802"/>
                </a:lnTo>
                <a:close/>
                <a:moveTo>
                  <a:pt x="5484114" y="2684450"/>
                </a:moveTo>
                <a:lnTo>
                  <a:pt x="5598566" y="2618384"/>
                </a:lnTo>
                <a:lnTo>
                  <a:pt x="5722925" y="2690165"/>
                </a:lnTo>
                <a:lnTo>
                  <a:pt x="5608473" y="2756230"/>
                </a:lnTo>
                <a:lnTo>
                  <a:pt x="5484114" y="2684450"/>
                </a:lnTo>
                <a:close/>
                <a:moveTo>
                  <a:pt x="5487543" y="2546604"/>
                </a:moveTo>
                <a:lnTo>
                  <a:pt x="5608473" y="2476805"/>
                </a:lnTo>
                <a:lnTo>
                  <a:pt x="5719496" y="2540889"/>
                </a:lnTo>
                <a:lnTo>
                  <a:pt x="5598566" y="2610688"/>
                </a:lnTo>
                <a:lnTo>
                  <a:pt x="5487543" y="2546604"/>
                </a:lnTo>
                <a:close/>
                <a:moveTo>
                  <a:pt x="5484114" y="2397252"/>
                </a:moveTo>
                <a:lnTo>
                  <a:pt x="5598566" y="2331187"/>
                </a:lnTo>
                <a:lnTo>
                  <a:pt x="5722925" y="2402967"/>
                </a:lnTo>
                <a:lnTo>
                  <a:pt x="5608473" y="2469032"/>
                </a:lnTo>
                <a:lnTo>
                  <a:pt x="5484114" y="2397252"/>
                </a:lnTo>
                <a:close/>
                <a:moveTo>
                  <a:pt x="5487543" y="2259330"/>
                </a:moveTo>
                <a:lnTo>
                  <a:pt x="5608473" y="2189531"/>
                </a:lnTo>
                <a:lnTo>
                  <a:pt x="5719496" y="2253615"/>
                </a:lnTo>
                <a:lnTo>
                  <a:pt x="5598566" y="2323414"/>
                </a:lnTo>
                <a:lnTo>
                  <a:pt x="5487543" y="2259330"/>
                </a:lnTo>
                <a:close/>
                <a:moveTo>
                  <a:pt x="5484114" y="2109978"/>
                </a:moveTo>
                <a:lnTo>
                  <a:pt x="5598566" y="2043913"/>
                </a:lnTo>
                <a:lnTo>
                  <a:pt x="5722925" y="2115693"/>
                </a:lnTo>
                <a:lnTo>
                  <a:pt x="5608473" y="2181759"/>
                </a:lnTo>
                <a:lnTo>
                  <a:pt x="5484114" y="2109978"/>
                </a:lnTo>
                <a:close/>
                <a:moveTo>
                  <a:pt x="5487543" y="1972132"/>
                </a:moveTo>
                <a:lnTo>
                  <a:pt x="5608473" y="1902333"/>
                </a:lnTo>
                <a:lnTo>
                  <a:pt x="5719496" y="1966417"/>
                </a:lnTo>
                <a:lnTo>
                  <a:pt x="5598566" y="2036216"/>
                </a:lnTo>
                <a:lnTo>
                  <a:pt x="5487543" y="1972132"/>
                </a:lnTo>
                <a:close/>
                <a:moveTo>
                  <a:pt x="5484038" y="1822780"/>
                </a:moveTo>
                <a:lnTo>
                  <a:pt x="5598491" y="1756715"/>
                </a:lnTo>
                <a:lnTo>
                  <a:pt x="5722849" y="1828495"/>
                </a:lnTo>
                <a:lnTo>
                  <a:pt x="5608397" y="1894561"/>
                </a:lnTo>
                <a:lnTo>
                  <a:pt x="5484038" y="1822780"/>
                </a:lnTo>
                <a:close/>
                <a:moveTo>
                  <a:pt x="5487543" y="1684934"/>
                </a:moveTo>
                <a:lnTo>
                  <a:pt x="5608473" y="1615135"/>
                </a:lnTo>
                <a:lnTo>
                  <a:pt x="5719496" y="1679219"/>
                </a:lnTo>
                <a:lnTo>
                  <a:pt x="5598566" y="1749019"/>
                </a:lnTo>
                <a:lnTo>
                  <a:pt x="5487543" y="1684934"/>
                </a:lnTo>
                <a:close/>
                <a:moveTo>
                  <a:pt x="5484114" y="1535582"/>
                </a:moveTo>
                <a:lnTo>
                  <a:pt x="5598566" y="1469517"/>
                </a:lnTo>
                <a:lnTo>
                  <a:pt x="5722925" y="1541297"/>
                </a:lnTo>
                <a:lnTo>
                  <a:pt x="5608473" y="1607363"/>
                </a:lnTo>
                <a:lnTo>
                  <a:pt x="5484114" y="1535582"/>
                </a:lnTo>
                <a:close/>
                <a:moveTo>
                  <a:pt x="5487543" y="1397660"/>
                </a:moveTo>
                <a:lnTo>
                  <a:pt x="5608473" y="1327861"/>
                </a:lnTo>
                <a:lnTo>
                  <a:pt x="5719496" y="1391945"/>
                </a:lnTo>
                <a:lnTo>
                  <a:pt x="5598566" y="1461745"/>
                </a:lnTo>
                <a:lnTo>
                  <a:pt x="5487543" y="1397660"/>
                </a:lnTo>
                <a:close/>
                <a:moveTo>
                  <a:pt x="5484114" y="1248309"/>
                </a:moveTo>
                <a:lnTo>
                  <a:pt x="5598566" y="1182243"/>
                </a:lnTo>
                <a:lnTo>
                  <a:pt x="5722925" y="1254024"/>
                </a:lnTo>
                <a:lnTo>
                  <a:pt x="5608473" y="1320089"/>
                </a:lnTo>
                <a:lnTo>
                  <a:pt x="5484114" y="1248309"/>
                </a:lnTo>
                <a:close/>
                <a:moveTo>
                  <a:pt x="5601767" y="1323975"/>
                </a:moveTo>
                <a:lnTo>
                  <a:pt x="5480838" y="1393774"/>
                </a:lnTo>
                <a:lnTo>
                  <a:pt x="5356479" y="1321994"/>
                </a:lnTo>
                <a:lnTo>
                  <a:pt x="5477409" y="1252195"/>
                </a:lnTo>
                <a:lnTo>
                  <a:pt x="5601767" y="1323975"/>
                </a:lnTo>
                <a:close/>
                <a:moveTo>
                  <a:pt x="5349774" y="1318184"/>
                </a:moveTo>
                <a:lnTo>
                  <a:pt x="5238750" y="1254100"/>
                </a:lnTo>
                <a:lnTo>
                  <a:pt x="5359680" y="1184300"/>
                </a:lnTo>
                <a:lnTo>
                  <a:pt x="5470703" y="1248385"/>
                </a:lnTo>
                <a:lnTo>
                  <a:pt x="5349774" y="1318184"/>
                </a:lnTo>
                <a:close/>
                <a:moveTo>
                  <a:pt x="5343068" y="1321994"/>
                </a:moveTo>
                <a:lnTo>
                  <a:pt x="5228616" y="1388059"/>
                </a:lnTo>
                <a:lnTo>
                  <a:pt x="5117668" y="1323975"/>
                </a:lnTo>
                <a:lnTo>
                  <a:pt x="5232121" y="1257910"/>
                </a:lnTo>
                <a:lnTo>
                  <a:pt x="5343068" y="1321994"/>
                </a:lnTo>
                <a:close/>
                <a:moveTo>
                  <a:pt x="5110963" y="1320165"/>
                </a:moveTo>
                <a:lnTo>
                  <a:pt x="4986604" y="1248385"/>
                </a:lnTo>
                <a:lnTo>
                  <a:pt x="5101057" y="1182319"/>
                </a:lnTo>
                <a:lnTo>
                  <a:pt x="5225415" y="1254100"/>
                </a:lnTo>
                <a:lnTo>
                  <a:pt x="5110963" y="1320165"/>
                </a:lnTo>
                <a:close/>
                <a:moveTo>
                  <a:pt x="5104333" y="1323975"/>
                </a:moveTo>
                <a:lnTo>
                  <a:pt x="4983404" y="1393774"/>
                </a:lnTo>
                <a:lnTo>
                  <a:pt x="4859046" y="1321994"/>
                </a:lnTo>
                <a:lnTo>
                  <a:pt x="4979975" y="1252195"/>
                </a:lnTo>
                <a:lnTo>
                  <a:pt x="5104333" y="1323975"/>
                </a:lnTo>
                <a:close/>
                <a:moveTo>
                  <a:pt x="4852264" y="1318184"/>
                </a:moveTo>
                <a:lnTo>
                  <a:pt x="4741241" y="1254100"/>
                </a:lnTo>
                <a:lnTo>
                  <a:pt x="4862170" y="1184300"/>
                </a:lnTo>
                <a:lnTo>
                  <a:pt x="4973193" y="1248385"/>
                </a:lnTo>
                <a:lnTo>
                  <a:pt x="4852264" y="1318184"/>
                </a:lnTo>
                <a:close/>
                <a:moveTo>
                  <a:pt x="4845634" y="1321994"/>
                </a:moveTo>
                <a:lnTo>
                  <a:pt x="4731182" y="1388059"/>
                </a:lnTo>
                <a:lnTo>
                  <a:pt x="4620159" y="1323975"/>
                </a:lnTo>
                <a:lnTo>
                  <a:pt x="4734611" y="1257910"/>
                </a:lnTo>
                <a:lnTo>
                  <a:pt x="4845634" y="1321994"/>
                </a:lnTo>
                <a:close/>
                <a:moveTo>
                  <a:pt x="4613529" y="1320165"/>
                </a:moveTo>
                <a:lnTo>
                  <a:pt x="4489171" y="1248385"/>
                </a:lnTo>
                <a:lnTo>
                  <a:pt x="4603623" y="1182319"/>
                </a:lnTo>
                <a:lnTo>
                  <a:pt x="4727981" y="1254100"/>
                </a:lnTo>
                <a:lnTo>
                  <a:pt x="4613529" y="1320165"/>
                </a:lnTo>
                <a:close/>
                <a:moveTo>
                  <a:pt x="4606824" y="1323975"/>
                </a:moveTo>
                <a:lnTo>
                  <a:pt x="4485894" y="1393774"/>
                </a:lnTo>
                <a:lnTo>
                  <a:pt x="4361536" y="1321994"/>
                </a:lnTo>
                <a:lnTo>
                  <a:pt x="4482465" y="1252195"/>
                </a:lnTo>
                <a:lnTo>
                  <a:pt x="4606824" y="1323975"/>
                </a:lnTo>
                <a:close/>
                <a:moveTo>
                  <a:pt x="4354830" y="1318184"/>
                </a:moveTo>
                <a:lnTo>
                  <a:pt x="4243807" y="1254100"/>
                </a:lnTo>
                <a:lnTo>
                  <a:pt x="4364736" y="1184300"/>
                </a:lnTo>
                <a:lnTo>
                  <a:pt x="4475760" y="1248385"/>
                </a:lnTo>
                <a:lnTo>
                  <a:pt x="4354830" y="1318184"/>
                </a:lnTo>
                <a:close/>
                <a:moveTo>
                  <a:pt x="4348125" y="1321994"/>
                </a:moveTo>
                <a:lnTo>
                  <a:pt x="4233672" y="1388059"/>
                </a:lnTo>
                <a:lnTo>
                  <a:pt x="4122725" y="1323975"/>
                </a:lnTo>
                <a:lnTo>
                  <a:pt x="4237177" y="1257910"/>
                </a:lnTo>
                <a:lnTo>
                  <a:pt x="4348125" y="1321994"/>
                </a:lnTo>
                <a:close/>
                <a:moveTo>
                  <a:pt x="4116019" y="1320165"/>
                </a:moveTo>
                <a:lnTo>
                  <a:pt x="3991661" y="1248385"/>
                </a:lnTo>
                <a:lnTo>
                  <a:pt x="4106113" y="1182319"/>
                </a:lnTo>
                <a:lnTo>
                  <a:pt x="4230472" y="1254100"/>
                </a:lnTo>
                <a:lnTo>
                  <a:pt x="4116019" y="1320165"/>
                </a:lnTo>
                <a:close/>
                <a:moveTo>
                  <a:pt x="4109314" y="1323975"/>
                </a:moveTo>
                <a:lnTo>
                  <a:pt x="3988384" y="1393774"/>
                </a:lnTo>
                <a:lnTo>
                  <a:pt x="3864026" y="1321994"/>
                </a:lnTo>
                <a:lnTo>
                  <a:pt x="3984955" y="1252195"/>
                </a:lnTo>
                <a:lnTo>
                  <a:pt x="4109314" y="1323975"/>
                </a:lnTo>
                <a:close/>
                <a:moveTo>
                  <a:pt x="3857320" y="1318184"/>
                </a:moveTo>
                <a:lnTo>
                  <a:pt x="3746297" y="1254100"/>
                </a:lnTo>
                <a:lnTo>
                  <a:pt x="3867226" y="1184300"/>
                </a:lnTo>
                <a:lnTo>
                  <a:pt x="3978250" y="1248385"/>
                </a:lnTo>
                <a:lnTo>
                  <a:pt x="3857320" y="1318184"/>
                </a:lnTo>
                <a:close/>
                <a:moveTo>
                  <a:pt x="3850691" y="1321994"/>
                </a:moveTo>
                <a:lnTo>
                  <a:pt x="3736239" y="1388059"/>
                </a:lnTo>
                <a:lnTo>
                  <a:pt x="3625215" y="1323975"/>
                </a:lnTo>
                <a:lnTo>
                  <a:pt x="3739667" y="1257910"/>
                </a:lnTo>
                <a:lnTo>
                  <a:pt x="3850691" y="1321994"/>
                </a:lnTo>
                <a:close/>
                <a:moveTo>
                  <a:pt x="3618586" y="1320165"/>
                </a:moveTo>
                <a:lnTo>
                  <a:pt x="3494227" y="1248385"/>
                </a:lnTo>
                <a:lnTo>
                  <a:pt x="3608680" y="1182319"/>
                </a:lnTo>
                <a:lnTo>
                  <a:pt x="3733038" y="1254100"/>
                </a:lnTo>
                <a:lnTo>
                  <a:pt x="3618586" y="1320165"/>
                </a:lnTo>
                <a:close/>
                <a:moveTo>
                  <a:pt x="3611880" y="1323975"/>
                </a:moveTo>
                <a:lnTo>
                  <a:pt x="3490951" y="1393774"/>
                </a:lnTo>
                <a:lnTo>
                  <a:pt x="3366592" y="1321994"/>
                </a:lnTo>
                <a:lnTo>
                  <a:pt x="3487522" y="1252195"/>
                </a:lnTo>
                <a:lnTo>
                  <a:pt x="3611880" y="1323975"/>
                </a:lnTo>
                <a:close/>
                <a:moveTo>
                  <a:pt x="3359887" y="1318184"/>
                </a:moveTo>
                <a:lnTo>
                  <a:pt x="3248863" y="1254100"/>
                </a:lnTo>
                <a:lnTo>
                  <a:pt x="3369793" y="1184300"/>
                </a:lnTo>
                <a:lnTo>
                  <a:pt x="3480816" y="1248385"/>
                </a:lnTo>
                <a:lnTo>
                  <a:pt x="3359887" y="1318184"/>
                </a:lnTo>
                <a:close/>
                <a:moveTo>
                  <a:pt x="3353181" y="1321994"/>
                </a:moveTo>
                <a:lnTo>
                  <a:pt x="3238729" y="1388059"/>
                </a:lnTo>
                <a:lnTo>
                  <a:pt x="3127782" y="1323975"/>
                </a:lnTo>
                <a:lnTo>
                  <a:pt x="3242234" y="1257910"/>
                </a:lnTo>
                <a:lnTo>
                  <a:pt x="3353181" y="1321994"/>
                </a:lnTo>
                <a:close/>
                <a:moveTo>
                  <a:pt x="3121076" y="1320165"/>
                </a:moveTo>
                <a:lnTo>
                  <a:pt x="2996717" y="1248385"/>
                </a:lnTo>
                <a:lnTo>
                  <a:pt x="3111170" y="1182319"/>
                </a:lnTo>
                <a:lnTo>
                  <a:pt x="3235528" y="1254100"/>
                </a:lnTo>
                <a:lnTo>
                  <a:pt x="3121076" y="1320165"/>
                </a:lnTo>
                <a:close/>
                <a:moveTo>
                  <a:pt x="3114370" y="1323975"/>
                </a:moveTo>
                <a:lnTo>
                  <a:pt x="2993441" y="1393774"/>
                </a:lnTo>
                <a:lnTo>
                  <a:pt x="2869082" y="1321994"/>
                </a:lnTo>
                <a:lnTo>
                  <a:pt x="2990012" y="1252195"/>
                </a:lnTo>
                <a:lnTo>
                  <a:pt x="3114370" y="1323975"/>
                </a:lnTo>
                <a:close/>
                <a:moveTo>
                  <a:pt x="2862377" y="1318184"/>
                </a:moveTo>
                <a:lnTo>
                  <a:pt x="2751354" y="1254100"/>
                </a:lnTo>
                <a:lnTo>
                  <a:pt x="2872283" y="1184300"/>
                </a:lnTo>
                <a:lnTo>
                  <a:pt x="2983306" y="1248385"/>
                </a:lnTo>
                <a:lnTo>
                  <a:pt x="2862377" y="1318184"/>
                </a:lnTo>
                <a:close/>
                <a:moveTo>
                  <a:pt x="2855671" y="1321994"/>
                </a:moveTo>
                <a:lnTo>
                  <a:pt x="2741295" y="1388059"/>
                </a:lnTo>
                <a:lnTo>
                  <a:pt x="2630272" y="1323975"/>
                </a:lnTo>
                <a:lnTo>
                  <a:pt x="2744724" y="1257910"/>
                </a:lnTo>
                <a:lnTo>
                  <a:pt x="2855671" y="1321994"/>
                </a:lnTo>
                <a:close/>
                <a:moveTo>
                  <a:pt x="2623566" y="1320165"/>
                </a:moveTo>
                <a:lnTo>
                  <a:pt x="2499208" y="1248385"/>
                </a:lnTo>
                <a:lnTo>
                  <a:pt x="2613660" y="1182319"/>
                </a:lnTo>
                <a:lnTo>
                  <a:pt x="2738019" y="1254100"/>
                </a:lnTo>
                <a:lnTo>
                  <a:pt x="2623566" y="1320165"/>
                </a:lnTo>
                <a:close/>
                <a:moveTo>
                  <a:pt x="2616937" y="1323975"/>
                </a:moveTo>
                <a:lnTo>
                  <a:pt x="2496007" y="1393774"/>
                </a:lnTo>
                <a:lnTo>
                  <a:pt x="2371649" y="1321994"/>
                </a:lnTo>
                <a:lnTo>
                  <a:pt x="2492578" y="1252195"/>
                </a:lnTo>
                <a:lnTo>
                  <a:pt x="2616937" y="1323975"/>
                </a:lnTo>
                <a:close/>
                <a:moveTo>
                  <a:pt x="2364943" y="1318184"/>
                </a:moveTo>
                <a:lnTo>
                  <a:pt x="2253920" y="1254100"/>
                </a:lnTo>
                <a:lnTo>
                  <a:pt x="2374849" y="1184300"/>
                </a:lnTo>
                <a:lnTo>
                  <a:pt x="2485873" y="1248385"/>
                </a:lnTo>
                <a:lnTo>
                  <a:pt x="2364943" y="1318184"/>
                </a:lnTo>
                <a:close/>
                <a:moveTo>
                  <a:pt x="2358238" y="1321994"/>
                </a:moveTo>
                <a:lnTo>
                  <a:pt x="2243785" y="1388059"/>
                </a:lnTo>
                <a:lnTo>
                  <a:pt x="2132762" y="1323975"/>
                </a:lnTo>
                <a:lnTo>
                  <a:pt x="2247214" y="1257910"/>
                </a:lnTo>
                <a:lnTo>
                  <a:pt x="2358238" y="1321994"/>
                </a:lnTo>
                <a:close/>
                <a:moveTo>
                  <a:pt x="2126132" y="1320165"/>
                </a:moveTo>
                <a:lnTo>
                  <a:pt x="2001774" y="1248385"/>
                </a:lnTo>
                <a:lnTo>
                  <a:pt x="2116227" y="1182319"/>
                </a:lnTo>
                <a:lnTo>
                  <a:pt x="2240585" y="1254100"/>
                </a:lnTo>
                <a:lnTo>
                  <a:pt x="2126132" y="1320165"/>
                </a:lnTo>
                <a:close/>
                <a:moveTo>
                  <a:pt x="2119427" y="1323975"/>
                </a:moveTo>
                <a:lnTo>
                  <a:pt x="1998497" y="1393774"/>
                </a:lnTo>
                <a:lnTo>
                  <a:pt x="1874139" y="1321994"/>
                </a:lnTo>
                <a:lnTo>
                  <a:pt x="1995069" y="1252195"/>
                </a:lnTo>
                <a:lnTo>
                  <a:pt x="2119427" y="1323975"/>
                </a:lnTo>
                <a:close/>
                <a:moveTo>
                  <a:pt x="1867434" y="1318184"/>
                </a:moveTo>
                <a:lnTo>
                  <a:pt x="1756410" y="1254100"/>
                </a:lnTo>
                <a:lnTo>
                  <a:pt x="1877339" y="1184300"/>
                </a:lnTo>
                <a:lnTo>
                  <a:pt x="1988363" y="1248385"/>
                </a:lnTo>
                <a:lnTo>
                  <a:pt x="1867434" y="1318184"/>
                </a:lnTo>
                <a:close/>
                <a:moveTo>
                  <a:pt x="1860728" y="1321994"/>
                </a:moveTo>
                <a:lnTo>
                  <a:pt x="1746275" y="1388059"/>
                </a:lnTo>
                <a:lnTo>
                  <a:pt x="1635328" y="1323975"/>
                </a:lnTo>
                <a:lnTo>
                  <a:pt x="1749781" y="1257910"/>
                </a:lnTo>
                <a:lnTo>
                  <a:pt x="1860728" y="1321994"/>
                </a:lnTo>
                <a:close/>
                <a:moveTo>
                  <a:pt x="1628623" y="1320165"/>
                </a:moveTo>
                <a:lnTo>
                  <a:pt x="1504264" y="1248385"/>
                </a:lnTo>
                <a:lnTo>
                  <a:pt x="1618717" y="1182319"/>
                </a:lnTo>
                <a:lnTo>
                  <a:pt x="1743075" y="1254100"/>
                </a:lnTo>
                <a:lnTo>
                  <a:pt x="1628623" y="1320165"/>
                </a:lnTo>
                <a:close/>
                <a:moveTo>
                  <a:pt x="1621917" y="1323975"/>
                </a:moveTo>
                <a:lnTo>
                  <a:pt x="1500988" y="1393774"/>
                </a:lnTo>
                <a:lnTo>
                  <a:pt x="1376629" y="1321994"/>
                </a:lnTo>
                <a:lnTo>
                  <a:pt x="1497559" y="1252195"/>
                </a:lnTo>
                <a:lnTo>
                  <a:pt x="1621917" y="1323975"/>
                </a:lnTo>
                <a:close/>
                <a:moveTo>
                  <a:pt x="1369924" y="1318184"/>
                </a:moveTo>
                <a:lnTo>
                  <a:pt x="1258900" y="1254100"/>
                </a:lnTo>
                <a:lnTo>
                  <a:pt x="1379830" y="1184300"/>
                </a:lnTo>
                <a:lnTo>
                  <a:pt x="1490853" y="1248385"/>
                </a:lnTo>
                <a:lnTo>
                  <a:pt x="1369924" y="1318184"/>
                </a:lnTo>
                <a:close/>
                <a:moveTo>
                  <a:pt x="1363218" y="1321994"/>
                </a:moveTo>
                <a:lnTo>
                  <a:pt x="1248766" y="1388059"/>
                </a:lnTo>
                <a:lnTo>
                  <a:pt x="1137819" y="1323975"/>
                </a:lnTo>
                <a:lnTo>
                  <a:pt x="1252271" y="1257910"/>
                </a:lnTo>
                <a:lnTo>
                  <a:pt x="1363218" y="1321994"/>
                </a:lnTo>
                <a:close/>
                <a:moveTo>
                  <a:pt x="1131113" y="1320165"/>
                </a:moveTo>
                <a:lnTo>
                  <a:pt x="1006754" y="1248385"/>
                </a:lnTo>
                <a:lnTo>
                  <a:pt x="1121207" y="1182319"/>
                </a:lnTo>
                <a:lnTo>
                  <a:pt x="1245565" y="1254100"/>
                </a:lnTo>
                <a:lnTo>
                  <a:pt x="1131113" y="1320165"/>
                </a:lnTo>
                <a:close/>
                <a:moveTo>
                  <a:pt x="1242136" y="1391945"/>
                </a:moveTo>
                <a:lnTo>
                  <a:pt x="1121207" y="1461745"/>
                </a:lnTo>
                <a:lnTo>
                  <a:pt x="1010183" y="1397660"/>
                </a:lnTo>
                <a:lnTo>
                  <a:pt x="1131113" y="1327861"/>
                </a:lnTo>
                <a:lnTo>
                  <a:pt x="1242136" y="1391945"/>
                </a:lnTo>
                <a:close/>
                <a:moveTo>
                  <a:pt x="1245565" y="1541297"/>
                </a:moveTo>
                <a:lnTo>
                  <a:pt x="1131113" y="1607363"/>
                </a:lnTo>
                <a:lnTo>
                  <a:pt x="1006754" y="1535582"/>
                </a:lnTo>
                <a:lnTo>
                  <a:pt x="1121207" y="1469517"/>
                </a:lnTo>
                <a:lnTo>
                  <a:pt x="1245565" y="1541297"/>
                </a:lnTo>
                <a:close/>
                <a:moveTo>
                  <a:pt x="1242136" y="1679143"/>
                </a:moveTo>
                <a:lnTo>
                  <a:pt x="1121207" y="1748942"/>
                </a:lnTo>
                <a:lnTo>
                  <a:pt x="1010183" y="1684858"/>
                </a:lnTo>
                <a:lnTo>
                  <a:pt x="1131113" y="1615059"/>
                </a:lnTo>
                <a:lnTo>
                  <a:pt x="1242136" y="1679143"/>
                </a:lnTo>
                <a:close/>
                <a:moveTo>
                  <a:pt x="1245565" y="1828495"/>
                </a:moveTo>
                <a:lnTo>
                  <a:pt x="1131113" y="1894561"/>
                </a:lnTo>
                <a:lnTo>
                  <a:pt x="1006754" y="1822780"/>
                </a:lnTo>
                <a:lnTo>
                  <a:pt x="1121207" y="1756715"/>
                </a:lnTo>
                <a:lnTo>
                  <a:pt x="1245565" y="1828495"/>
                </a:lnTo>
                <a:close/>
                <a:moveTo>
                  <a:pt x="1242136" y="1966417"/>
                </a:moveTo>
                <a:lnTo>
                  <a:pt x="1121207" y="2036216"/>
                </a:lnTo>
                <a:lnTo>
                  <a:pt x="1010183" y="1972132"/>
                </a:lnTo>
                <a:lnTo>
                  <a:pt x="1131113" y="1902333"/>
                </a:lnTo>
                <a:lnTo>
                  <a:pt x="1242136" y="1966417"/>
                </a:lnTo>
                <a:close/>
                <a:moveTo>
                  <a:pt x="1245565" y="2115769"/>
                </a:moveTo>
                <a:lnTo>
                  <a:pt x="1131113" y="2181835"/>
                </a:lnTo>
                <a:lnTo>
                  <a:pt x="1006754" y="2110054"/>
                </a:lnTo>
                <a:lnTo>
                  <a:pt x="1121207" y="2043989"/>
                </a:lnTo>
                <a:lnTo>
                  <a:pt x="1245565" y="2115769"/>
                </a:lnTo>
                <a:close/>
                <a:moveTo>
                  <a:pt x="1242136" y="2253615"/>
                </a:moveTo>
                <a:lnTo>
                  <a:pt x="1121207" y="2323414"/>
                </a:lnTo>
                <a:lnTo>
                  <a:pt x="1010183" y="2259330"/>
                </a:lnTo>
                <a:lnTo>
                  <a:pt x="1131113" y="2189531"/>
                </a:lnTo>
                <a:lnTo>
                  <a:pt x="1242136" y="2253615"/>
                </a:lnTo>
                <a:close/>
                <a:moveTo>
                  <a:pt x="1245565" y="2402967"/>
                </a:moveTo>
                <a:lnTo>
                  <a:pt x="1131113" y="2469032"/>
                </a:lnTo>
                <a:lnTo>
                  <a:pt x="1006754" y="2397252"/>
                </a:lnTo>
                <a:lnTo>
                  <a:pt x="1121207" y="2331187"/>
                </a:lnTo>
                <a:lnTo>
                  <a:pt x="1245565" y="2402967"/>
                </a:lnTo>
                <a:close/>
                <a:moveTo>
                  <a:pt x="1242136" y="2540813"/>
                </a:moveTo>
                <a:lnTo>
                  <a:pt x="1121207" y="2610612"/>
                </a:lnTo>
                <a:lnTo>
                  <a:pt x="1010183" y="2546528"/>
                </a:lnTo>
                <a:lnTo>
                  <a:pt x="1131113" y="2476729"/>
                </a:lnTo>
                <a:lnTo>
                  <a:pt x="1242136" y="2540813"/>
                </a:lnTo>
                <a:close/>
                <a:moveTo>
                  <a:pt x="1245565" y="2690165"/>
                </a:moveTo>
                <a:lnTo>
                  <a:pt x="1131113" y="2756230"/>
                </a:lnTo>
                <a:lnTo>
                  <a:pt x="1006754" y="2684450"/>
                </a:lnTo>
                <a:lnTo>
                  <a:pt x="1121207" y="2618384"/>
                </a:lnTo>
                <a:lnTo>
                  <a:pt x="1245565" y="2690165"/>
                </a:lnTo>
                <a:close/>
                <a:moveTo>
                  <a:pt x="1242136" y="2828087"/>
                </a:moveTo>
                <a:lnTo>
                  <a:pt x="1121207" y="2897886"/>
                </a:lnTo>
                <a:lnTo>
                  <a:pt x="1010183" y="2833802"/>
                </a:lnTo>
                <a:lnTo>
                  <a:pt x="1131113" y="2764003"/>
                </a:lnTo>
                <a:lnTo>
                  <a:pt x="1242136" y="2828087"/>
                </a:lnTo>
                <a:close/>
                <a:moveTo>
                  <a:pt x="1245565" y="2977439"/>
                </a:moveTo>
                <a:lnTo>
                  <a:pt x="1131113" y="3043504"/>
                </a:lnTo>
                <a:lnTo>
                  <a:pt x="1006754" y="2971724"/>
                </a:lnTo>
                <a:lnTo>
                  <a:pt x="1121207" y="2905659"/>
                </a:lnTo>
                <a:lnTo>
                  <a:pt x="1245565" y="2977439"/>
                </a:lnTo>
                <a:close/>
                <a:moveTo>
                  <a:pt x="1242136" y="3115285"/>
                </a:moveTo>
                <a:lnTo>
                  <a:pt x="1121207" y="3185084"/>
                </a:lnTo>
                <a:lnTo>
                  <a:pt x="1010183" y="3121000"/>
                </a:lnTo>
                <a:lnTo>
                  <a:pt x="1131113" y="3051201"/>
                </a:lnTo>
                <a:lnTo>
                  <a:pt x="1242136" y="3115285"/>
                </a:lnTo>
                <a:close/>
                <a:moveTo>
                  <a:pt x="1245565" y="3264637"/>
                </a:moveTo>
                <a:lnTo>
                  <a:pt x="1131113" y="3330702"/>
                </a:lnTo>
                <a:lnTo>
                  <a:pt x="1006754" y="3258922"/>
                </a:lnTo>
                <a:lnTo>
                  <a:pt x="1121207" y="3192856"/>
                </a:lnTo>
                <a:lnTo>
                  <a:pt x="1245565" y="3264637"/>
                </a:lnTo>
                <a:close/>
                <a:moveTo>
                  <a:pt x="1242136" y="3402482"/>
                </a:moveTo>
                <a:lnTo>
                  <a:pt x="1121207" y="3472282"/>
                </a:lnTo>
                <a:lnTo>
                  <a:pt x="1010183" y="3408197"/>
                </a:lnTo>
                <a:lnTo>
                  <a:pt x="1131113" y="3338398"/>
                </a:lnTo>
                <a:lnTo>
                  <a:pt x="1242136" y="3402482"/>
                </a:lnTo>
                <a:close/>
                <a:moveTo>
                  <a:pt x="1245565" y="3551834"/>
                </a:moveTo>
                <a:lnTo>
                  <a:pt x="1131113" y="3617900"/>
                </a:lnTo>
                <a:lnTo>
                  <a:pt x="1006754" y="3546119"/>
                </a:lnTo>
                <a:lnTo>
                  <a:pt x="1121207" y="3480054"/>
                </a:lnTo>
                <a:lnTo>
                  <a:pt x="1245565" y="3551834"/>
                </a:lnTo>
                <a:close/>
                <a:moveTo>
                  <a:pt x="1242136" y="3689757"/>
                </a:moveTo>
                <a:lnTo>
                  <a:pt x="1121207" y="3759556"/>
                </a:lnTo>
                <a:lnTo>
                  <a:pt x="1010183" y="3695472"/>
                </a:lnTo>
                <a:lnTo>
                  <a:pt x="1131113" y="3625672"/>
                </a:lnTo>
                <a:lnTo>
                  <a:pt x="1242136" y="3689757"/>
                </a:lnTo>
                <a:close/>
                <a:moveTo>
                  <a:pt x="1245565" y="3839109"/>
                </a:moveTo>
                <a:lnTo>
                  <a:pt x="1131113" y="3905174"/>
                </a:lnTo>
                <a:lnTo>
                  <a:pt x="1006754" y="3833394"/>
                </a:lnTo>
                <a:lnTo>
                  <a:pt x="1121207" y="3767328"/>
                </a:lnTo>
                <a:lnTo>
                  <a:pt x="1245565" y="3839109"/>
                </a:lnTo>
                <a:close/>
                <a:moveTo>
                  <a:pt x="1242136" y="3976954"/>
                </a:moveTo>
                <a:lnTo>
                  <a:pt x="1121207" y="4046754"/>
                </a:lnTo>
                <a:lnTo>
                  <a:pt x="1010183" y="3982669"/>
                </a:lnTo>
                <a:lnTo>
                  <a:pt x="1131113" y="3912870"/>
                </a:lnTo>
                <a:lnTo>
                  <a:pt x="1242136" y="3976954"/>
                </a:lnTo>
                <a:close/>
                <a:moveTo>
                  <a:pt x="1245565" y="4126306"/>
                </a:moveTo>
                <a:lnTo>
                  <a:pt x="1131113" y="4192372"/>
                </a:lnTo>
                <a:lnTo>
                  <a:pt x="1006754" y="4120591"/>
                </a:lnTo>
                <a:lnTo>
                  <a:pt x="1121207" y="4054526"/>
                </a:lnTo>
                <a:lnTo>
                  <a:pt x="1245565" y="4126306"/>
                </a:lnTo>
                <a:close/>
                <a:moveTo>
                  <a:pt x="1242136" y="4264152"/>
                </a:moveTo>
                <a:lnTo>
                  <a:pt x="1121207" y="4333952"/>
                </a:lnTo>
                <a:lnTo>
                  <a:pt x="1010183" y="4269867"/>
                </a:lnTo>
                <a:lnTo>
                  <a:pt x="1131113" y="4200068"/>
                </a:lnTo>
                <a:lnTo>
                  <a:pt x="1242136" y="4264152"/>
                </a:lnTo>
                <a:close/>
                <a:moveTo>
                  <a:pt x="1245565" y="4413504"/>
                </a:moveTo>
                <a:lnTo>
                  <a:pt x="1131113" y="4479570"/>
                </a:lnTo>
                <a:lnTo>
                  <a:pt x="1006754" y="4407789"/>
                </a:lnTo>
                <a:lnTo>
                  <a:pt x="1121207" y="4341724"/>
                </a:lnTo>
                <a:lnTo>
                  <a:pt x="1245565" y="4413504"/>
                </a:lnTo>
                <a:close/>
                <a:moveTo>
                  <a:pt x="1242136" y="4551426"/>
                </a:moveTo>
                <a:lnTo>
                  <a:pt x="1121207" y="4621226"/>
                </a:lnTo>
                <a:lnTo>
                  <a:pt x="1010183" y="4557141"/>
                </a:lnTo>
                <a:lnTo>
                  <a:pt x="1131113" y="4487342"/>
                </a:lnTo>
                <a:lnTo>
                  <a:pt x="1242136" y="4551426"/>
                </a:lnTo>
                <a:close/>
                <a:moveTo>
                  <a:pt x="1245565" y="4700778"/>
                </a:moveTo>
                <a:lnTo>
                  <a:pt x="1131113" y="4766844"/>
                </a:lnTo>
                <a:lnTo>
                  <a:pt x="1006754" y="4695063"/>
                </a:lnTo>
                <a:lnTo>
                  <a:pt x="1121207" y="4628998"/>
                </a:lnTo>
                <a:lnTo>
                  <a:pt x="1245565" y="4700778"/>
                </a:lnTo>
                <a:close/>
                <a:moveTo>
                  <a:pt x="1242136" y="4838624"/>
                </a:moveTo>
                <a:lnTo>
                  <a:pt x="1121207" y="4908423"/>
                </a:lnTo>
                <a:lnTo>
                  <a:pt x="1010183" y="4844339"/>
                </a:lnTo>
                <a:lnTo>
                  <a:pt x="1131113" y="4774540"/>
                </a:lnTo>
                <a:lnTo>
                  <a:pt x="1242136" y="4838624"/>
                </a:lnTo>
                <a:close/>
                <a:moveTo>
                  <a:pt x="1245565" y="4987976"/>
                </a:moveTo>
                <a:lnTo>
                  <a:pt x="1131113" y="5054042"/>
                </a:lnTo>
                <a:lnTo>
                  <a:pt x="1006754" y="4982261"/>
                </a:lnTo>
                <a:lnTo>
                  <a:pt x="1121207" y="4916196"/>
                </a:lnTo>
                <a:lnTo>
                  <a:pt x="1245565" y="4987976"/>
                </a:lnTo>
                <a:close/>
                <a:moveTo>
                  <a:pt x="1242136" y="5125822"/>
                </a:moveTo>
                <a:lnTo>
                  <a:pt x="1121207" y="5195621"/>
                </a:lnTo>
                <a:lnTo>
                  <a:pt x="1010183" y="5131537"/>
                </a:lnTo>
                <a:lnTo>
                  <a:pt x="1131113" y="5061738"/>
                </a:lnTo>
                <a:lnTo>
                  <a:pt x="1242136" y="5125822"/>
                </a:lnTo>
                <a:close/>
                <a:moveTo>
                  <a:pt x="1245565" y="5275174"/>
                </a:moveTo>
                <a:lnTo>
                  <a:pt x="1131113" y="5341239"/>
                </a:lnTo>
                <a:lnTo>
                  <a:pt x="1006754" y="5269459"/>
                </a:lnTo>
                <a:lnTo>
                  <a:pt x="1121207" y="5203393"/>
                </a:lnTo>
                <a:lnTo>
                  <a:pt x="1245565" y="5275174"/>
                </a:lnTo>
                <a:close/>
                <a:moveTo>
                  <a:pt x="1242136" y="5413096"/>
                </a:moveTo>
                <a:lnTo>
                  <a:pt x="1121207" y="5482895"/>
                </a:lnTo>
                <a:lnTo>
                  <a:pt x="1010183" y="5418811"/>
                </a:lnTo>
                <a:lnTo>
                  <a:pt x="1131113" y="5349011"/>
                </a:lnTo>
                <a:lnTo>
                  <a:pt x="1242136" y="5413096"/>
                </a:lnTo>
                <a:close/>
                <a:moveTo>
                  <a:pt x="1245565" y="5562448"/>
                </a:moveTo>
                <a:lnTo>
                  <a:pt x="1131113" y="5628513"/>
                </a:lnTo>
                <a:lnTo>
                  <a:pt x="1006754" y="5556733"/>
                </a:lnTo>
                <a:lnTo>
                  <a:pt x="1121207" y="5490667"/>
                </a:lnTo>
                <a:lnTo>
                  <a:pt x="1245565" y="5562448"/>
                </a:lnTo>
                <a:close/>
                <a:moveTo>
                  <a:pt x="1252271" y="5566258"/>
                </a:moveTo>
                <a:lnTo>
                  <a:pt x="1363294" y="5630342"/>
                </a:lnTo>
                <a:lnTo>
                  <a:pt x="1248842" y="5696407"/>
                </a:lnTo>
                <a:lnTo>
                  <a:pt x="1137819" y="5632323"/>
                </a:lnTo>
                <a:lnTo>
                  <a:pt x="1252271" y="5566258"/>
                </a:lnTo>
                <a:close/>
                <a:moveTo>
                  <a:pt x="1258900" y="5562448"/>
                </a:moveTo>
                <a:lnTo>
                  <a:pt x="1379830" y="5492649"/>
                </a:lnTo>
                <a:lnTo>
                  <a:pt x="1490853" y="5556733"/>
                </a:lnTo>
                <a:lnTo>
                  <a:pt x="1369924" y="5626532"/>
                </a:lnTo>
                <a:lnTo>
                  <a:pt x="1258900" y="5562448"/>
                </a:lnTo>
                <a:close/>
                <a:moveTo>
                  <a:pt x="1497559" y="5560543"/>
                </a:moveTo>
                <a:lnTo>
                  <a:pt x="1621917" y="5632323"/>
                </a:lnTo>
                <a:lnTo>
                  <a:pt x="1500988" y="5702122"/>
                </a:lnTo>
                <a:lnTo>
                  <a:pt x="1376629" y="5630342"/>
                </a:lnTo>
                <a:lnTo>
                  <a:pt x="1497559" y="5560543"/>
                </a:lnTo>
                <a:close/>
                <a:moveTo>
                  <a:pt x="1504264" y="5556656"/>
                </a:moveTo>
                <a:lnTo>
                  <a:pt x="1618717" y="5490591"/>
                </a:lnTo>
                <a:lnTo>
                  <a:pt x="1743075" y="5562371"/>
                </a:lnTo>
                <a:lnTo>
                  <a:pt x="1628623" y="5628437"/>
                </a:lnTo>
                <a:lnTo>
                  <a:pt x="1504264" y="5556656"/>
                </a:lnTo>
                <a:close/>
                <a:moveTo>
                  <a:pt x="1749781" y="5566258"/>
                </a:moveTo>
                <a:lnTo>
                  <a:pt x="1860804" y="5630342"/>
                </a:lnTo>
                <a:lnTo>
                  <a:pt x="1746352" y="5696407"/>
                </a:lnTo>
                <a:lnTo>
                  <a:pt x="1635328" y="5632323"/>
                </a:lnTo>
                <a:lnTo>
                  <a:pt x="1749781" y="5566258"/>
                </a:lnTo>
                <a:close/>
                <a:moveTo>
                  <a:pt x="1756410" y="5562448"/>
                </a:moveTo>
                <a:lnTo>
                  <a:pt x="1877339" y="5492649"/>
                </a:lnTo>
                <a:lnTo>
                  <a:pt x="1988363" y="5556733"/>
                </a:lnTo>
                <a:lnTo>
                  <a:pt x="1867434" y="5626532"/>
                </a:lnTo>
                <a:lnTo>
                  <a:pt x="1756410" y="5562448"/>
                </a:lnTo>
                <a:close/>
                <a:moveTo>
                  <a:pt x="1995069" y="5560543"/>
                </a:moveTo>
                <a:lnTo>
                  <a:pt x="2119427" y="5632323"/>
                </a:lnTo>
                <a:lnTo>
                  <a:pt x="1998497" y="5702122"/>
                </a:lnTo>
                <a:lnTo>
                  <a:pt x="1874139" y="5630342"/>
                </a:lnTo>
                <a:lnTo>
                  <a:pt x="1995069" y="5560543"/>
                </a:lnTo>
                <a:close/>
                <a:moveTo>
                  <a:pt x="2001698" y="5556656"/>
                </a:moveTo>
                <a:lnTo>
                  <a:pt x="2116150" y="5490591"/>
                </a:lnTo>
                <a:lnTo>
                  <a:pt x="2240509" y="5562371"/>
                </a:lnTo>
                <a:lnTo>
                  <a:pt x="2126056" y="5628437"/>
                </a:lnTo>
                <a:lnTo>
                  <a:pt x="2001698" y="5556656"/>
                </a:lnTo>
                <a:close/>
                <a:moveTo>
                  <a:pt x="2247214" y="5566258"/>
                </a:moveTo>
                <a:lnTo>
                  <a:pt x="2358238" y="5630342"/>
                </a:lnTo>
                <a:lnTo>
                  <a:pt x="2243785" y="5696407"/>
                </a:lnTo>
                <a:lnTo>
                  <a:pt x="2132762" y="5632323"/>
                </a:lnTo>
                <a:lnTo>
                  <a:pt x="2247214" y="5566258"/>
                </a:lnTo>
                <a:close/>
                <a:moveTo>
                  <a:pt x="2253920" y="5562448"/>
                </a:moveTo>
                <a:lnTo>
                  <a:pt x="2374849" y="5492649"/>
                </a:lnTo>
                <a:lnTo>
                  <a:pt x="2485873" y="5556733"/>
                </a:lnTo>
                <a:lnTo>
                  <a:pt x="2364943" y="5626608"/>
                </a:lnTo>
                <a:lnTo>
                  <a:pt x="2253920" y="5562448"/>
                </a:lnTo>
                <a:close/>
                <a:moveTo>
                  <a:pt x="2492578" y="5560543"/>
                </a:moveTo>
                <a:lnTo>
                  <a:pt x="2616937" y="5632323"/>
                </a:lnTo>
                <a:lnTo>
                  <a:pt x="2496007" y="5702122"/>
                </a:lnTo>
                <a:lnTo>
                  <a:pt x="2371649" y="5630342"/>
                </a:lnTo>
                <a:lnTo>
                  <a:pt x="2492578" y="5560543"/>
                </a:lnTo>
                <a:close/>
                <a:moveTo>
                  <a:pt x="2499208" y="5556656"/>
                </a:moveTo>
                <a:lnTo>
                  <a:pt x="2613660" y="5490591"/>
                </a:lnTo>
                <a:lnTo>
                  <a:pt x="2738019" y="5562371"/>
                </a:lnTo>
                <a:lnTo>
                  <a:pt x="2623566" y="5628437"/>
                </a:lnTo>
                <a:lnTo>
                  <a:pt x="2499208" y="5556656"/>
                </a:lnTo>
                <a:close/>
                <a:moveTo>
                  <a:pt x="2744724" y="5566258"/>
                </a:moveTo>
                <a:lnTo>
                  <a:pt x="2855747" y="5630342"/>
                </a:lnTo>
                <a:lnTo>
                  <a:pt x="2741295" y="5696407"/>
                </a:lnTo>
                <a:lnTo>
                  <a:pt x="2630272" y="5632323"/>
                </a:lnTo>
                <a:lnTo>
                  <a:pt x="2744724" y="5566258"/>
                </a:lnTo>
                <a:close/>
                <a:moveTo>
                  <a:pt x="2751354" y="5562448"/>
                </a:moveTo>
                <a:lnTo>
                  <a:pt x="2872283" y="5492649"/>
                </a:lnTo>
                <a:lnTo>
                  <a:pt x="2983306" y="5556733"/>
                </a:lnTo>
                <a:lnTo>
                  <a:pt x="2862377" y="5626532"/>
                </a:lnTo>
                <a:lnTo>
                  <a:pt x="2751354" y="5562448"/>
                </a:lnTo>
                <a:close/>
                <a:moveTo>
                  <a:pt x="2990012" y="5560543"/>
                </a:moveTo>
                <a:lnTo>
                  <a:pt x="3114370" y="5632323"/>
                </a:lnTo>
                <a:lnTo>
                  <a:pt x="2993441" y="5702122"/>
                </a:lnTo>
                <a:lnTo>
                  <a:pt x="2869082" y="5630342"/>
                </a:lnTo>
                <a:lnTo>
                  <a:pt x="2990012" y="5560543"/>
                </a:lnTo>
                <a:close/>
                <a:moveTo>
                  <a:pt x="2996717" y="5556656"/>
                </a:moveTo>
                <a:lnTo>
                  <a:pt x="3111170" y="5490591"/>
                </a:lnTo>
                <a:lnTo>
                  <a:pt x="3235528" y="5562371"/>
                </a:lnTo>
                <a:lnTo>
                  <a:pt x="3121076" y="5628437"/>
                </a:lnTo>
                <a:lnTo>
                  <a:pt x="2996717" y="5556656"/>
                </a:lnTo>
                <a:close/>
                <a:moveTo>
                  <a:pt x="3242158" y="5566258"/>
                </a:moveTo>
                <a:lnTo>
                  <a:pt x="3353181" y="5630342"/>
                </a:lnTo>
                <a:lnTo>
                  <a:pt x="3238729" y="5696407"/>
                </a:lnTo>
                <a:lnTo>
                  <a:pt x="3127705" y="5632323"/>
                </a:lnTo>
                <a:lnTo>
                  <a:pt x="3242158" y="5566258"/>
                </a:lnTo>
                <a:close/>
                <a:moveTo>
                  <a:pt x="3248863" y="5562448"/>
                </a:moveTo>
                <a:lnTo>
                  <a:pt x="3369793" y="5492649"/>
                </a:lnTo>
                <a:lnTo>
                  <a:pt x="3480816" y="5556733"/>
                </a:lnTo>
                <a:lnTo>
                  <a:pt x="3359887" y="5626532"/>
                </a:lnTo>
                <a:lnTo>
                  <a:pt x="3248863" y="5562448"/>
                </a:lnTo>
                <a:close/>
                <a:moveTo>
                  <a:pt x="3487522" y="5560543"/>
                </a:moveTo>
                <a:lnTo>
                  <a:pt x="3611880" y="5632323"/>
                </a:lnTo>
                <a:lnTo>
                  <a:pt x="3490951" y="5702122"/>
                </a:lnTo>
                <a:lnTo>
                  <a:pt x="3366592" y="5630342"/>
                </a:lnTo>
                <a:lnTo>
                  <a:pt x="3487522" y="5560543"/>
                </a:lnTo>
                <a:close/>
                <a:moveTo>
                  <a:pt x="3494151" y="5556656"/>
                </a:moveTo>
                <a:lnTo>
                  <a:pt x="3608604" y="5490591"/>
                </a:lnTo>
                <a:lnTo>
                  <a:pt x="3732962" y="5562371"/>
                </a:lnTo>
                <a:lnTo>
                  <a:pt x="3618509" y="5628437"/>
                </a:lnTo>
                <a:lnTo>
                  <a:pt x="3494151" y="5556656"/>
                </a:lnTo>
                <a:close/>
                <a:moveTo>
                  <a:pt x="3739667" y="5566258"/>
                </a:moveTo>
                <a:lnTo>
                  <a:pt x="3850691" y="5630342"/>
                </a:lnTo>
                <a:lnTo>
                  <a:pt x="3736239" y="5696407"/>
                </a:lnTo>
                <a:lnTo>
                  <a:pt x="3625215" y="5632323"/>
                </a:lnTo>
                <a:lnTo>
                  <a:pt x="3739667" y="5566258"/>
                </a:lnTo>
                <a:close/>
                <a:moveTo>
                  <a:pt x="3746373" y="5562448"/>
                </a:moveTo>
                <a:lnTo>
                  <a:pt x="3867302" y="5492649"/>
                </a:lnTo>
                <a:lnTo>
                  <a:pt x="3978326" y="5556733"/>
                </a:lnTo>
                <a:lnTo>
                  <a:pt x="3857397" y="5626532"/>
                </a:lnTo>
                <a:lnTo>
                  <a:pt x="3746373" y="5562448"/>
                </a:lnTo>
                <a:close/>
                <a:moveTo>
                  <a:pt x="3984955" y="5560543"/>
                </a:moveTo>
                <a:lnTo>
                  <a:pt x="4109314" y="5632323"/>
                </a:lnTo>
                <a:lnTo>
                  <a:pt x="3988384" y="5702122"/>
                </a:lnTo>
                <a:lnTo>
                  <a:pt x="3864026" y="5630342"/>
                </a:lnTo>
                <a:lnTo>
                  <a:pt x="3984955" y="5560543"/>
                </a:lnTo>
                <a:close/>
                <a:moveTo>
                  <a:pt x="3991661" y="5556656"/>
                </a:moveTo>
                <a:lnTo>
                  <a:pt x="4106113" y="5490591"/>
                </a:lnTo>
                <a:lnTo>
                  <a:pt x="4230472" y="5562371"/>
                </a:lnTo>
                <a:lnTo>
                  <a:pt x="4116019" y="5628437"/>
                </a:lnTo>
                <a:lnTo>
                  <a:pt x="3991661" y="5556656"/>
                </a:lnTo>
                <a:close/>
                <a:moveTo>
                  <a:pt x="4237101" y="5566258"/>
                </a:moveTo>
                <a:lnTo>
                  <a:pt x="4348125" y="5630342"/>
                </a:lnTo>
                <a:lnTo>
                  <a:pt x="4233672" y="5696407"/>
                </a:lnTo>
                <a:lnTo>
                  <a:pt x="4122649" y="5632323"/>
                </a:lnTo>
                <a:lnTo>
                  <a:pt x="4237101" y="5566258"/>
                </a:lnTo>
                <a:close/>
                <a:moveTo>
                  <a:pt x="4243807" y="5562448"/>
                </a:moveTo>
                <a:lnTo>
                  <a:pt x="4364736" y="5492649"/>
                </a:lnTo>
                <a:lnTo>
                  <a:pt x="4475760" y="5556733"/>
                </a:lnTo>
                <a:lnTo>
                  <a:pt x="4354830" y="5626532"/>
                </a:lnTo>
                <a:lnTo>
                  <a:pt x="4243807" y="5562448"/>
                </a:lnTo>
                <a:close/>
                <a:moveTo>
                  <a:pt x="4482465" y="5560543"/>
                </a:moveTo>
                <a:lnTo>
                  <a:pt x="4606824" y="5632323"/>
                </a:lnTo>
                <a:lnTo>
                  <a:pt x="4485894" y="5702122"/>
                </a:lnTo>
                <a:lnTo>
                  <a:pt x="4361536" y="5630342"/>
                </a:lnTo>
                <a:lnTo>
                  <a:pt x="4482465" y="5560543"/>
                </a:lnTo>
                <a:close/>
                <a:moveTo>
                  <a:pt x="4489095" y="5556656"/>
                </a:moveTo>
                <a:lnTo>
                  <a:pt x="4603547" y="5490591"/>
                </a:lnTo>
                <a:lnTo>
                  <a:pt x="4727906" y="5562371"/>
                </a:lnTo>
                <a:lnTo>
                  <a:pt x="4613453" y="5628437"/>
                </a:lnTo>
                <a:lnTo>
                  <a:pt x="4489095" y="5556656"/>
                </a:lnTo>
                <a:close/>
                <a:moveTo>
                  <a:pt x="4734611" y="5566258"/>
                </a:moveTo>
                <a:lnTo>
                  <a:pt x="4845634" y="5630342"/>
                </a:lnTo>
                <a:lnTo>
                  <a:pt x="4731182" y="5696407"/>
                </a:lnTo>
                <a:lnTo>
                  <a:pt x="4620159" y="5632323"/>
                </a:lnTo>
                <a:lnTo>
                  <a:pt x="4734611" y="5566258"/>
                </a:lnTo>
                <a:close/>
                <a:moveTo>
                  <a:pt x="4741316" y="5562448"/>
                </a:moveTo>
                <a:lnTo>
                  <a:pt x="4862246" y="5492649"/>
                </a:lnTo>
                <a:lnTo>
                  <a:pt x="4973269" y="5556733"/>
                </a:lnTo>
                <a:lnTo>
                  <a:pt x="4852340" y="5626532"/>
                </a:lnTo>
                <a:lnTo>
                  <a:pt x="4741316" y="5562448"/>
                </a:lnTo>
                <a:close/>
                <a:moveTo>
                  <a:pt x="4979899" y="5560543"/>
                </a:moveTo>
                <a:lnTo>
                  <a:pt x="5104257" y="5632323"/>
                </a:lnTo>
                <a:lnTo>
                  <a:pt x="4983328" y="5702122"/>
                </a:lnTo>
                <a:lnTo>
                  <a:pt x="4858969" y="5630342"/>
                </a:lnTo>
                <a:lnTo>
                  <a:pt x="4979899" y="5560543"/>
                </a:lnTo>
                <a:close/>
                <a:moveTo>
                  <a:pt x="4986604" y="5556656"/>
                </a:moveTo>
                <a:lnTo>
                  <a:pt x="5101057" y="5490591"/>
                </a:lnTo>
                <a:lnTo>
                  <a:pt x="5225415" y="5562371"/>
                </a:lnTo>
                <a:lnTo>
                  <a:pt x="5110963" y="5628437"/>
                </a:lnTo>
                <a:lnTo>
                  <a:pt x="4986604" y="5556656"/>
                </a:lnTo>
                <a:close/>
                <a:moveTo>
                  <a:pt x="5232121" y="5566258"/>
                </a:moveTo>
                <a:lnTo>
                  <a:pt x="5343144" y="5630342"/>
                </a:lnTo>
                <a:lnTo>
                  <a:pt x="5228692" y="5696407"/>
                </a:lnTo>
                <a:lnTo>
                  <a:pt x="5117668" y="5632323"/>
                </a:lnTo>
                <a:lnTo>
                  <a:pt x="5232121" y="5566258"/>
                </a:lnTo>
                <a:close/>
                <a:moveTo>
                  <a:pt x="5238750" y="5562448"/>
                </a:moveTo>
                <a:lnTo>
                  <a:pt x="5359680" y="5492572"/>
                </a:lnTo>
                <a:lnTo>
                  <a:pt x="5470703" y="5556656"/>
                </a:lnTo>
                <a:lnTo>
                  <a:pt x="5349774" y="5626532"/>
                </a:lnTo>
                <a:lnTo>
                  <a:pt x="5238750" y="5562448"/>
                </a:lnTo>
                <a:close/>
                <a:moveTo>
                  <a:pt x="5477409" y="5560543"/>
                </a:moveTo>
                <a:lnTo>
                  <a:pt x="5601767" y="5632323"/>
                </a:lnTo>
                <a:lnTo>
                  <a:pt x="5480838" y="5702122"/>
                </a:lnTo>
                <a:lnTo>
                  <a:pt x="5356479" y="5630342"/>
                </a:lnTo>
                <a:lnTo>
                  <a:pt x="5477409" y="5560543"/>
                </a:lnTo>
                <a:close/>
                <a:moveTo>
                  <a:pt x="5484114" y="5556656"/>
                </a:moveTo>
                <a:lnTo>
                  <a:pt x="5598566" y="5490591"/>
                </a:lnTo>
                <a:lnTo>
                  <a:pt x="5722925" y="5562371"/>
                </a:lnTo>
                <a:lnTo>
                  <a:pt x="5608473" y="5628437"/>
                </a:lnTo>
                <a:lnTo>
                  <a:pt x="5484114" y="5556656"/>
                </a:lnTo>
                <a:close/>
                <a:moveTo>
                  <a:pt x="5729554" y="5566258"/>
                </a:moveTo>
                <a:lnTo>
                  <a:pt x="5840578" y="5630342"/>
                </a:lnTo>
                <a:lnTo>
                  <a:pt x="5726126" y="5696407"/>
                </a:lnTo>
                <a:lnTo>
                  <a:pt x="5615102" y="5632323"/>
                </a:lnTo>
                <a:lnTo>
                  <a:pt x="5729554" y="5566258"/>
                </a:lnTo>
                <a:close/>
                <a:moveTo>
                  <a:pt x="5605196" y="5486781"/>
                </a:moveTo>
                <a:lnTo>
                  <a:pt x="5726126" y="5416982"/>
                </a:lnTo>
                <a:lnTo>
                  <a:pt x="5850484" y="5488762"/>
                </a:lnTo>
                <a:lnTo>
                  <a:pt x="5729554" y="5558561"/>
                </a:lnTo>
                <a:lnTo>
                  <a:pt x="5605196" y="5486781"/>
                </a:lnTo>
                <a:close/>
                <a:moveTo>
                  <a:pt x="5615102" y="5345126"/>
                </a:moveTo>
                <a:lnTo>
                  <a:pt x="5729554" y="5279060"/>
                </a:lnTo>
                <a:lnTo>
                  <a:pt x="5840578" y="5343144"/>
                </a:lnTo>
                <a:lnTo>
                  <a:pt x="5726126" y="5409210"/>
                </a:lnTo>
                <a:lnTo>
                  <a:pt x="5615102" y="5345126"/>
                </a:lnTo>
                <a:close/>
                <a:moveTo>
                  <a:pt x="5605196" y="5199507"/>
                </a:moveTo>
                <a:lnTo>
                  <a:pt x="5726126" y="5129708"/>
                </a:lnTo>
                <a:lnTo>
                  <a:pt x="5850484" y="5201488"/>
                </a:lnTo>
                <a:lnTo>
                  <a:pt x="5729554" y="5271288"/>
                </a:lnTo>
                <a:lnTo>
                  <a:pt x="5605196" y="5199507"/>
                </a:lnTo>
                <a:close/>
                <a:moveTo>
                  <a:pt x="5615178" y="5057928"/>
                </a:moveTo>
                <a:lnTo>
                  <a:pt x="5729631" y="4991862"/>
                </a:lnTo>
                <a:lnTo>
                  <a:pt x="5840654" y="5055947"/>
                </a:lnTo>
                <a:lnTo>
                  <a:pt x="5726201" y="5122012"/>
                </a:lnTo>
                <a:lnTo>
                  <a:pt x="5615178" y="5057928"/>
                </a:lnTo>
                <a:close/>
                <a:moveTo>
                  <a:pt x="5605196" y="4912309"/>
                </a:moveTo>
                <a:lnTo>
                  <a:pt x="5726126" y="4842510"/>
                </a:lnTo>
                <a:lnTo>
                  <a:pt x="5850484" y="4914291"/>
                </a:lnTo>
                <a:lnTo>
                  <a:pt x="5729554" y="4984090"/>
                </a:lnTo>
                <a:lnTo>
                  <a:pt x="5605196" y="4912309"/>
                </a:lnTo>
                <a:close/>
                <a:moveTo>
                  <a:pt x="5615178" y="4770654"/>
                </a:moveTo>
                <a:lnTo>
                  <a:pt x="5729631" y="4704588"/>
                </a:lnTo>
                <a:lnTo>
                  <a:pt x="5840654" y="4768672"/>
                </a:lnTo>
                <a:lnTo>
                  <a:pt x="5726201" y="4834738"/>
                </a:lnTo>
                <a:lnTo>
                  <a:pt x="5615178" y="4770654"/>
                </a:lnTo>
                <a:close/>
                <a:moveTo>
                  <a:pt x="5605196" y="4625111"/>
                </a:moveTo>
                <a:lnTo>
                  <a:pt x="5726126" y="4555312"/>
                </a:lnTo>
                <a:lnTo>
                  <a:pt x="5850484" y="4627093"/>
                </a:lnTo>
                <a:lnTo>
                  <a:pt x="5729554" y="4696892"/>
                </a:lnTo>
                <a:lnTo>
                  <a:pt x="5605196" y="4625111"/>
                </a:lnTo>
                <a:close/>
                <a:moveTo>
                  <a:pt x="5615178" y="4483456"/>
                </a:moveTo>
                <a:lnTo>
                  <a:pt x="5729631" y="4417391"/>
                </a:lnTo>
                <a:lnTo>
                  <a:pt x="5840654" y="4481475"/>
                </a:lnTo>
                <a:lnTo>
                  <a:pt x="5726201" y="4547540"/>
                </a:lnTo>
                <a:lnTo>
                  <a:pt x="5615178" y="4483456"/>
                </a:lnTo>
                <a:close/>
                <a:moveTo>
                  <a:pt x="5605196" y="4337838"/>
                </a:moveTo>
                <a:lnTo>
                  <a:pt x="5726126" y="4268038"/>
                </a:lnTo>
                <a:lnTo>
                  <a:pt x="5850484" y="4339819"/>
                </a:lnTo>
                <a:lnTo>
                  <a:pt x="5729554" y="4409618"/>
                </a:lnTo>
                <a:lnTo>
                  <a:pt x="5605196" y="4337838"/>
                </a:lnTo>
                <a:close/>
                <a:moveTo>
                  <a:pt x="5615178" y="4196258"/>
                </a:moveTo>
                <a:lnTo>
                  <a:pt x="5729631" y="4130193"/>
                </a:lnTo>
                <a:lnTo>
                  <a:pt x="5840654" y="4194277"/>
                </a:lnTo>
                <a:lnTo>
                  <a:pt x="5726201" y="4260342"/>
                </a:lnTo>
                <a:lnTo>
                  <a:pt x="5615178" y="4196258"/>
                </a:lnTo>
                <a:close/>
                <a:moveTo>
                  <a:pt x="5605196" y="4050640"/>
                </a:moveTo>
                <a:lnTo>
                  <a:pt x="5726126" y="3980840"/>
                </a:lnTo>
                <a:lnTo>
                  <a:pt x="5850484" y="4052621"/>
                </a:lnTo>
                <a:lnTo>
                  <a:pt x="5729554" y="4122420"/>
                </a:lnTo>
                <a:lnTo>
                  <a:pt x="5605196" y="4050640"/>
                </a:lnTo>
                <a:close/>
                <a:moveTo>
                  <a:pt x="5615178" y="3908984"/>
                </a:moveTo>
                <a:lnTo>
                  <a:pt x="5729631" y="3842919"/>
                </a:lnTo>
                <a:lnTo>
                  <a:pt x="5840654" y="3907003"/>
                </a:lnTo>
                <a:lnTo>
                  <a:pt x="5726201" y="3973068"/>
                </a:lnTo>
                <a:lnTo>
                  <a:pt x="5615178" y="3908984"/>
                </a:lnTo>
                <a:close/>
                <a:moveTo>
                  <a:pt x="5605196" y="3763442"/>
                </a:moveTo>
                <a:lnTo>
                  <a:pt x="5726126" y="3693643"/>
                </a:lnTo>
                <a:lnTo>
                  <a:pt x="5850484" y="3765423"/>
                </a:lnTo>
                <a:lnTo>
                  <a:pt x="5729554" y="3835222"/>
                </a:lnTo>
                <a:lnTo>
                  <a:pt x="5605196" y="3763442"/>
                </a:lnTo>
                <a:close/>
                <a:moveTo>
                  <a:pt x="5615178" y="3621786"/>
                </a:moveTo>
                <a:lnTo>
                  <a:pt x="5729631" y="3555721"/>
                </a:lnTo>
                <a:lnTo>
                  <a:pt x="5840654" y="3619805"/>
                </a:lnTo>
                <a:lnTo>
                  <a:pt x="5726201" y="3685870"/>
                </a:lnTo>
                <a:lnTo>
                  <a:pt x="5615178" y="3621786"/>
                </a:lnTo>
                <a:close/>
                <a:moveTo>
                  <a:pt x="5605196" y="3476168"/>
                </a:moveTo>
                <a:lnTo>
                  <a:pt x="5726126" y="3406369"/>
                </a:lnTo>
                <a:lnTo>
                  <a:pt x="5850484" y="3478149"/>
                </a:lnTo>
                <a:lnTo>
                  <a:pt x="5729554" y="3547948"/>
                </a:lnTo>
                <a:lnTo>
                  <a:pt x="5605196" y="3476168"/>
                </a:lnTo>
                <a:close/>
                <a:moveTo>
                  <a:pt x="5615178" y="3334588"/>
                </a:moveTo>
                <a:lnTo>
                  <a:pt x="5729631" y="3268523"/>
                </a:lnTo>
                <a:lnTo>
                  <a:pt x="5840654" y="3332607"/>
                </a:lnTo>
                <a:lnTo>
                  <a:pt x="5726201" y="3398672"/>
                </a:lnTo>
                <a:lnTo>
                  <a:pt x="5615178" y="3334588"/>
                </a:lnTo>
                <a:close/>
                <a:moveTo>
                  <a:pt x="5605196" y="3188970"/>
                </a:moveTo>
                <a:lnTo>
                  <a:pt x="5726126" y="3119171"/>
                </a:lnTo>
                <a:lnTo>
                  <a:pt x="5850484" y="3190951"/>
                </a:lnTo>
                <a:lnTo>
                  <a:pt x="5729554" y="3260751"/>
                </a:lnTo>
                <a:lnTo>
                  <a:pt x="5605196" y="3188970"/>
                </a:lnTo>
                <a:close/>
                <a:moveTo>
                  <a:pt x="5615102" y="3047314"/>
                </a:moveTo>
                <a:lnTo>
                  <a:pt x="5729554" y="2981249"/>
                </a:lnTo>
                <a:lnTo>
                  <a:pt x="5840578" y="3045333"/>
                </a:lnTo>
                <a:lnTo>
                  <a:pt x="5726126" y="3111399"/>
                </a:lnTo>
                <a:lnTo>
                  <a:pt x="5615102" y="3047314"/>
                </a:lnTo>
                <a:close/>
                <a:moveTo>
                  <a:pt x="5605196" y="2901772"/>
                </a:moveTo>
                <a:lnTo>
                  <a:pt x="5726126" y="2831973"/>
                </a:lnTo>
                <a:lnTo>
                  <a:pt x="5850484" y="2903754"/>
                </a:lnTo>
                <a:lnTo>
                  <a:pt x="5729554" y="2973553"/>
                </a:lnTo>
                <a:lnTo>
                  <a:pt x="5605196" y="2901772"/>
                </a:lnTo>
                <a:close/>
                <a:moveTo>
                  <a:pt x="5615102" y="2760117"/>
                </a:moveTo>
                <a:lnTo>
                  <a:pt x="5729554" y="2694051"/>
                </a:lnTo>
                <a:lnTo>
                  <a:pt x="5840578" y="2758135"/>
                </a:lnTo>
                <a:lnTo>
                  <a:pt x="5726126" y="2824201"/>
                </a:lnTo>
                <a:lnTo>
                  <a:pt x="5615102" y="2760117"/>
                </a:lnTo>
                <a:close/>
                <a:moveTo>
                  <a:pt x="5605196" y="2614498"/>
                </a:moveTo>
                <a:lnTo>
                  <a:pt x="5726126" y="2544699"/>
                </a:lnTo>
                <a:lnTo>
                  <a:pt x="5850484" y="2616479"/>
                </a:lnTo>
                <a:lnTo>
                  <a:pt x="5729554" y="2686279"/>
                </a:lnTo>
                <a:lnTo>
                  <a:pt x="5605196" y="2614498"/>
                </a:lnTo>
                <a:close/>
                <a:moveTo>
                  <a:pt x="5615178" y="2472919"/>
                </a:moveTo>
                <a:lnTo>
                  <a:pt x="5729631" y="2406853"/>
                </a:lnTo>
                <a:lnTo>
                  <a:pt x="5840654" y="2470937"/>
                </a:lnTo>
                <a:lnTo>
                  <a:pt x="5726201" y="2537003"/>
                </a:lnTo>
                <a:lnTo>
                  <a:pt x="5615178" y="2472919"/>
                </a:lnTo>
                <a:close/>
                <a:moveTo>
                  <a:pt x="5605196" y="2327301"/>
                </a:moveTo>
                <a:lnTo>
                  <a:pt x="5726126" y="2257501"/>
                </a:lnTo>
                <a:lnTo>
                  <a:pt x="5850484" y="2329282"/>
                </a:lnTo>
                <a:lnTo>
                  <a:pt x="5729554" y="2399081"/>
                </a:lnTo>
                <a:lnTo>
                  <a:pt x="5605196" y="2327301"/>
                </a:lnTo>
                <a:close/>
                <a:moveTo>
                  <a:pt x="5615102" y="2185645"/>
                </a:moveTo>
                <a:lnTo>
                  <a:pt x="5729554" y="2119579"/>
                </a:lnTo>
                <a:lnTo>
                  <a:pt x="5840578" y="2183664"/>
                </a:lnTo>
                <a:lnTo>
                  <a:pt x="5726126" y="2249729"/>
                </a:lnTo>
                <a:lnTo>
                  <a:pt x="5615102" y="2185645"/>
                </a:lnTo>
                <a:close/>
                <a:moveTo>
                  <a:pt x="5605196" y="2040103"/>
                </a:moveTo>
                <a:lnTo>
                  <a:pt x="5726126" y="1970304"/>
                </a:lnTo>
                <a:lnTo>
                  <a:pt x="5850484" y="2042084"/>
                </a:lnTo>
                <a:lnTo>
                  <a:pt x="5729554" y="2111883"/>
                </a:lnTo>
                <a:lnTo>
                  <a:pt x="5605196" y="2040103"/>
                </a:lnTo>
                <a:close/>
                <a:moveTo>
                  <a:pt x="5615102" y="1898447"/>
                </a:moveTo>
                <a:lnTo>
                  <a:pt x="5729554" y="1832381"/>
                </a:lnTo>
                <a:lnTo>
                  <a:pt x="5840578" y="1896466"/>
                </a:lnTo>
                <a:lnTo>
                  <a:pt x="5726126" y="1962531"/>
                </a:lnTo>
                <a:lnTo>
                  <a:pt x="5615102" y="1898447"/>
                </a:lnTo>
                <a:close/>
                <a:moveTo>
                  <a:pt x="5605196" y="1752829"/>
                </a:moveTo>
                <a:lnTo>
                  <a:pt x="5726126" y="1683029"/>
                </a:lnTo>
                <a:lnTo>
                  <a:pt x="5850484" y="1754810"/>
                </a:lnTo>
                <a:lnTo>
                  <a:pt x="5729554" y="1824609"/>
                </a:lnTo>
                <a:lnTo>
                  <a:pt x="5605196" y="1752829"/>
                </a:lnTo>
                <a:close/>
                <a:moveTo>
                  <a:pt x="5615178" y="1611249"/>
                </a:moveTo>
                <a:lnTo>
                  <a:pt x="5729631" y="1545184"/>
                </a:lnTo>
                <a:lnTo>
                  <a:pt x="5840654" y="1609268"/>
                </a:lnTo>
                <a:lnTo>
                  <a:pt x="5726201" y="1675333"/>
                </a:lnTo>
                <a:lnTo>
                  <a:pt x="5615178" y="1611249"/>
                </a:lnTo>
                <a:close/>
                <a:moveTo>
                  <a:pt x="5605196" y="1465631"/>
                </a:moveTo>
                <a:lnTo>
                  <a:pt x="5726126" y="1395832"/>
                </a:lnTo>
                <a:lnTo>
                  <a:pt x="5850484" y="1467612"/>
                </a:lnTo>
                <a:lnTo>
                  <a:pt x="5729554" y="1537411"/>
                </a:lnTo>
                <a:lnTo>
                  <a:pt x="5605196" y="1465631"/>
                </a:lnTo>
                <a:close/>
                <a:moveTo>
                  <a:pt x="5615102" y="1323975"/>
                </a:moveTo>
                <a:lnTo>
                  <a:pt x="5729554" y="1257910"/>
                </a:lnTo>
                <a:lnTo>
                  <a:pt x="5840578" y="1321994"/>
                </a:lnTo>
                <a:lnTo>
                  <a:pt x="5726126" y="1388059"/>
                </a:lnTo>
                <a:lnTo>
                  <a:pt x="5615102" y="1323975"/>
                </a:lnTo>
                <a:close/>
                <a:moveTo>
                  <a:pt x="5605196" y="1178433"/>
                </a:moveTo>
                <a:lnTo>
                  <a:pt x="5726126" y="1108634"/>
                </a:lnTo>
                <a:lnTo>
                  <a:pt x="5850484" y="1180414"/>
                </a:lnTo>
                <a:lnTo>
                  <a:pt x="5729554" y="1250214"/>
                </a:lnTo>
                <a:lnTo>
                  <a:pt x="5605196" y="1178433"/>
                </a:lnTo>
                <a:close/>
                <a:moveTo>
                  <a:pt x="5598491" y="1174547"/>
                </a:moveTo>
                <a:lnTo>
                  <a:pt x="5487467" y="1110463"/>
                </a:lnTo>
                <a:lnTo>
                  <a:pt x="5608397" y="1040663"/>
                </a:lnTo>
                <a:lnTo>
                  <a:pt x="5719420" y="1104748"/>
                </a:lnTo>
                <a:lnTo>
                  <a:pt x="5598491" y="1174547"/>
                </a:lnTo>
                <a:close/>
                <a:moveTo>
                  <a:pt x="5591861" y="1178433"/>
                </a:moveTo>
                <a:lnTo>
                  <a:pt x="5477409" y="1244499"/>
                </a:lnTo>
                <a:lnTo>
                  <a:pt x="5366385" y="1180414"/>
                </a:lnTo>
                <a:lnTo>
                  <a:pt x="5480838" y="1114349"/>
                </a:lnTo>
                <a:lnTo>
                  <a:pt x="5591861" y="1178433"/>
                </a:lnTo>
                <a:close/>
                <a:moveTo>
                  <a:pt x="5359756" y="1176528"/>
                </a:moveTo>
                <a:lnTo>
                  <a:pt x="5235397" y="1104748"/>
                </a:lnTo>
                <a:lnTo>
                  <a:pt x="5349850" y="1038682"/>
                </a:lnTo>
                <a:lnTo>
                  <a:pt x="5474208" y="1110463"/>
                </a:lnTo>
                <a:lnTo>
                  <a:pt x="5359756" y="1176528"/>
                </a:lnTo>
                <a:close/>
                <a:moveTo>
                  <a:pt x="5353050" y="1180414"/>
                </a:moveTo>
                <a:lnTo>
                  <a:pt x="5232121" y="1250214"/>
                </a:lnTo>
                <a:lnTo>
                  <a:pt x="5107762" y="1178433"/>
                </a:lnTo>
                <a:lnTo>
                  <a:pt x="5228692" y="1108634"/>
                </a:lnTo>
                <a:lnTo>
                  <a:pt x="5353050" y="1180414"/>
                </a:lnTo>
                <a:close/>
                <a:moveTo>
                  <a:pt x="5101057" y="1174547"/>
                </a:moveTo>
                <a:lnTo>
                  <a:pt x="4990033" y="1110463"/>
                </a:lnTo>
                <a:lnTo>
                  <a:pt x="5110963" y="1040663"/>
                </a:lnTo>
                <a:lnTo>
                  <a:pt x="5221986" y="1104748"/>
                </a:lnTo>
                <a:lnTo>
                  <a:pt x="5101057" y="1174547"/>
                </a:lnTo>
                <a:close/>
                <a:moveTo>
                  <a:pt x="5094351" y="1178433"/>
                </a:moveTo>
                <a:lnTo>
                  <a:pt x="4979899" y="1244499"/>
                </a:lnTo>
                <a:lnTo>
                  <a:pt x="4868876" y="1180414"/>
                </a:lnTo>
                <a:lnTo>
                  <a:pt x="4983328" y="1114349"/>
                </a:lnTo>
                <a:lnTo>
                  <a:pt x="5094351" y="1178433"/>
                </a:lnTo>
                <a:close/>
                <a:moveTo>
                  <a:pt x="4862246" y="1176528"/>
                </a:moveTo>
                <a:lnTo>
                  <a:pt x="4737888" y="1104748"/>
                </a:lnTo>
                <a:lnTo>
                  <a:pt x="4852340" y="1038682"/>
                </a:lnTo>
                <a:lnTo>
                  <a:pt x="4976698" y="1110463"/>
                </a:lnTo>
                <a:lnTo>
                  <a:pt x="4862246" y="1176528"/>
                </a:lnTo>
                <a:close/>
                <a:moveTo>
                  <a:pt x="4855541" y="1180414"/>
                </a:moveTo>
                <a:lnTo>
                  <a:pt x="4734611" y="1250214"/>
                </a:lnTo>
                <a:lnTo>
                  <a:pt x="4610253" y="1178433"/>
                </a:lnTo>
                <a:lnTo>
                  <a:pt x="4731182" y="1108634"/>
                </a:lnTo>
                <a:lnTo>
                  <a:pt x="4855541" y="1180414"/>
                </a:lnTo>
                <a:close/>
                <a:moveTo>
                  <a:pt x="4603547" y="1174547"/>
                </a:moveTo>
                <a:lnTo>
                  <a:pt x="4492524" y="1110463"/>
                </a:lnTo>
                <a:lnTo>
                  <a:pt x="4613453" y="1040663"/>
                </a:lnTo>
                <a:lnTo>
                  <a:pt x="4724477" y="1104748"/>
                </a:lnTo>
                <a:lnTo>
                  <a:pt x="4603547" y="1174547"/>
                </a:lnTo>
                <a:close/>
                <a:moveTo>
                  <a:pt x="4596842" y="1178433"/>
                </a:moveTo>
                <a:lnTo>
                  <a:pt x="4482389" y="1244499"/>
                </a:lnTo>
                <a:lnTo>
                  <a:pt x="4371366" y="1180414"/>
                </a:lnTo>
                <a:lnTo>
                  <a:pt x="4485818" y="1114349"/>
                </a:lnTo>
                <a:lnTo>
                  <a:pt x="4596842" y="1178433"/>
                </a:lnTo>
                <a:close/>
                <a:moveTo>
                  <a:pt x="4364736" y="1176528"/>
                </a:moveTo>
                <a:lnTo>
                  <a:pt x="4240378" y="1104748"/>
                </a:lnTo>
                <a:lnTo>
                  <a:pt x="4354830" y="1038682"/>
                </a:lnTo>
                <a:lnTo>
                  <a:pt x="4479189" y="1110463"/>
                </a:lnTo>
                <a:lnTo>
                  <a:pt x="4364736" y="1176528"/>
                </a:lnTo>
                <a:close/>
                <a:moveTo>
                  <a:pt x="4358107" y="1180414"/>
                </a:moveTo>
                <a:lnTo>
                  <a:pt x="4237177" y="1250214"/>
                </a:lnTo>
                <a:lnTo>
                  <a:pt x="4112819" y="1178433"/>
                </a:lnTo>
                <a:lnTo>
                  <a:pt x="4233748" y="1108634"/>
                </a:lnTo>
                <a:lnTo>
                  <a:pt x="4358107" y="1180414"/>
                </a:lnTo>
                <a:close/>
                <a:moveTo>
                  <a:pt x="4106113" y="1174547"/>
                </a:moveTo>
                <a:lnTo>
                  <a:pt x="3995090" y="1110463"/>
                </a:lnTo>
                <a:lnTo>
                  <a:pt x="4116019" y="1040663"/>
                </a:lnTo>
                <a:lnTo>
                  <a:pt x="4227043" y="1104748"/>
                </a:lnTo>
                <a:lnTo>
                  <a:pt x="4106113" y="1174547"/>
                </a:lnTo>
                <a:close/>
                <a:moveTo>
                  <a:pt x="4099408" y="1178433"/>
                </a:moveTo>
                <a:lnTo>
                  <a:pt x="3984955" y="1244499"/>
                </a:lnTo>
                <a:lnTo>
                  <a:pt x="3873932" y="1180414"/>
                </a:lnTo>
                <a:lnTo>
                  <a:pt x="3988384" y="1114349"/>
                </a:lnTo>
                <a:lnTo>
                  <a:pt x="4099408" y="1178433"/>
                </a:lnTo>
                <a:close/>
                <a:moveTo>
                  <a:pt x="3867302" y="1176528"/>
                </a:moveTo>
                <a:lnTo>
                  <a:pt x="3742944" y="1104748"/>
                </a:lnTo>
                <a:lnTo>
                  <a:pt x="3857397" y="1038682"/>
                </a:lnTo>
                <a:lnTo>
                  <a:pt x="3981755" y="1110463"/>
                </a:lnTo>
                <a:lnTo>
                  <a:pt x="3867302" y="1176528"/>
                </a:lnTo>
                <a:close/>
                <a:moveTo>
                  <a:pt x="3860597" y="1180414"/>
                </a:moveTo>
                <a:lnTo>
                  <a:pt x="3739667" y="1250214"/>
                </a:lnTo>
                <a:lnTo>
                  <a:pt x="3615309" y="1178433"/>
                </a:lnTo>
                <a:lnTo>
                  <a:pt x="3736239" y="1108634"/>
                </a:lnTo>
                <a:lnTo>
                  <a:pt x="3860597" y="1180414"/>
                </a:lnTo>
                <a:close/>
                <a:moveTo>
                  <a:pt x="3608604" y="1174547"/>
                </a:moveTo>
                <a:lnTo>
                  <a:pt x="3497580" y="1110463"/>
                </a:lnTo>
                <a:lnTo>
                  <a:pt x="3618509" y="1040663"/>
                </a:lnTo>
                <a:lnTo>
                  <a:pt x="3729533" y="1104748"/>
                </a:lnTo>
                <a:lnTo>
                  <a:pt x="3608604" y="1174547"/>
                </a:lnTo>
                <a:close/>
                <a:moveTo>
                  <a:pt x="3601898" y="1178433"/>
                </a:moveTo>
                <a:lnTo>
                  <a:pt x="3487446" y="1244499"/>
                </a:lnTo>
                <a:lnTo>
                  <a:pt x="3376422" y="1180414"/>
                </a:lnTo>
                <a:lnTo>
                  <a:pt x="3490874" y="1114349"/>
                </a:lnTo>
                <a:lnTo>
                  <a:pt x="3601898" y="1178433"/>
                </a:lnTo>
                <a:close/>
                <a:moveTo>
                  <a:pt x="3369793" y="1176528"/>
                </a:moveTo>
                <a:lnTo>
                  <a:pt x="3245434" y="1104748"/>
                </a:lnTo>
                <a:lnTo>
                  <a:pt x="3359887" y="1038682"/>
                </a:lnTo>
                <a:lnTo>
                  <a:pt x="3484245" y="1110463"/>
                </a:lnTo>
                <a:lnTo>
                  <a:pt x="3369793" y="1176528"/>
                </a:lnTo>
                <a:close/>
                <a:moveTo>
                  <a:pt x="3363163" y="1180414"/>
                </a:moveTo>
                <a:lnTo>
                  <a:pt x="3242234" y="1250214"/>
                </a:lnTo>
                <a:lnTo>
                  <a:pt x="3117876" y="1178433"/>
                </a:lnTo>
                <a:lnTo>
                  <a:pt x="3238805" y="1108634"/>
                </a:lnTo>
                <a:lnTo>
                  <a:pt x="3363163" y="1180414"/>
                </a:lnTo>
                <a:close/>
                <a:moveTo>
                  <a:pt x="3111094" y="1174547"/>
                </a:moveTo>
                <a:lnTo>
                  <a:pt x="3000070" y="1110463"/>
                </a:lnTo>
                <a:lnTo>
                  <a:pt x="3121000" y="1040663"/>
                </a:lnTo>
                <a:lnTo>
                  <a:pt x="3232023" y="1104748"/>
                </a:lnTo>
                <a:lnTo>
                  <a:pt x="3111094" y="1174547"/>
                </a:lnTo>
                <a:close/>
                <a:moveTo>
                  <a:pt x="3104464" y="1178433"/>
                </a:moveTo>
                <a:lnTo>
                  <a:pt x="2990012" y="1244499"/>
                </a:lnTo>
                <a:lnTo>
                  <a:pt x="2878989" y="1180414"/>
                </a:lnTo>
                <a:lnTo>
                  <a:pt x="2993441" y="1114349"/>
                </a:lnTo>
                <a:lnTo>
                  <a:pt x="3104464" y="1178433"/>
                </a:lnTo>
                <a:close/>
                <a:moveTo>
                  <a:pt x="2872359" y="1176528"/>
                </a:moveTo>
                <a:lnTo>
                  <a:pt x="2748001" y="1104748"/>
                </a:lnTo>
                <a:lnTo>
                  <a:pt x="2862453" y="1038682"/>
                </a:lnTo>
                <a:lnTo>
                  <a:pt x="2986812" y="1110463"/>
                </a:lnTo>
                <a:lnTo>
                  <a:pt x="2872359" y="1176528"/>
                </a:lnTo>
                <a:close/>
                <a:moveTo>
                  <a:pt x="2865654" y="1180414"/>
                </a:moveTo>
                <a:lnTo>
                  <a:pt x="2744724" y="1250214"/>
                </a:lnTo>
                <a:lnTo>
                  <a:pt x="2620366" y="1178433"/>
                </a:lnTo>
                <a:lnTo>
                  <a:pt x="2741295" y="1108634"/>
                </a:lnTo>
                <a:lnTo>
                  <a:pt x="2865654" y="1180414"/>
                </a:lnTo>
                <a:close/>
                <a:moveTo>
                  <a:pt x="2613660" y="1174547"/>
                </a:moveTo>
                <a:lnTo>
                  <a:pt x="2502637" y="1110463"/>
                </a:lnTo>
                <a:lnTo>
                  <a:pt x="2623566" y="1040663"/>
                </a:lnTo>
                <a:lnTo>
                  <a:pt x="2734589" y="1104748"/>
                </a:lnTo>
                <a:lnTo>
                  <a:pt x="2613660" y="1174547"/>
                </a:lnTo>
                <a:close/>
                <a:moveTo>
                  <a:pt x="2606954" y="1178433"/>
                </a:moveTo>
                <a:lnTo>
                  <a:pt x="2492502" y="1244499"/>
                </a:lnTo>
                <a:lnTo>
                  <a:pt x="2381479" y="1180414"/>
                </a:lnTo>
                <a:lnTo>
                  <a:pt x="2495931" y="1114349"/>
                </a:lnTo>
                <a:lnTo>
                  <a:pt x="2606954" y="1178433"/>
                </a:lnTo>
                <a:close/>
                <a:moveTo>
                  <a:pt x="2374849" y="1176528"/>
                </a:moveTo>
                <a:lnTo>
                  <a:pt x="2250491" y="1104748"/>
                </a:lnTo>
                <a:lnTo>
                  <a:pt x="2364943" y="1038682"/>
                </a:lnTo>
                <a:lnTo>
                  <a:pt x="2489302" y="1110463"/>
                </a:lnTo>
                <a:lnTo>
                  <a:pt x="2374849" y="1176528"/>
                </a:lnTo>
                <a:close/>
                <a:moveTo>
                  <a:pt x="2368144" y="1180414"/>
                </a:moveTo>
                <a:lnTo>
                  <a:pt x="2247214" y="1250214"/>
                </a:lnTo>
                <a:lnTo>
                  <a:pt x="2122856" y="1178433"/>
                </a:lnTo>
                <a:lnTo>
                  <a:pt x="2243785" y="1108634"/>
                </a:lnTo>
                <a:lnTo>
                  <a:pt x="2368144" y="1180414"/>
                </a:lnTo>
                <a:close/>
                <a:moveTo>
                  <a:pt x="2116150" y="1174547"/>
                </a:moveTo>
                <a:lnTo>
                  <a:pt x="2005127" y="1110463"/>
                </a:lnTo>
                <a:lnTo>
                  <a:pt x="2126056" y="1040663"/>
                </a:lnTo>
                <a:lnTo>
                  <a:pt x="2237080" y="1104748"/>
                </a:lnTo>
                <a:lnTo>
                  <a:pt x="2116150" y="1174547"/>
                </a:lnTo>
                <a:close/>
                <a:moveTo>
                  <a:pt x="2109521" y="1178433"/>
                </a:moveTo>
                <a:lnTo>
                  <a:pt x="1995069" y="1244499"/>
                </a:lnTo>
                <a:lnTo>
                  <a:pt x="1884045" y="1180414"/>
                </a:lnTo>
                <a:lnTo>
                  <a:pt x="1998497" y="1114349"/>
                </a:lnTo>
                <a:lnTo>
                  <a:pt x="2109521" y="1178433"/>
                </a:lnTo>
                <a:close/>
                <a:moveTo>
                  <a:pt x="1877339" y="1176528"/>
                </a:moveTo>
                <a:lnTo>
                  <a:pt x="1752981" y="1104748"/>
                </a:lnTo>
                <a:lnTo>
                  <a:pt x="1867434" y="1038682"/>
                </a:lnTo>
                <a:lnTo>
                  <a:pt x="1991792" y="1110463"/>
                </a:lnTo>
                <a:lnTo>
                  <a:pt x="1877339" y="1176528"/>
                </a:lnTo>
                <a:close/>
                <a:moveTo>
                  <a:pt x="1870710" y="1180414"/>
                </a:moveTo>
                <a:lnTo>
                  <a:pt x="1749781" y="1250214"/>
                </a:lnTo>
                <a:lnTo>
                  <a:pt x="1625422" y="1178433"/>
                </a:lnTo>
                <a:lnTo>
                  <a:pt x="1746352" y="1108634"/>
                </a:lnTo>
                <a:lnTo>
                  <a:pt x="1870710" y="1180414"/>
                </a:lnTo>
                <a:close/>
                <a:moveTo>
                  <a:pt x="1618717" y="1174547"/>
                </a:moveTo>
                <a:lnTo>
                  <a:pt x="1507693" y="1110463"/>
                </a:lnTo>
                <a:lnTo>
                  <a:pt x="1628623" y="1040663"/>
                </a:lnTo>
                <a:lnTo>
                  <a:pt x="1739646" y="1104748"/>
                </a:lnTo>
                <a:lnTo>
                  <a:pt x="1618717" y="1174547"/>
                </a:lnTo>
                <a:close/>
                <a:moveTo>
                  <a:pt x="1612011" y="1178433"/>
                </a:moveTo>
                <a:lnTo>
                  <a:pt x="1497559" y="1244499"/>
                </a:lnTo>
                <a:lnTo>
                  <a:pt x="1386535" y="1180414"/>
                </a:lnTo>
                <a:lnTo>
                  <a:pt x="1500988" y="1114349"/>
                </a:lnTo>
                <a:lnTo>
                  <a:pt x="1612011" y="1178433"/>
                </a:lnTo>
                <a:close/>
                <a:moveTo>
                  <a:pt x="1379906" y="1176528"/>
                </a:moveTo>
                <a:lnTo>
                  <a:pt x="1255547" y="1104748"/>
                </a:lnTo>
                <a:lnTo>
                  <a:pt x="1370000" y="1038682"/>
                </a:lnTo>
                <a:lnTo>
                  <a:pt x="1494358" y="1110463"/>
                </a:lnTo>
                <a:lnTo>
                  <a:pt x="1379906" y="1176528"/>
                </a:lnTo>
                <a:close/>
                <a:moveTo>
                  <a:pt x="1373200" y="1180414"/>
                </a:moveTo>
                <a:lnTo>
                  <a:pt x="1252271" y="1250214"/>
                </a:lnTo>
                <a:lnTo>
                  <a:pt x="1127912" y="1178433"/>
                </a:lnTo>
                <a:lnTo>
                  <a:pt x="1248842" y="1108634"/>
                </a:lnTo>
                <a:lnTo>
                  <a:pt x="1373200" y="1180414"/>
                </a:lnTo>
                <a:close/>
                <a:moveTo>
                  <a:pt x="1121207" y="1174547"/>
                </a:moveTo>
                <a:lnTo>
                  <a:pt x="1010183" y="1110463"/>
                </a:lnTo>
                <a:lnTo>
                  <a:pt x="1131113" y="1040663"/>
                </a:lnTo>
                <a:lnTo>
                  <a:pt x="1242136" y="1104748"/>
                </a:lnTo>
                <a:lnTo>
                  <a:pt x="1121207" y="1174547"/>
                </a:lnTo>
                <a:close/>
                <a:moveTo>
                  <a:pt x="1114501" y="1178433"/>
                </a:moveTo>
                <a:lnTo>
                  <a:pt x="1000049" y="1244499"/>
                </a:lnTo>
                <a:lnTo>
                  <a:pt x="889025" y="1180414"/>
                </a:lnTo>
                <a:lnTo>
                  <a:pt x="1003478" y="1114349"/>
                </a:lnTo>
                <a:lnTo>
                  <a:pt x="1114501" y="1178433"/>
                </a:lnTo>
                <a:close/>
                <a:moveTo>
                  <a:pt x="1124484" y="1323975"/>
                </a:moveTo>
                <a:lnTo>
                  <a:pt x="1003554" y="1393774"/>
                </a:lnTo>
                <a:lnTo>
                  <a:pt x="879196" y="1321994"/>
                </a:lnTo>
                <a:lnTo>
                  <a:pt x="1000125" y="1252195"/>
                </a:lnTo>
                <a:lnTo>
                  <a:pt x="1124484" y="1323975"/>
                </a:lnTo>
                <a:close/>
                <a:moveTo>
                  <a:pt x="1114501" y="1465631"/>
                </a:moveTo>
                <a:lnTo>
                  <a:pt x="1000049" y="1531696"/>
                </a:lnTo>
                <a:lnTo>
                  <a:pt x="889025" y="1467612"/>
                </a:lnTo>
                <a:lnTo>
                  <a:pt x="1003478" y="1401547"/>
                </a:lnTo>
                <a:lnTo>
                  <a:pt x="1114501" y="1465631"/>
                </a:lnTo>
                <a:close/>
                <a:moveTo>
                  <a:pt x="1124484" y="1611249"/>
                </a:moveTo>
                <a:lnTo>
                  <a:pt x="1003554" y="1681048"/>
                </a:lnTo>
                <a:lnTo>
                  <a:pt x="879196" y="1609268"/>
                </a:lnTo>
                <a:lnTo>
                  <a:pt x="1000125" y="1539469"/>
                </a:lnTo>
                <a:lnTo>
                  <a:pt x="1124484" y="1611249"/>
                </a:lnTo>
                <a:close/>
                <a:moveTo>
                  <a:pt x="1114501" y="1752829"/>
                </a:moveTo>
                <a:lnTo>
                  <a:pt x="1000049" y="1818894"/>
                </a:lnTo>
                <a:lnTo>
                  <a:pt x="889025" y="1754810"/>
                </a:lnTo>
                <a:lnTo>
                  <a:pt x="1003478" y="1688744"/>
                </a:lnTo>
                <a:lnTo>
                  <a:pt x="1114501" y="1752829"/>
                </a:lnTo>
                <a:close/>
                <a:moveTo>
                  <a:pt x="1124484" y="1898447"/>
                </a:moveTo>
                <a:lnTo>
                  <a:pt x="1003554" y="1968246"/>
                </a:lnTo>
                <a:lnTo>
                  <a:pt x="879196" y="1896466"/>
                </a:lnTo>
                <a:lnTo>
                  <a:pt x="1000125" y="1826666"/>
                </a:lnTo>
                <a:lnTo>
                  <a:pt x="1124484" y="1898447"/>
                </a:lnTo>
                <a:close/>
                <a:moveTo>
                  <a:pt x="1114501" y="2040103"/>
                </a:moveTo>
                <a:lnTo>
                  <a:pt x="1000049" y="2106168"/>
                </a:lnTo>
                <a:lnTo>
                  <a:pt x="889025" y="2042084"/>
                </a:lnTo>
                <a:lnTo>
                  <a:pt x="1003478" y="1976019"/>
                </a:lnTo>
                <a:lnTo>
                  <a:pt x="1114501" y="2040103"/>
                </a:lnTo>
                <a:close/>
                <a:moveTo>
                  <a:pt x="1124484" y="2185645"/>
                </a:moveTo>
                <a:lnTo>
                  <a:pt x="1003554" y="2255444"/>
                </a:lnTo>
                <a:lnTo>
                  <a:pt x="879196" y="2183664"/>
                </a:lnTo>
                <a:lnTo>
                  <a:pt x="1000125" y="2113864"/>
                </a:lnTo>
                <a:lnTo>
                  <a:pt x="1124484" y="2185645"/>
                </a:lnTo>
                <a:close/>
                <a:moveTo>
                  <a:pt x="1114501" y="2327301"/>
                </a:moveTo>
                <a:lnTo>
                  <a:pt x="1000049" y="2393366"/>
                </a:lnTo>
                <a:lnTo>
                  <a:pt x="889025" y="2329282"/>
                </a:lnTo>
                <a:lnTo>
                  <a:pt x="1003478" y="2263216"/>
                </a:lnTo>
                <a:lnTo>
                  <a:pt x="1114501" y="2327301"/>
                </a:lnTo>
                <a:close/>
                <a:moveTo>
                  <a:pt x="1124484" y="2472919"/>
                </a:moveTo>
                <a:lnTo>
                  <a:pt x="1003554" y="2542718"/>
                </a:lnTo>
                <a:lnTo>
                  <a:pt x="879196" y="2470937"/>
                </a:lnTo>
                <a:lnTo>
                  <a:pt x="1000125" y="2401138"/>
                </a:lnTo>
                <a:lnTo>
                  <a:pt x="1124484" y="2472919"/>
                </a:lnTo>
                <a:close/>
                <a:moveTo>
                  <a:pt x="1114501" y="2614498"/>
                </a:moveTo>
                <a:lnTo>
                  <a:pt x="1000049" y="2680564"/>
                </a:lnTo>
                <a:lnTo>
                  <a:pt x="889025" y="2616479"/>
                </a:lnTo>
                <a:lnTo>
                  <a:pt x="1003478" y="2550414"/>
                </a:lnTo>
                <a:lnTo>
                  <a:pt x="1114501" y="2614498"/>
                </a:lnTo>
                <a:close/>
                <a:moveTo>
                  <a:pt x="1124484" y="2760117"/>
                </a:moveTo>
                <a:lnTo>
                  <a:pt x="1003554" y="2829916"/>
                </a:lnTo>
                <a:lnTo>
                  <a:pt x="879196" y="2758135"/>
                </a:lnTo>
                <a:lnTo>
                  <a:pt x="1000125" y="2688336"/>
                </a:lnTo>
                <a:lnTo>
                  <a:pt x="1124484" y="2760117"/>
                </a:lnTo>
                <a:close/>
                <a:moveTo>
                  <a:pt x="1114501" y="2901772"/>
                </a:moveTo>
                <a:lnTo>
                  <a:pt x="1000049" y="2967838"/>
                </a:lnTo>
                <a:lnTo>
                  <a:pt x="889025" y="2903754"/>
                </a:lnTo>
                <a:lnTo>
                  <a:pt x="1003478" y="2837688"/>
                </a:lnTo>
                <a:lnTo>
                  <a:pt x="1114501" y="2901772"/>
                </a:lnTo>
                <a:close/>
                <a:moveTo>
                  <a:pt x="1124484" y="3047314"/>
                </a:moveTo>
                <a:lnTo>
                  <a:pt x="1003554" y="3117114"/>
                </a:lnTo>
                <a:lnTo>
                  <a:pt x="879196" y="3045333"/>
                </a:lnTo>
                <a:lnTo>
                  <a:pt x="1000125" y="2975534"/>
                </a:lnTo>
                <a:lnTo>
                  <a:pt x="1124484" y="3047314"/>
                </a:lnTo>
                <a:close/>
                <a:moveTo>
                  <a:pt x="1114501" y="3188970"/>
                </a:moveTo>
                <a:lnTo>
                  <a:pt x="1000049" y="3255036"/>
                </a:lnTo>
                <a:lnTo>
                  <a:pt x="889025" y="3190951"/>
                </a:lnTo>
                <a:lnTo>
                  <a:pt x="1003478" y="3124886"/>
                </a:lnTo>
                <a:lnTo>
                  <a:pt x="1114501" y="3188970"/>
                </a:lnTo>
                <a:close/>
                <a:moveTo>
                  <a:pt x="1124484" y="3334588"/>
                </a:moveTo>
                <a:lnTo>
                  <a:pt x="1003554" y="3404387"/>
                </a:lnTo>
                <a:lnTo>
                  <a:pt x="879196" y="3332607"/>
                </a:lnTo>
                <a:lnTo>
                  <a:pt x="1000125" y="3262808"/>
                </a:lnTo>
                <a:lnTo>
                  <a:pt x="1124484" y="3334588"/>
                </a:lnTo>
                <a:close/>
                <a:moveTo>
                  <a:pt x="1114501" y="3476168"/>
                </a:moveTo>
                <a:lnTo>
                  <a:pt x="1000049" y="3542233"/>
                </a:lnTo>
                <a:lnTo>
                  <a:pt x="889025" y="3478149"/>
                </a:lnTo>
                <a:lnTo>
                  <a:pt x="1003478" y="3412084"/>
                </a:lnTo>
                <a:lnTo>
                  <a:pt x="1114501" y="3476168"/>
                </a:lnTo>
                <a:close/>
                <a:moveTo>
                  <a:pt x="1124484" y="3621786"/>
                </a:moveTo>
                <a:lnTo>
                  <a:pt x="1003554" y="3691585"/>
                </a:lnTo>
                <a:lnTo>
                  <a:pt x="879196" y="3619805"/>
                </a:lnTo>
                <a:lnTo>
                  <a:pt x="1000125" y="3550006"/>
                </a:lnTo>
                <a:lnTo>
                  <a:pt x="1124484" y="3621786"/>
                </a:lnTo>
                <a:close/>
                <a:moveTo>
                  <a:pt x="1114501" y="3763442"/>
                </a:moveTo>
                <a:lnTo>
                  <a:pt x="1000049" y="3829507"/>
                </a:lnTo>
                <a:lnTo>
                  <a:pt x="889025" y="3765423"/>
                </a:lnTo>
                <a:lnTo>
                  <a:pt x="1003478" y="3699358"/>
                </a:lnTo>
                <a:lnTo>
                  <a:pt x="1114501" y="3763442"/>
                </a:lnTo>
                <a:close/>
                <a:moveTo>
                  <a:pt x="1124484" y="3908984"/>
                </a:moveTo>
                <a:lnTo>
                  <a:pt x="1003554" y="3978783"/>
                </a:lnTo>
                <a:lnTo>
                  <a:pt x="879196" y="3907003"/>
                </a:lnTo>
                <a:lnTo>
                  <a:pt x="1000125" y="3837204"/>
                </a:lnTo>
                <a:lnTo>
                  <a:pt x="1124484" y="3908984"/>
                </a:lnTo>
                <a:close/>
                <a:moveTo>
                  <a:pt x="1114501" y="4050640"/>
                </a:moveTo>
                <a:lnTo>
                  <a:pt x="1000049" y="4116705"/>
                </a:lnTo>
                <a:lnTo>
                  <a:pt x="889025" y="4052621"/>
                </a:lnTo>
                <a:lnTo>
                  <a:pt x="1003478" y="3986555"/>
                </a:lnTo>
                <a:lnTo>
                  <a:pt x="1114501" y="4050640"/>
                </a:lnTo>
                <a:close/>
                <a:moveTo>
                  <a:pt x="1124484" y="4196258"/>
                </a:moveTo>
                <a:lnTo>
                  <a:pt x="1003554" y="4266057"/>
                </a:lnTo>
                <a:lnTo>
                  <a:pt x="879196" y="4194277"/>
                </a:lnTo>
                <a:lnTo>
                  <a:pt x="1000125" y="4124478"/>
                </a:lnTo>
                <a:lnTo>
                  <a:pt x="1124484" y="4196258"/>
                </a:lnTo>
                <a:close/>
                <a:moveTo>
                  <a:pt x="1114501" y="4337838"/>
                </a:moveTo>
                <a:lnTo>
                  <a:pt x="1000049" y="4403903"/>
                </a:lnTo>
                <a:lnTo>
                  <a:pt x="889025" y="4339819"/>
                </a:lnTo>
                <a:lnTo>
                  <a:pt x="1003478" y="4273753"/>
                </a:lnTo>
                <a:lnTo>
                  <a:pt x="1114501" y="4337838"/>
                </a:lnTo>
                <a:close/>
                <a:moveTo>
                  <a:pt x="1124484" y="4483456"/>
                </a:moveTo>
                <a:lnTo>
                  <a:pt x="1003554" y="4553255"/>
                </a:lnTo>
                <a:lnTo>
                  <a:pt x="879196" y="4481475"/>
                </a:lnTo>
                <a:lnTo>
                  <a:pt x="1000125" y="4411676"/>
                </a:lnTo>
                <a:lnTo>
                  <a:pt x="1124484" y="4483456"/>
                </a:lnTo>
                <a:close/>
                <a:moveTo>
                  <a:pt x="1114501" y="4625111"/>
                </a:moveTo>
                <a:lnTo>
                  <a:pt x="1000049" y="4691177"/>
                </a:lnTo>
                <a:lnTo>
                  <a:pt x="889025" y="4627093"/>
                </a:lnTo>
                <a:lnTo>
                  <a:pt x="1003478" y="4561027"/>
                </a:lnTo>
                <a:lnTo>
                  <a:pt x="1114501" y="4625111"/>
                </a:lnTo>
                <a:close/>
                <a:moveTo>
                  <a:pt x="1124484" y="4770654"/>
                </a:moveTo>
                <a:lnTo>
                  <a:pt x="1003554" y="4840453"/>
                </a:lnTo>
                <a:lnTo>
                  <a:pt x="879196" y="4768672"/>
                </a:lnTo>
                <a:lnTo>
                  <a:pt x="1000125" y="4698873"/>
                </a:lnTo>
                <a:lnTo>
                  <a:pt x="1124484" y="4770654"/>
                </a:lnTo>
                <a:close/>
                <a:moveTo>
                  <a:pt x="1114501" y="4912309"/>
                </a:moveTo>
                <a:lnTo>
                  <a:pt x="1000049" y="4978375"/>
                </a:lnTo>
                <a:lnTo>
                  <a:pt x="889025" y="4914291"/>
                </a:lnTo>
                <a:lnTo>
                  <a:pt x="1003478" y="4848225"/>
                </a:lnTo>
                <a:lnTo>
                  <a:pt x="1114501" y="4912309"/>
                </a:lnTo>
                <a:close/>
                <a:moveTo>
                  <a:pt x="1124484" y="5057928"/>
                </a:moveTo>
                <a:lnTo>
                  <a:pt x="1003554" y="5127727"/>
                </a:lnTo>
                <a:lnTo>
                  <a:pt x="879196" y="5055947"/>
                </a:lnTo>
                <a:lnTo>
                  <a:pt x="1000125" y="4986147"/>
                </a:lnTo>
                <a:lnTo>
                  <a:pt x="1124484" y="5057928"/>
                </a:lnTo>
                <a:close/>
                <a:moveTo>
                  <a:pt x="1114501" y="5199507"/>
                </a:moveTo>
                <a:lnTo>
                  <a:pt x="1000049" y="5265573"/>
                </a:lnTo>
                <a:lnTo>
                  <a:pt x="889025" y="5201488"/>
                </a:lnTo>
                <a:lnTo>
                  <a:pt x="1003478" y="5135423"/>
                </a:lnTo>
                <a:lnTo>
                  <a:pt x="1114501" y="5199507"/>
                </a:lnTo>
                <a:close/>
                <a:moveTo>
                  <a:pt x="1124484" y="5345126"/>
                </a:moveTo>
                <a:lnTo>
                  <a:pt x="1003554" y="5414925"/>
                </a:lnTo>
                <a:lnTo>
                  <a:pt x="879196" y="5343144"/>
                </a:lnTo>
                <a:lnTo>
                  <a:pt x="1000125" y="5273345"/>
                </a:lnTo>
                <a:lnTo>
                  <a:pt x="1124484" y="5345126"/>
                </a:lnTo>
                <a:close/>
                <a:moveTo>
                  <a:pt x="1114501" y="5486781"/>
                </a:moveTo>
                <a:lnTo>
                  <a:pt x="1000049" y="5552846"/>
                </a:lnTo>
                <a:lnTo>
                  <a:pt x="889025" y="5488762"/>
                </a:lnTo>
                <a:lnTo>
                  <a:pt x="1003478" y="5422697"/>
                </a:lnTo>
                <a:lnTo>
                  <a:pt x="1114501" y="5486781"/>
                </a:lnTo>
                <a:close/>
                <a:moveTo>
                  <a:pt x="1124484" y="5632323"/>
                </a:moveTo>
                <a:lnTo>
                  <a:pt x="1003554" y="5702122"/>
                </a:lnTo>
                <a:lnTo>
                  <a:pt x="879196" y="5630342"/>
                </a:lnTo>
                <a:lnTo>
                  <a:pt x="1000125" y="5560543"/>
                </a:lnTo>
                <a:lnTo>
                  <a:pt x="1124484" y="5632323"/>
                </a:lnTo>
                <a:close/>
                <a:moveTo>
                  <a:pt x="1114501" y="5773979"/>
                </a:moveTo>
                <a:lnTo>
                  <a:pt x="1000049" y="5840044"/>
                </a:lnTo>
                <a:lnTo>
                  <a:pt x="889025" y="5775960"/>
                </a:lnTo>
                <a:lnTo>
                  <a:pt x="1003478" y="5709895"/>
                </a:lnTo>
                <a:lnTo>
                  <a:pt x="1114501" y="5773979"/>
                </a:lnTo>
                <a:close/>
                <a:moveTo>
                  <a:pt x="1010183" y="5706009"/>
                </a:moveTo>
                <a:lnTo>
                  <a:pt x="1131113" y="5636209"/>
                </a:lnTo>
                <a:lnTo>
                  <a:pt x="1242136" y="5700294"/>
                </a:lnTo>
                <a:lnTo>
                  <a:pt x="1121207" y="5770093"/>
                </a:lnTo>
                <a:lnTo>
                  <a:pt x="1010183" y="5706009"/>
                </a:lnTo>
                <a:close/>
                <a:moveTo>
                  <a:pt x="1248842" y="5704180"/>
                </a:moveTo>
                <a:lnTo>
                  <a:pt x="1373200" y="5775960"/>
                </a:lnTo>
                <a:lnTo>
                  <a:pt x="1252271" y="5845759"/>
                </a:lnTo>
                <a:lnTo>
                  <a:pt x="1127912" y="5773979"/>
                </a:lnTo>
                <a:lnTo>
                  <a:pt x="1248842" y="5704180"/>
                </a:lnTo>
                <a:close/>
                <a:moveTo>
                  <a:pt x="1255547" y="5700294"/>
                </a:moveTo>
                <a:lnTo>
                  <a:pt x="1370000" y="5634228"/>
                </a:lnTo>
                <a:lnTo>
                  <a:pt x="1494358" y="5706009"/>
                </a:lnTo>
                <a:lnTo>
                  <a:pt x="1379906" y="5772074"/>
                </a:lnTo>
                <a:lnTo>
                  <a:pt x="1255547" y="5700294"/>
                </a:lnTo>
                <a:close/>
                <a:moveTo>
                  <a:pt x="1500988" y="5709895"/>
                </a:moveTo>
                <a:lnTo>
                  <a:pt x="1612011" y="5773979"/>
                </a:lnTo>
                <a:lnTo>
                  <a:pt x="1497559" y="5840044"/>
                </a:lnTo>
                <a:lnTo>
                  <a:pt x="1386535" y="5775960"/>
                </a:lnTo>
                <a:lnTo>
                  <a:pt x="1500988" y="5709895"/>
                </a:lnTo>
                <a:close/>
                <a:moveTo>
                  <a:pt x="1507693" y="5706009"/>
                </a:moveTo>
                <a:lnTo>
                  <a:pt x="1628623" y="5636209"/>
                </a:lnTo>
                <a:lnTo>
                  <a:pt x="1739646" y="5700294"/>
                </a:lnTo>
                <a:lnTo>
                  <a:pt x="1618717" y="5770093"/>
                </a:lnTo>
                <a:lnTo>
                  <a:pt x="1507693" y="5706009"/>
                </a:lnTo>
                <a:close/>
                <a:moveTo>
                  <a:pt x="1746275" y="5704180"/>
                </a:moveTo>
                <a:lnTo>
                  <a:pt x="1870634" y="5775960"/>
                </a:lnTo>
                <a:lnTo>
                  <a:pt x="1749704" y="5845759"/>
                </a:lnTo>
                <a:lnTo>
                  <a:pt x="1625346" y="5773979"/>
                </a:lnTo>
                <a:lnTo>
                  <a:pt x="1746275" y="5704180"/>
                </a:lnTo>
                <a:close/>
                <a:moveTo>
                  <a:pt x="1752981" y="5700294"/>
                </a:moveTo>
                <a:lnTo>
                  <a:pt x="1867434" y="5634228"/>
                </a:lnTo>
                <a:lnTo>
                  <a:pt x="1991792" y="5706009"/>
                </a:lnTo>
                <a:lnTo>
                  <a:pt x="1877339" y="5772074"/>
                </a:lnTo>
                <a:lnTo>
                  <a:pt x="1752981" y="5700294"/>
                </a:lnTo>
                <a:close/>
                <a:moveTo>
                  <a:pt x="1998497" y="5709895"/>
                </a:moveTo>
                <a:lnTo>
                  <a:pt x="2109521" y="5773979"/>
                </a:lnTo>
                <a:lnTo>
                  <a:pt x="1995069" y="5840044"/>
                </a:lnTo>
                <a:lnTo>
                  <a:pt x="1884045" y="5775960"/>
                </a:lnTo>
                <a:lnTo>
                  <a:pt x="1998497" y="5709895"/>
                </a:lnTo>
                <a:close/>
                <a:moveTo>
                  <a:pt x="2005203" y="5706009"/>
                </a:moveTo>
                <a:lnTo>
                  <a:pt x="2126132" y="5636209"/>
                </a:lnTo>
                <a:lnTo>
                  <a:pt x="2237156" y="5700294"/>
                </a:lnTo>
                <a:lnTo>
                  <a:pt x="2116227" y="5770093"/>
                </a:lnTo>
                <a:lnTo>
                  <a:pt x="2005203" y="5706009"/>
                </a:lnTo>
                <a:close/>
                <a:moveTo>
                  <a:pt x="2243785" y="5704180"/>
                </a:moveTo>
                <a:lnTo>
                  <a:pt x="2368144" y="5775960"/>
                </a:lnTo>
                <a:lnTo>
                  <a:pt x="2247214" y="5845759"/>
                </a:lnTo>
                <a:lnTo>
                  <a:pt x="2122856" y="5773979"/>
                </a:lnTo>
                <a:lnTo>
                  <a:pt x="2243785" y="5704180"/>
                </a:lnTo>
                <a:close/>
                <a:moveTo>
                  <a:pt x="2250491" y="5700294"/>
                </a:moveTo>
                <a:lnTo>
                  <a:pt x="2364943" y="5634228"/>
                </a:lnTo>
                <a:lnTo>
                  <a:pt x="2489302" y="5706009"/>
                </a:lnTo>
                <a:lnTo>
                  <a:pt x="2374849" y="5772074"/>
                </a:lnTo>
                <a:lnTo>
                  <a:pt x="2250491" y="5700294"/>
                </a:lnTo>
                <a:close/>
                <a:moveTo>
                  <a:pt x="2495931" y="5709895"/>
                </a:moveTo>
                <a:lnTo>
                  <a:pt x="2606954" y="5773979"/>
                </a:lnTo>
                <a:lnTo>
                  <a:pt x="2492502" y="5840044"/>
                </a:lnTo>
                <a:lnTo>
                  <a:pt x="2381479" y="5775960"/>
                </a:lnTo>
                <a:lnTo>
                  <a:pt x="2495931" y="5709895"/>
                </a:lnTo>
                <a:close/>
                <a:moveTo>
                  <a:pt x="2502637" y="5706009"/>
                </a:moveTo>
                <a:lnTo>
                  <a:pt x="2623566" y="5636209"/>
                </a:lnTo>
                <a:lnTo>
                  <a:pt x="2734589" y="5700294"/>
                </a:lnTo>
                <a:lnTo>
                  <a:pt x="2613660" y="5770093"/>
                </a:lnTo>
                <a:lnTo>
                  <a:pt x="2502637" y="5706009"/>
                </a:lnTo>
                <a:close/>
                <a:moveTo>
                  <a:pt x="2741295" y="5704180"/>
                </a:moveTo>
                <a:lnTo>
                  <a:pt x="2865654" y="5775960"/>
                </a:lnTo>
                <a:lnTo>
                  <a:pt x="2744724" y="5845759"/>
                </a:lnTo>
                <a:lnTo>
                  <a:pt x="2620366" y="5773979"/>
                </a:lnTo>
                <a:lnTo>
                  <a:pt x="2741295" y="5704180"/>
                </a:lnTo>
                <a:close/>
                <a:moveTo>
                  <a:pt x="2747924" y="5700294"/>
                </a:moveTo>
                <a:lnTo>
                  <a:pt x="2862377" y="5634228"/>
                </a:lnTo>
                <a:lnTo>
                  <a:pt x="2986735" y="5706009"/>
                </a:lnTo>
                <a:lnTo>
                  <a:pt x="2872283" y="5772074"/>
                </a:lnTo>
                <a:lnTo>
                  <a:pt x="2747924" y="5700294"/>
                </a:lnTo>
                <a:close/>
                <a:moveTo>
                  <a:pt x="2993441" y="5709895"/>
                </a:moveTo>
                <a:lnTo>
                  <a:pt x="3104464" y="5773979"/>
                </a:lnTo>
                <a:lnTo>
                  <a:pt x="2990012" y="5840044"/>
                </a:lnTo>
                <a:lnTo>
                  <a:pt x="2878989" y="5775960"/>
                </a:lnTo>
                <a:lnTo>
                  <a:pt x="2993441" y="5709895"/>
                </a:lnTo>
                <a:close/>
                <a:moveTo>
                  <a:pt x="3000147" y="5706009"/>
                </a:moveTo>
                <a:lnTo>
                  <a:pt x="3121076" y="5636209"/>
                </a:lnTo>
                <a:lnTo>
                  <a:pt x="3232099" y="5700294"/>
                </a:lnTo>
                <a:lnTo>
                  <a:pt x="3111170" y="5770093"/>
                </a:lnTo>
                <a:lnTo>
                  <a:pt x="3000147" y="5706009"/>
                </a:lnTo>
                <a:close/>
                <a:moveTo>
                  <a:pt x="3238729" y="5704180"/>
                </a:moveTo>
                <a:lnTo>
                  <a:pt x="3363087" y="5775960"/>
                </a:lnTo>
                <a:lnTo>
                  <a:pt x="3242158" y="5845759"/>
                </a:lnTo>
                <a:lnTo>
                  <a:pt x="3117799" y="5773979"/>
                </a:lnTo>
                <a:lnTo>
                  <a:pt x="3238729" y="5704180"/>
                </a:lnTo>
                <a:close/>
                <a:moveTo>
                  <a:pt x="3245434" y="5700294"/>
                </a:moveTo>
                <a:lnTo>
                  <a:pt x="3359887" y="5634228"/>
                </a:lnTo>
                <a:lnTo>
                  <a:pt x="3484245" y="5706009"/>
                </a:lnTo>
                <a:lnTo>
                  <a:pt x="3369793" y="5772074"/>
                </a:lnTo>
                <a:lnTo>
                  <a:pt x="3245434" y="5700294"/>
                </a:lnTo>
                <a:close/>
                <a:moveTo>
                  <a:pt x="3490951" y="5709895"/>
                </a:moveTo>
                <a:lnTo>
                  <a:pt x="3601974" y="5773979"/>
                </a:lnTo>
                <a:lnTo>
                  <a:pt x="3487522" y="5840044"/>
                </a:lnTo>
                <a:lnTo>
                  <a:pt x="3376498" y="5775960"/>
                </a:lnTo>
                <a:lnTo>
                  <a:pt x="3490951" y="5709895"/>
                </a:lnTo>
                <a:close/>
                <a:moveTo>
                  <a:pt x="3497580" y="5706009"/>
                </a:moveTo>
                <a:lnTo>
                  <a:pt x="3618509" y="5636209"/>
                </a:lnTo>
                <a:lnTo>
                  <a:pt x="3729533" y="5700294"/>
                </a:lnTo>
                <a:lnTo>
                  <a:pt x="3608604" y="5770093"/>
                </a:lnTo>
                <a:lnTo>
                  <a:pt x="3497580" y="5706009"/>
                </a:lnTo>
                <a:close/>
                <a:moveTo>
                  <a:pt x="3736239" y="5704180"/>
                </a:moveTo>
                <a:lnTo>
                  <a:pt x="3860597" y="5775960"/>
                </a:lnTo>
                <a:lnTo>
                  <a:pt x="3739667" y="5845759"/>
                </a:lnTo>
                <a:lnTo>
                  <a:pt x="3615309" y="5773979"/>
                </a:lnTo>
                <a:lnTo>
                  <a:pt x="3736239" y="5704180"/>
                </a:lnTo>
                <a:close/>
                <a:moveTo>
                  <a:pt x="3742868" y="5700294"/>
                </a:moveTo>
                <a:lnTo>
                  <a:pt x="3857320" y="5634228"/>
                </a:lnTo>
                <a:lnTo>
                  <a:pt x="3981679" y="5706009"/>
                </a:lnTo>
                <a:lnTo>
                  <a:pt x="3867226" y="5772074"/>
                </a:lnTo>
                <a:lnTo>
                  <a:pt x="3742868" y="5700294"/>
                </a:lnTo>
                <a:close/>
                <a:moveTo>
                  <a:pt x="3988384" y="5709895"/>
                </a:moveTo>
                <a:lnTo>
                  <a:pt x="4099408" y="5773979"/>
                </a:lnTo>
                <a:lnTo>
                  <a:pt x="3984955" y="5840044"/>
                </a:lnTo>
                <a:lnTo>
                  <a:pt x="3873932" y="5775960"/>
                </a:lnTo>
                <a:lnTo>
                  <a:pt x="3988384" y="5709895"/>
                </a:lnTo>
                <a:close/>
                <a:moveTo>
                  <a:pt x="3995090" y="5706009"/>
                </a:moveTo>
                <a:lnTo>
                  <a:pt x="4116019" y="5636209"/>
                </a:lnTo>
                <a:lnTo>
                  <a:pt x="4227043" y="5700294"/>
                </a:lnTo>
                <a:lnTo>
                  <a:pt x="4106113" y="5770093"/>
                </a:lnTo>
                <a:lnTo>
                  <a:pt x="3995090" y="5706009"/>
                </a:lnTo>
                <a:close/>
                <a:moveTo>
                  <a:pt x="4233672" y="5704180"/>
                </a:moveTo>
                <a:lnTo>
                  <a:pt x="4358031" y="5775960"/>
                </a:lnTo>
                <a:lnTo>
                  <a:pt x="4237101" y="5845759"/>
                </a:lnTo>
                <a:lnTo>
                  <a:pt x="4112743" y="5773979"/>
                </a:lnTo>
                <a:lnTo>
                  <a:pt x="4233672" y="5704180"/>
                </a:lnTo>
                <a:close/>
                <a:moveTo>
                  <a:pt x="4240378" y="5700294"/>
                </a:moveTo>
                <a:lnTo>
                  <a:pt x="4354830" y="5634228"/>
                </a:lnTo>
                <a:lnTo>
                  <a:pt x="4479189" y="5706009"/>
                </a:lnTo>
                <a:lnTo>
                  <a:pt x="4364736" y="5772074"/>
                </a:lnTo>
                <a:lnTo>
                  <a:pt x="4240378" y="5700294"/>
                </a:lnTo>
                <a:close/>
                <a:moveTo>
                  <a:pt x="4485894" y="5709895"/>
                </a:moveTo>
                <a:lnTo>
                  <a:pt x="4596918" y="5773979"/>
                </a:lnTo>
                <a:lnTo>
                  <a:pt x="4482465" y="5840044"/>
                </a:lnTo>
                <a:lnTo>
                  <a:pt x="4371442" y="5775960"/>
                </a:lnTo>
                <a:lnTo>
                  <a:pt x="4485894" y="5709895"/>
                </a:lnTo>
                <a:close/>
                <a:moveTo>
                  <a:pt x="4492524" y="5706009"/>
                </a:moveTo>
                <a:lnTo>
                  <a:pt x="4613453" y="5636209"/>
                </a:lnTo>
                <a:lnTo>
                  <a:pt x="4724477" y="5700294"/>
                </a:lnTo>
                <a:lnTo>
                  <a:pt x="4603547" y="5770093"/>
                </a:lnTo>
                <a:lnTo>
                  <a:pt x="4492524" y="5706009"/>
                </a:lnTo>
                <a:close/>
                <a:moveTo>
                  <a:pt x="4731182" y="5704180"/>
                </a:moveTo>
                <a:lnTo>
                  <a:pt x="4855541" y="5775960"/>
                </a:lnTo>
                <a:lnTo>
                  <a:pt x="4734611" y="5845759"/>
                </a:lnTo>
                <a:lnTo>
                  <a:pt x="4610253" y="5773979"/>
                </a:lnTo>
                <a:lnTo>
                  <a:pt x="4731182" y="5704180"/>
                </a:lnTo>
                <a:close/>
                <a:moveTo>
                  <a:pt x="4737888" y="5700294"/>
                </a:moveTo>
                <a:lnTo>
                  <a:pt x="4852340" y="5634228"/>
                </a:lnTo>
                <a:lnTo>
                  <a:pt x="4976698" y="5706009"/>
                </a:lnTo>
                <a:lnTo>
                  <a:pt x="4862246" y="5772074"/>
                </a:lnTo>
                <a:lnTo>
                  <a:pt x="4737888" y="5700294"/>
                </a:lnTo>
                <a:close/>
                <a:moveTo>
                  <a:pt x="4983328" y="5709895"/>
                </a:moveTo>
                <a:lnTo>
                  <a:pt x="5094351" y="5773979"/>
                </a:lnTo>
                <a:lnTo>
                  <a:pt x="4979899" y="5840044"/>
                </a:lnTo>
                <a:lnTo>
                  <a:pt x="4868876" y="5775960"/>
                </a:lnTo>
                <a:lnTo>
                  <a:pt x="4983328" y="5709895"/>
                </a:lnTo>
                <a:close/>
                <a:moveTo>
                  <a:pt x="4990033" y="5706009"/>
                </a:moveTo>
                <a:lnTo>
                  <a:pt x="5110963" y="5636209"/>
                </a:lnTo>
                <a:lnTo>
                  <a:pt x="5221986" y="5700294"/>
                </a:lnTo>
                <a:lnTo>
                  <a:pt x="5101057" y="5770093"/>
                </a:lnTo>
                <a:lnTo>
                  <a:pt x="4990033" y="5706009"/>
                </a:lnTo>
                <a:close/>
                <a:moveTo>
                  <a:pt x="5228692" y="5704180"/>
                </a:moveTo>
                <a:lnTo>
                  <a:pt x="5353050" y="5775960"/>
                </a:lnTo>
                <a:lnTo>
                  <a:pt x="5232121" y="5845759"/>
                </a:lnTo>
                <a:lnTo>
                  <a:pt x="5107762" y="5773979"/>
                </a:lnTo>
                <a:lnTo>
                  <a:pt x="5228692" y="5704180"/>
                </a:lnTo>
                <a:close/>
                <a:moveTo>
                  <a:pt x="5235321" y="5700294"/>
                </a:moveTo>
                <a:lnTo>
                  <a:pt x="5349774" y="5634228"/>
                </a:lnTo>
                <a:lnTo>
                  <a:pt x="5474132" y="5706009"/>
                </a:lnTo>
                <a:lnTo>
                  <a:pt x="5359680" y="5772074"/>
                </a:lnTo>
                <a:lnTo>
                  <a:pt x="5235321" y="5700294"/>
                </a:lnTo>
                <a:close/>
                <a:moveTo>
                  <a:pt x="5480838" y="5709895"/>
                </a:moveTo>
                <a:lnTo>
                  <a:pt x="5591861" y="5773979"/>
                </a:lnTo>
                <a:lnTo>
                  <a:pt x="5477409" y="5840044"/>
                </a:lnTo>
                <a:lnTo>
                  <a:pt x="5366385" y="5775960"/>
                </a:lnTo>
                <a:lnTo>
                  <a:pt x="5480838" y="5709895"/>
                </a:lnTo>
                <a:close/>
                <a:moveTo>
                  <a:pt x="5487543" y="5706009"/>
                </a:moveTo>
                <a:lnTo>
                  <a:pt x="5608473" y="5636133"/>
                </a:lnTo>
                <a:lnTo>
                  <a:pt x="5719496" y="5700217"/>
                </a:lnTo>
                <a:lnTo>
                  <a:pt x="5598566" y="5770016"/>
                </a:lnTo>
                <a:lnTo>
                  <a:pt x="5487543" y="5706009"/>
                </a:lnTo>
                <a:close/>
                <a:moveTo>
                  <a:pt x="5726126" y="5704180"/>
                </a:moveTo>
                <a:lnTo>
                  <a:pt x="5850484" y="5775960"/>
                </a:lnTo>
                <a:lnTo>
                  <a:pt x="5729554" y="5845759"/>
                </a:lnTo>
                <a:lnTo>
                  <a:pt x="5605196" y="5773979"/>
                </a:lnTo>
                <a:lnTo>
                  <a:pt x="5726126" y="5704180"/>
                </a:lnTo>
                <a:close/>
                <a:moveTo>
                  <a:pt x="5732831" y="5700294"/>
                </a:moveTo>
                <a:lnTo>
                  <a:pt x="5847283" y="5634228"/>
                </a:lnTo>
                <a:lnTo>
                  <a:pt x="5971642" y="5706009"/>
                </a:lnTo>
                <a:lnTo>
                  <a:pt x="5857189" y="5772074"/>
                </a:lnTo>
                <a:lnTo>
                  <a:pt x="5732831" y="5700294"/>
                </a:lnTo>
                <a:close/>
                <a:moveTo>
                  <a:pt x="5736260" y="5562448"/>
                </a:moveTo>
                <a:lnTo>
                  <a:pt x="5857189" y="5492649"/>
                </a:lnTo>
                <a:lnTo>
                  <a:pt x="5968213" y="5556733"/>
                </a:lnTo>
                <a:lnTo>
                  <a:pt x="5847283" y="5626532"/>
                </a:lnTo>
                <a:lnTo>
                  <a:pt x="5736260" y="5562448"/>
                </a:lnTo>
                <a:close/>
                <a:moveTo>
                  <a:pt x="5732831" y="5413096"/>
                </a:moveTo>
                <a:lnTo>
                  <a:pt x="5847283" y="5347031"/>
                </a:lnTo>
                <a:lnTo>
                  <a:pt x="5971642" y="5418811"/>
                </a:lnTo>
                <a:lnTo>
                  <a:pt x="5857189" y="5484876"/>
                </a:lnTo>
                <a:lnTo>
                  <a:pt x="5732831" y="5413096"/>
                </a:lnTo>
                <a:close/>
                <a:moveTo>
                  <a:pt x="5736260" y="5275174"/>
                </a:moveTo>
                <a:lnTo>
                  <a:pt x="5857189" y="5205375"/>
                </a:lnTo>
                <a:lnTo>
                  <a:pt x="5968213" y="5269459"/>
                </a:lnTo>
                <a:lnTo>
                  <a:pt x="5847283" y="5339258"/>
                </a:lnTo>
                <a:lnTo>
                  <a:pt x="5736260" y="5275174"/>
                </a:lnTo>
                <a:close/>
                <a:moveTo>
                  <a:pt x="5732831" y="5125822"/>
                </a:moveTo>
                <a:lnTo>
                  <a:pt x="5847283" y="5059757"/>
                </a:lnTo>
                <a:lnTo>
                  <a:pt x="5971642" y="5131537"/>
                </a:lnTo>
                <a:lnTo>
                  <a:pt x="5857189" y="5197602"/>
                </a:lnTo>
                <a:lnTo>
                  <a:pt x="5732831" y="5125822"/>
                </a:lnTo>
                <a:close/>
                <a:moveTo>
                  <a:pt x="5736260" y="4987976"/>
                </a:moveTo>
                <a:lnTo>
                  <a:pt x="5857189" y="4918177"/>
                </a:lnTo>
                <a:lnTo>
                  <a:pt x="5968213" y="4982261"/>
                </a:lnTo>
                <a:lnTo>
                  <a:pt x="5847283" y="5052060"/>
                </a:lnTo>
                <a:lnTo>
                  <a:pt x="5736260" y="4987976"/>
                </a:lnTo>
                <a:close/>
                <a:moveTo>
                  <a:pt x="5732831" y="4838624"/>
                </a:moveTo>
                <a:lnTo>
                  <a:pt x="5847283" y="4772559"/>
                </a:lnTo>
                <a:lnTo>
                  <a:pt x="5971642" y="4844339"/>
                </a:lnTo>
                <a:lnTo>
                  <a:pt x="5857189" y="4910404"/>
                </a:lnTo>
                <a:lnTo>
                  <a:pt x="5732831" y="4838624"/>
                </a:lnTo>
                <a:close/>
                <a:moveTo>
                  <a:pt x="5736260" y="4700778"/>
                </a:moveTo>
                <a:lnTo>
                  <a:pt x="5857189" y="4630979"/>
                </a:lnTo>
                <a:lnTo>
                  <a:pt x="5968213" y="4695063"/>
                </a:lnTo>
                <a:lnTo>
                  <a:pt x="5847283" y="4764862"/>
                </a:lnTo>
                <a:lnTo>
                  <a:pt x="5736260" y="4700778"/>
                </a:lnTo>
                <a:close/>
                <a:moveTo>
                  <a:pt x="5732831" y="4551426"/>
                </a:moveTo>
                <a:lnTo>
                  <a:pt x="5847283" y="4485361"/>
                </a:lnTo>
                <a:lnTo>
                  <a:pt x="5971642" y="4557141"/>
                </a:lnTo>
                <a:lnTo>
                  <a:pt x="5857189" y="4623206"/>
                </a:lnTo>
                <a:lnTo>
                  <a:pt x="5732831" y="4551426"/>
                </a:lnTo>
                <a:close/>
                <a:moveTo>
                  <a:pt x="5736260" y="4413504"/>
                </a:moveTo>
                <a:lnTo>
                  <a:pt x="5857189" y="4343705"/>
                </a:lnTo>
                <a:lnTo>
                  <a:pt x="5968213" y="4407789"/>
                </a:lnTo>
                <a:lnTo>
                  <a:pt x="5847283" y="4477588"/>
                </a:lnTo>
                <a:lnTo>
                  <a:pt x="5736260" y="4413504"/>
                </a:lnTo>
                <a:close/>
                <a:moveTo>
                  <a:pt x="5732831" y="4264152"/>
                </a:moveTo>
                <a:lnTo>
                  <a:pt x="5847283" y="4198087"/>
                </a:lnTo>
                <a:lnTo>
                  <a:pt x="5971642" y="4269867"/>
                </a:lnTo>
                <a:lnTo>
                  <a:pt x="5857189" y="4335933"/>
                </a:lnTo>
                <a:lnTo>
                  <a:pt x="5732831" y="4264152"/>
                </a:lnTo>
                <a:close/>
                <a:moveTo>
                  <a:pt x="5736260" y="4126306"/>
                </a:moveTo>
                <a:lnTo>
                  <a:pt x="5857189" y="4056507"/>
                </a:lnTo>
                <a:lnTo>
                  <a:pt x="5968213" y="4120591"/>
                </a:lnTo>
                <a:lnTo>
                  <a:pt x="5847283" y="4190390"/>
                </a:lnTo>
                <a:lnTo>
                  <a:pt x="5736260" y="4126306"/>
                </a:lnTo>
                <a:close/>
                <a:moveTo>
                  <a:pt x="5732831" y="3976954"/>
                </a:moveTo>
                <a:lnTo>
                  <a:pt x="5847283" y="3910889"/>
                </a:lnTo>
                <a:lnTo>
                  <a:pt x="5971642" y="3982669"/>
                </a:lnTo>
                <a:lnTo>
                  <a:pt x="5857189" y="4048735"/>
                </a:lnTo>
                <a:lnTo>
                  <a:pt x="5732831" y="3976954"/>
                </a:lnTo>
                <a:close/>
                <a:moveTo>
                  <a:pt x="5736260" y="3839109"/>
                </a:moveTo>
                <a:lnTo>
                  <a:pt x="5857189" y="3769309"/>
                </a:lnTo>
                <a:lnTo>
                  <a:pt x="5968213" y="3833394"/>
                </a:lnTo>
                <a:lnTo>
                  <a:pt x="5847283" y="3903193"/>
                </a:lnTo>
                <a:lnTo>
                  <a:pt x="5736260" y="3839109"/>
                </a:lnTo>
                <a:close/>
                <a:moveTo>
                  <a:pt x="5732831" y="3689757"/>
                </a:moveTo>
                <a:lnTo>
                  <a:pt x="5847283" y="3623691"/>
                </a:lnTo>
                <a:lnTo>
                  <a:pt x="5971642" y="3695472"/>
                </a:lnTo>
                <a:lnTo>
                  <a:pt x="5857189" y="3761537"/>
                </a:lnTo>
                <a:lnTo>
                  <a:pt x="5732831" y="3689757"/>
                </a:lnTo>
                <a:close/>
                <a:moveTo>
                  <a:pt x="5736260" y="3551834"/>
                </a:moveTo>
                <a:lnTo>
                  <a:pt x="5857189" y="3482035"/>
                </a:lnTo>
                <a:lnTo>
                  <a:pt x="5968213" y="3546119"/>
                </a:lnTo>
                <a:lnTo>
                  <a:pt x="5847283" y="3615919"/>
                </a:lnTo>
                <a:lnTo>
                  <a:pt x="5736260" y="3551834"/>
                </a:lnTo>
                <a:close/>
                <a:moveTo>
                  <a:pt x="5732831" y="3402482"/>
                </a:moveTo>
                <a:lnTo>
                  <a:pt x="5847283" y="3336417"/>
                </a:lnTo>
                <a:lnTo>
                  <a:pt x="5971642" y="3408197"/>
                </a:lnTo>
                <a:lnTo>
                  <a:pt x="5857189" y="3474263"/>
                </a:lnTo>
                <a:lnTo>
                  <a:pt x="5732831" y="3402482"/>
                </a:lnTo>
                <a:close/>
                <a:moveTo>
                  <a:pt x="5736260" y="3264637"/>
                </a:moveTo>
                <a:lnTo>
                  <a:pt x="5857189" y="3194837"/>
                </a:lnTo>
                <a:lnTo>
                  <a:pt x="5968213" y="3258922"/>
                </a:lnTo>
                <a:lnTo>
                  <a:pt x="5847283" y="3328721"/>
                </a:lnTo>
                <a:lnTo>
                  <a:pt x="5736260" y="3264637"/>
                </a:lnTo>
                <a:close/>
                <a:moveTo>
                  <a:pt x="5732831" y="3115285"/>
                </a:moveTo>
                <a:lnTo>
                  <a:pt x="5847283" y="3049219"/>
                </a:lnTo>
                <a:lnTo>
                  <a:pt x="5971642" y="3121000"/>
                </a:lnTo>
                <a:lnTo>
                  <a:pt x="5857189" y="3187065"/>
                </a:lnTo>
                <a:lnTo>
                  <a:pt x="5732831" y="3115285"/>
                </a:lnTo>
                <a:close/>
                <a:moveTo>
                  <a:pt x="5736260" y="2977439"/>
                </a:moveTo>
                <a:lnTo>
                  <a:pt x="5857189" y="2907640"/>
                </a:lnTo>
                <a:lnTo>
                  <a:pt x="5968213" y="2971724"/>
                </a:lnTo>
                <a:lnTo>
                  <a:pt x="5847283" y="3041523"/>
                </a:lnTo>
                <a:lnTo>
                  <a:pt x="5736260" y="2977439"/>
                </a:lnTo>
                <a:close/>
                <a:moveTo>
                  <a:pt x="5732831" y="2828087"/>
                </a:moveTo>
                <a:lnTo>
                  <a:pt x="5847283" y="2762022"/>
                </a:lnTo>
                <a:lnTo>
                  <a:pt x="5971642" y="2833802"/>
                </a:lnTo>
                <a:lnTo>
                  <a:pt x="5857189" y="2899867"/>
                </a:lnTo>
                <a:lnTo>
                  <a:pt x="5732831" y="2828087"/>
                </a:lnTo>
                <a:close/>
                <a:moveTo>
                  <a:pt x="5736260" y="2690165"/>
                </a:moveTo>
                <a:lnTo>
                  <a:pt x="5857189" y="2620366"/>
                </a:lnTo>
                <a:lnTo>
                  <a:pt x="5968213" y="2684450"/>
                </a:lnTo>
                <a:lnTo>
                  <a:pt x="5847283" y="2754249"/>
                </a:lnTo>
                <a:lnTo>
                  <a:pt x="5736260" y="2690165"/>
                </a:lnTo>
                <a:close/>
                <a:moveTo>
                  <a:pt x="5732831" y="2540813"/>
                </a:moveTo>
                <a:lnTo>
                  <a:pt x="5847283" y="2474747"/>
                </a:lnTo>
                <a:lnTo>
                  <a:pt x="5971642" y="2546528"/>
                </a:lnTo>
                <a:lnTo>
                  <a:pt x="5857189" y="2612593"/>
                </a:lnTo>
                <a:lnTo>
                  <a:pt x="5732831" y="2540813"/>
                </a:lnTo>
                <a:close/>
                <a:moveTo>
                  <a:pt x="5736260" y="2402967"/>
                </a:moveTo>
                <a:lnTo>
                  <a:pt x="5857189" y="2333168"/>
                </a:lnTo>
                <a:lnTo>
                  <a:pt x="5968213" y="2397252"/>
                </a:lnTo>
                <a:lnTo>
                  <a:pt x="5847283" y="2467051"/>
                </a:lnTo>
                <a:lnTo>
                  <a:pt x="5736260" y="2402967"/>
                </a:lnTo>
                <a:close/>
                <a:moveTo>
                  <a:pt x="5732831" y="2253615"/>
                </a:moveTo>
                <a:lnTo>
                  <a:pt x="5847283" y="2187550"/>
                </a:lnTo>
                <a:lnTo>
                  <a:pt x="5971642" y="2259330"/>
                </a:lnTo>
                <a:lnTo>
                  <a:pt x="5857189" y="2325396"/>
                </a:lnTo>
                <a:lnTo>
                  <a:pt x="5732831" y="2253615"/>
                </a:lnTo>
                <a:close/>
                <a:moveTo>
                  <a:pt x="5736260" y="2115769"/>
                </a:moveTo>
                <a:lnTo>
                  <a:pt x="5857189" y="2045970"/>
                </a:lnTo>
                <a:lnTo>
                  <a:pt x="5968213" y="2110054"/>
                </a:lnTo>
                <a:lnTo>
                  <a:pt x="5847283" y="2179854"/>
                </a:lnTo>
                <a:lnTo>
                  <a:pt x="5736260" y="2115769"/>
                </a:lnTo>
                <a:close/>
                <a:moveTo>
                  <a:pt x="5732831" y="1966417"/>
                </a:moveTo>
                <a:lnTo>
                  <a:pt x="5847283" y="1900352"/>
                </a:lnTo>
                <a:lnTo>
                  <a:pt x="5971642" y="1972132"/>
                </a:lnTo>
                <a:lnTo>
                  <a:pt x="5857189" y="2038198"/>
                </a:lnTo>
                <a:lnTo>
                  <a:pt x="5732831" y="1966417"/>
                </a:lnTo>
                <a:close/>
                <a:moveTo>
                  <a:pt x="5736260" y="1828495"/>
                </a:moveTo>
                <a:lnTo>
                  <a:pt x="5857189" y="1758696"/>
                </a:lnTo>
                <a:lnTo>
                  <a:pt x="5968213" y="1822780"/>
                </a:lnTo>
                <a:lnTo>
                  <a:pt x="5847283" y="1892579"/>
                </a:lnTo>
                <a:lnTo>
                  <a:pt x="5736260" y="1828495"/>
                </a:lnTo>
                <a:close/>
                <a:moveTo>
                  <a:pt x="5732831" y="1679143"/>
                </a:moveTo>
                <a:lnTo>
                  <a:pt x="5847283" y="1613078"/>
                </a:lnTo>
                <a:lnTo>
                  <a:pt x="5971642" y="1684858"/>
                </a:lnTo>
                <a:lnTo>
                  <a:pt x="5857189" y="1750924"/>
                </a:lnTo>
                <a:lnTo>
                  <a:pt x="5732831" y="1679143"/>
                </a:lnTo>
                <a:close/>
                <a:moveTo>
                  <a:pt x="5736260" y="1541297"/>
                </a:moveTo>
                <a:lnTo>
                  <a:pt x="5857189" y="1471498"/>
                </a:lnTo>
                <a:lnTo>
                  <a:pt x="5968213" y="1535582"/>
                </a:lnTo>
                <a:lnTo>
                  <a:pt x="5847283" y="1605382"/>
                </a:lnTo>
                <a:lnTo>
                  <a:pt x="5736260" y="1541297"/>
                </a:lnTo>
                <a:close/>
                <a:moveTo>
                  <a:pt x="5732831" y="1391945"/>
                </a:moveTo>
                <a:lnTo>
                  <a:pt x="5847283" y="1325880"/>
                </a:lnTo>
                <a:lnTo>
                  <a:pt x="5971642" y="1397660"/>
                </a:lnTo>
                <a:lnTo>
                  <a:pt x="5857189" y="1463726"/>
                </a:lnTo>
                <a:lnTo>
                  <a:pt x="5732831" y="1391945"/>
                </a:lnTo>
                <a:close/>
                <a:moveTo>
                  <a:pt x="5736260" y="1254100"/>
                </a:moveTo>
                <a:lnTo>
                  <a:pt x="5857189" y="1184300"/>
                </a:lnTo>
                <a:lnTo>
                  <a:pt x="5968213" y="1248385"/>
                </a:lnTo>
                <a:lnTo>
                  <a:pt x="5847283" y="1318184"/>
                </a:lnTo>
                <a:lnTo>
                  <a:pt x="5736260" y="1254100"/>
                </a:lnTo>
                <a:close/>
                <a:moveTo>
                  <a:pt x="5732831" y="1104748"/>
                </a:moveTo>
                <a:lnTo>
                  <a:pt x="5847283" y="1038682"/>
                </a:lnTo>
                <a:lnTo>
                  <a:pt x="5971642" y="1110463"/>
                </a:lnTo>
                <a:lnTo>
                  <a:pt x="5857189" y="1176528"/>
                </a:lnTo>
                <a:lnTo>
                  <a:pt x="5732831" y="1104748"/>
                </a:lnTo>
                <a:close/>
                <a:moveTo>
                  <a:pt x="5736260" y="966826"/>
                </a:moveTo>
                <a:lnTo>
                  <a:pt x="5857189" y="897026"/>
                </a:lnTo>
                <a:lnTo>
                  <a:pt x="5968213" y="961111"/>
                </a:lnTo>
                <a:lnTo>
                  <a:pt x="5847283" y="1030910"/>
                </a:lnTo>
                <a:lnTo>
                  <a:pt x="5736260" y="966826"/>
                </a:lnTo>
                <a:close/>
                <a:moveTo>
                  <a:pt x="5840578" y="1034796"/>
                </a:moveTo>
                <a:lnTo>
                  <a:pt x="5726126" y="1100861"/>
                </a:lnTo>
                <a:lnTo>
                  <a:pt x="5615102" y="1036777"/>
                </a:lnTo>
                <a:lnTo>
                  <a:pt x="5729554" y="970712"/>
                </a:lnTo>
                <a:lnTo>
                  <a:pt x="5840578" y="1034796"/>
                </a:lnTo>
                <a:close/>
                <a:moveTo>
                  <a:pt x="5608473" y="1032891"/>
                </a:moveTo>
                <a:lnTo>
                  <a:pt x="5484114" y="961111"/>
                </a:lnTo>
                <a:lnTo>
                  <a:pt x="5598566" y="895045"/>
                </a:lnTo>
                <a:lnTo>
                  <a:pt x="5722925" y="966826"/>
                </a:lnTo>
                <a:lnTo>
                  <a:pt x="5608473" y="1032891"/>
                </a:lnTo>
                <a:close/>
                <a:moveTo>
                  <a:pt x="5601767" y="1036777"/>
                </a:moveTo>
                <a:lnTo>
                  <a:pt x="5480838" y="1106576"/>
                </a:lnTo>
                <a:lnTo>
                  <a:pt x="5356479" y="1034796"/>
                </a:lnTo>
                <a:lnTo>
                  <a:pt x="5477409" y="964997"/>
                </a:lnTo>
                <a:lnTo>
                  <a:pt x="5601767" y="1036777"/>
                </a:lnTo>
                <a:close/>
                <a:moveTo>
                  <a:pt x="5349774" y="1030910"/>
                </a:moveTo>
                <a:lnTo>
                  <a:pt x="5238750" y="966826"/>
                </a:lnTo>
                <a:lnTo>
                  <a:pt x="5359680" y="897026"/>
                </a:lnTo>
                <a:lnTo>
                  <a:pt x="5470703" y="961111"/>
                </a:lnTo>
                <a:lnTo>
                  <a:pt x="5349774" y="1030910"/>
                </a:lnTo>
                <a:close/>
                <a:moveTo>
                  <a:pt x="5343068" y="1034796"/>
                </a:moveTo>
                <a:lnTo>
                  <a:pt x="5228616" y="1100861"/>
                </a:lnTo>
                <a:lnTo>
                  <a:pt x="5117592" y="1036777"/>
                </a:lnTo>
                <a:lnTo>
                  <a:pt x="5232045" y="970712"/>
                </a:lnTo>
                <a:lnTo>
                  <a:pt x="5343068" y="1034796"/>
                </a:lnTo>
                <a:close/>
                <a:moveTo>
                  <a:pt x="5110963" y="1032891"/>
                </a:moveTo>
                <a:lnTo>
                  <a:pt x="4986604" y="961111"/>
                </a:lnTo>
                <a:lnTo>
                  <a:pt x="5101057" y="895045"/>
                </a:lnTo>
                <a:lnTo>
                  <a:pt x="5225415" y="966826"/>
                </a:lnTo>
                <a:lnTo>
                  <a:pt x="5110963" y="1032891"/>
                </a:lnTo>
                <a:close/>
                <a:moveTo>
                  <a:pt x="5104333" y="1036777"/>
                </a:moveTo>
                <a:lnTo>
                  <a:pt x="4983404" y="1106576"/>
                </a:lnTo>
                <a:lnTo>
                  <a:pt x="4859046" y="1034796"/>
                </a:lnTo>
                <a:lnTo>
                  <a:pt x="4979975" y="964997"/>
                </a:lnTo>
                <a:lnTo>
                  <a:pt x="5104333" y="1036777"/>
                </a:lnTo>
                <a:close/>
                <a:moveTo>
                  <a:pt x="4852264" y="1030910"/>
                </a:moveTo>
                <a:lnTo>
                  <a:pt x="4741241" y="966826"/>
                </a:lnTo>
                <a:lnTo>
                  <a:pt x="4862170" y="897026"/>
                </a:lnTo>
                <a:lnTo>
                  <a:pt x="4973193" y="961111"/>
                </a:lnTo>
                <a:lnTo>
                  <a:pt x="4852264" y="1030910"/>
                </a:lnTo>
                <a:close/>
                <a:moveTo>
                  <a:pt x="4845634" y="1034796"/>
                </a:moveTo>
                <a:lnTo>
                  <a:pt x="4731182" y="1100861"/>
                </a:lnTo>
                <a:lnTo>
                  <a:pt x="4620159" y="1036777"/>
                </a:lnTo>
                <a:lnTo>
                  <a:pt x="4734611" y="970712"/>
                </a:lnTo>
                <a:lnTo>
                  <a:pt x="4845634" y="1034796"/>
                </a:lnTo>
                <a:close/>
                <a:moveTo>
                  <a:pt x="4613529" y="1032891"/>
                </a:moveTo>
                <a:lnTo>
                  <a:pt x="4489171" y="961111"/>
                </a:lnTo>
                <a:lnTo>
                  <a:pt x="4603623" y="895045"/>
                </a:lnTo>
                <a:lnTo>
                  <a:pt x="4727981" y="966826"/>
                </a:lnTo>
                <a:lnTo>
                  <a:pt x="4613529" y="1032891"/>
                </a:lnTo>
                <a:close/>
                <a:moveTo>
                  <a:pt x="4606824" y="1036777"/>
                </a:moveTo>
                <a:lnTo>
                  <a:pt x="4485894" y="1106576"/>
                </a:lnTo>
                <a:lnTo>
                  <a:pt x="4361536" y="1034796"/>
                </a:lnTo>
                <a:lnTo>
                  <a:pt x="4482465" y="964997"/>
                </a:lnTo>
                <a:lnTo>
                  <a:pt x="4606824" y="1036777"/>
                </a:lnTo>
                <a:close/>
                <a:moveTo>
                  <a:pt x="4354830" y="1030910"/>
                </a:moveTo>
                <a:lnTo>
                  <a:pt x="4243807" y="966826"/>
                </a:lnTo>
                <a:lnTo>
                  <a:pt x="4364736" y="897026"/>
                </a:lnTo>
                <a:lnTo>
                  <a:pt x="4475760" y="961111"/>
                </a:lnTo>
                <a:lnTo>
                  <a:pt x="4354830" y="1030910"/>
                </a:lnTo>
                <a:close/>
                <a:moveTo>
                  <a:pt x="4348125" y="1034796"/>
                </a:moveTo>
                <a:lnTo>
                  <a:pt x="4233672" y="1100861"/>
                </a:lnTo>
                <a:lnTo>
                  <a:pt x="4122649" y="1036777"/>
                </a:lnTo>
                <a:lnTo>
                  <a:pt x="4237101" y="970712"/>
                </a:lnTo>
                <a:lnTo>
                  <a:pt x="4348125" y="1034796"/>
                </a:lnTo>
                <a:close/>
                <a:moveTo>
                  <a:pt x="4116019" y="1032891"/>
                </a:moveTo>
                <a:lnTo>
                  <a:pt x="3991661" y="961111"/>
                </a:lnTo>
                <a:lnTo>
                  <a:pt x="4106113" y="895045"/>
                </a:lnTo>
                <a:lnTo>
                  <a:pt x="4230472" y="966826"/>
                </a:lnTo>
                <a:lnTo>
                  <a:pt x="4116019" y="1032891"/>
                </a:lnTo>
                <a:close/>
                <a:moveTo>
                  <a:pt x="4109314" y="1036777"/>
                </a:moveTo>
                <a:lnTo>
                  <a:pt x="3988384" y="1106576"/>
                </a:lnTo>
                <a:lnTo>
                  <a:pt x="3864026" y="1034796"/>
                </a:lnTo>
                <a:lnTo>
                  <a:pt x="3984955" y="964997"/>
                </a:lnTo>
                <a:lnTo>
                  <a:pt x="4109314" y="1036777"/>
                </a:lnTo>
                <a:close/>
                <a:moveTo>
                  <a:pt x="3857320" y="1030910"/>
                </a:moveTo>
                <a:lnTo>
                  <a:pt x="3746297" y="966826"/>
                </a:lnTo>
                <a:lnTo>
                  <a:pt x="3867226" y="897026"/>
                </a:lnTo>
                <a:lnTo>
                  <a:pt x="3978250" y="961111"/>
                </a:lnTo>
                <a:lnTo>
                  <a:pt x="3857320" y="1030910"/>
                </a:lnTo>
                <a:close/>
                <a:moveTo>
                  <a:pt x="3850691" y="1034796"/>
                </a:moveTo>
                <a:lnTo>
                  <a:pt x="3736239" y="1100861"/>
                </a:lnTo>
                <a:lnTo>
                  <a:pt x="3625215" y="1036777"/>
                </a:lnTo>
                <a:lnTo>
                  <a:pt x="3739667" y="970712"/>
                </a:lnTo>
                <a:lnTo>
                  <a:pt x="3850691" y="1034796"/>
                </a:lnTo>
                <a:close/>
                <a:moveTo>
                  <a:pt x="3618509" y="1032891"/>
                </a:moveTo>
                <a:lnTo>
                  <a:pt x="3494151" y="961111"/>
                </a:lnTo>
                <a:lnTo>
                  <a:pt x="3608604" y="895045"/>
                </a:lnTo>
                <a:lnTo>
                  <a:pt x="3732962" y="966826"/>
                </a:lnTo>
                <a:lnTo>
                  <a:pt x="3618509" y="1032891"/>
                </a:lnTo>
                <a:close/>
                <a:moveTo>
                  <a:pt x="3611880" y="1036777"/>
                </a:moveTo>
                <a:lnTo>
                  <a:pt x="3490951" y="1106576"/>
                </a:lnTo>
                <a:lnTo>
                  <a:pt x="3366592" y="1034796"/>
                </a:lnTo>
                <a:lnTo>
                  <a:pt x="3487522" y="964997"/>
                </a:lnTo>
                <a:lnTo>
                  <a:pt x="3611880" y="1036777"/>
                </a:lnTo>
                <a:close/>
                <a:moveTo>
                  <a:pt x="3359887" y="1030910"/>
                </a:moveTo>
                <a:lnTo>
                  <a:pt x="3248863" y="966826"/>
                </a:lnTo>
                <a:lnTo>
                  <a:pt x="3369793" y="897026"/>
                </a:lnTo>
                <a:lnTo>
                  <a:pt x="3480816" y="961111"/>
                </a:lnTo>
                <a:lnTo>
                  <a:pt x="3359887" y="1030910"/>
                </a:lnTo>
                <a:close/>
                <a:moveTo>
                  <a:pt x="3353181" y="1034796"/>
                </a:moveTo>
                <a:lnTo>
                  <a:pt x="3238729" y="1100861"/>
                </a:lnTo>
                <a:lnTo>
                  <a:pt x="3127705" y="1036777"/>
                </a:lnTo>
                <a:lnTo>
                  <a:pt x="3242158" y="970712"/>
                </a:lnTo>
                <a:lnTo>
                  <a:pt x="3353181" y="1034796"/>
                </a:lnTo>
                <a:close/>
                <a:moveTo>
                  <a:pt x="3121076" y="1032891"/>
                </a:moveTo>
                <a:lnTo>
                  <a:pt x="2996717" y="961111"/>
                </a:lnTo>
                <a:lnTo>
                  <a:pt x="3111170" y="895045"/>
                </a:lnTo>
                <a:lnTo>
                  <a:pt x="3235528" y="966826"/>
                </a:lnTo>
                <a:lnTo>
                  <a:pt x="3121076" y="1032891"/>
                </a:lnTo>
                <a:close/>
                <a:moveTo>
                  <a:pt x="3114370" y="1036777"/>
                </a:moveTo>
                <a:lnTo>
                  <a:pt x="2993441" y="1106576"/>
                </a:lnTo>
                <a:lnTo>
                  <a:pt x="2869082" y="1034796"/>
                </a:lnTo>
                <a:lnTo>
                  <a:pt x="2990012" y="964997"/>
                </a:lnTo>
                <a:lnTo>
                  <a:pt x="3114370" y="1036777"/>
                </a:lnTo>
                <a:close/>
                <a:moveTo>
                  <a:pt x="2862377" y="1030910"/>
                </a:moveTo>
                <a:lnTo>
                  <a:pt x="2751354" y="966826"/>
                </a:lnTo>
                <a:lnTo>
                  <a:pt x="2872283" y="897026"/>
                </a:lnTo>
                <a:lnTo>
                  <a:pt x="2983306" y="961111"/>
                </a:lnTo>
                <a:lnTo>
                  <a:pt x="2862377" y="1030910"/>
                </a:lnTo>
                <a:close/>
                <a:moveTo>
                  <a:pt x="2855671" y="1034796"/>
                </a:moveTo>
                <a:lnTo>
                  <a:pt x="2741295" y="1100861"/>
                </a:lnTo>
                <a:lnTo>
                  <a:pt x="2630272" y="1036777"/>
                </a:lnTo>
                <a:lnTo>
                  <a:pt x="2744724" y="970712"/>
                </a:lnTo>
                <a:lnTo>
                  <a:pt x="2855671" y="1034796"/>
                </a:lnTo>
                <a:close/>
                <a:moveTo>
                  <a:pt x="2623566" y="1032891"/>
                </a:moveTo>
                <a:lnTo>
                  <a:pt x="2499208" y="961111"/>
                </a:lnTo>
                <a:lnTo>
                  <a:pt x="2613660" y="895045"/>
                </a:lnTo>
                <a:lnTo>
                  <a:pt x="2738019" y="966826"/>
                </a:lnTo>
                <a:lnTo>
                  <a:pt x="2623566" y="1032891"/>
                </a:lnTo>
                <a:close/>
                <a:moveTo>
                  <a:pt x="2616937" y="1036777"/>
                </a:moveTo>
                <a:lnTo>
                  <a:pt x="2496007" y="1106576"/>
                </a:lnTo>
                <a:lnTo>
                  <a:pt x="2371649" y="1034796"/>
                </a:lnTo>
                <a:lnTo>
                  <a:pt x="2492578" y="964997"/>
                </a:lnTo>
                <a:lnTo>
                  <a:pt x="2616937" y="1036777"/>
                </a:lnTo>
                <a:close/>
                <a:moveTo>
                  <a:pt x="2364943" y="1030910"/>
                </a:moveTo>
                <a:lnTo>
                  <a:pt x="2253920" y="966826"/>
                </a:lnTo>
                <a:lnTo>
                  <a:pt x="2374849" y="897026"/>
                </a:lnTo>
                <a:lnTo>
                  <a:pt x="2485873" y="961111"/>
                </a:lnTo>
                <a:lnTo>
                  <a:pt x="2364943" y="1030910"/>
                </a:lnTo>
                <a:close/>
                <a:moveTo>
                  <a:pt x="2358238" y="1034796"/>
                </a:moveTo>
                <a:lnTo>
                  <a:pt x="2243785" y="1100861"/>
                </a:lnTo>
                <a:lnTo>
                  <a:pt x="2132762" y="1036777"/>
                </a:lnTo>
                <a:lnTo>
                  <a:pt x="2247214" y="970712"/>
                </a:lnTo>
                <a:lnTo>
                  <a:pt x="2358238" y="1034796"/>
                </a:lnTo>
                <a:close/>
                <a:moveTo>
                  <a:pt x="2126132" y="1032891"/>
                </a:moveTo>
                <a:lnTo>
                  <a:pt x="2001774" y="961111"/>
                </a:lnTo>
                <a:lnTo>
                  <a:pt x="2116227" y="895045"/>
                </a:lnTo>
                <a:lnTo>
                  <a:pt x="2240585" y="966826"/>
                </a:lnTo>
                <a:lnTo>
                  <a:pt x="2126132" y="1032891"/>
                </a:lnTo>
                <a:close/>
                <a:moveTo>
                  <a:pt x="2119427" y="1036777"/>
                </a:moveTo>
                <a:lnTo>
                  <a:pt x="1998497" y="1106576"/>
                </a:lnTo>
                <a:lnTo>
                  <a:pt x="1874139" y="1034796"/>
                </a:lnTo>
                <a:lnTo>
                  <a:pt x="1995069" y="964997"/>
                </a:lnTo>
                <a:lnTo>
                  <a:pt x="2119427" y="1036777"/>
                </a:lnTo>
                <a:close/>
                <a:moveTo>
                  <a:pt x="1867434" y="1030910"/>
                </a:moveTo>
                <a:lnTo>
                  <a:pt x="1756410" y="966826"/>
                </a:lnTo>
                <a:lnTo>
                  <a:pt x="1877339" y="897026"/>
                </a:lnTo>
                <a:lnTo>
                  <a:pt x="1988363" y="961111"/>
                </a:lnTo>
                <a:lnTo>
                  <a:pt x="1867434" y="1030910"/>
                </a:lnTo>
                <a:close/>
                <a:moveTo>
                  <a:pt x="1860728" y="1034796"/>
                </a:moveTo>
                <a:lnTo>
                  <a:pt x="1746275" y="1100861"/>
                </a:lnTo>
                <a:lnTo>
                  <a:pt x="1635252" y="1036777"/>
                </a:lnTo>
                <a:lnTo>
                  <a:pt x="1749704" y="970712"/>
                </a:lnTo>
                <a:lnTo>
                  <a:pt x="1860728" y="1034796"/>
                </a:lnTo>
                <a:close/>
                <a:moveTo>
                  <a:pt x="1628623" y="1032891"/>
                </a:moveTo>
                <a:lnTo>
                  <a:pt x="1504264" y="961111"/>
                </a:lnTo>
                <a:lnTo>
                  <a:pt x="1618717" y="895045"/>
                </a:lnTo>
                <a:lnTo>
                  <a:pt x="1743075" y="966826"/>
                </a:lnTo>
                <a:lnTo>
                  <a:pt x="1628623" y="1032891"/>
                </a:lnTo>
                <a:close/>
                <a:moveTo>
                  <a:pt x="1621917" y="1036777"/>
                </a:moveTo>
                <a:lnTo>
                  <a:pt x="1500988" y="1106576"/>
                </a:lnTo>
                <a:lnTo>
                  <a:pt x="1376629" y="1034796"/>
                </a:lnTo>
                <a:lnTo>
                  <a:pt x="1497559" y="964997"/>
                </a:lnTo>
                <a:lnTo>
                  <a:pt x="1621917" y="1036777"/>
                </a:lnTo>
                <a:close/>
                <a:moveTo>
                  <a:pt x="1369924" y="1030910"/>
                </a:moveTo>
                <a:lnTo>
                  <a:pt x="1258900" y="966826"/>
                </a:lnTo>
                <a:lnTo>
                  <a:pt x="1379830" y="897026"/>
                </a:lnTo>
                <a:lnTo>
                  <a:pt x="1490853" y="961111"/>
                </a:lnTo>
                <a:lnTo>
                  <a:pt x="1369924" y="1030910"/>
                </a:lnTo>
                <a:close/>
                <a:moveTo>
                  <a:pt x="1363294" y="1034796"/>
                </a:moveTo>
                <a:lnTo>
                  <a:pt x="1248842" y="1100861"/>
                </a:lnTo>
                <a:lnTo>
                  <a:pt x="1137819" y="1036777"/>
                </a:lnTo>
                <a:lnTo>
                  <a:pt x="1252271" y="970712"/>
                </a:lnTo>
                <a:lnTo>
                  <a:pt x="1363294" y="1034796"/>
                </a:lnTo>
                <a:close/>
                <a:moveTo>
                  <a:pt x="1131189" y="1032891"/>
                </a:moveTo>
                <a:lnTo>
                  <a:pt x="1006831" y="961111"/>
                </a:lnTo>
                <a:lnTo>
                  <a:pt x="1121283" y="895045"/>
                </a:lnTo>
                <a:lnTo>
                  <a:pt x="1245641" y="966826"/>
                </a:lnTo>
                <a:lnTo>
                  <a:pt x="1131189" y="1032891"/>
                </a:lnTo>
                <a:close/>
                <a:moveTo>
                  <a:pt x="1124484" y="1036777"/>
                </a:moveTo>
                <a:lnTo>
                  <a:pt x="1003554" y="1106576"/>
                </a:lnTo>
                <a:lnTo>
                  <a:pt x="879196" y="1034796"/>
                </a:lnTo>
                <a:lnTo>
                  <a:pt x="1000125" y="964997"/>
                </a:lnTo>
                <a:lnTo>
                  <a:pt x="1124484" y="1036777"/>
                </a:lnTo>
                <a:close/>
                <a:moveTo>
                  <a:pt x="872490" y="1030910"/>
                </a:moveTo>
                <a:lnTo>
                  <a:pt x="761467" y="966826"/>
                </a:lnTo>
                <a:lnTo>
                  <a:pt x="882396" y="897026"/>
                </a:lnTo>
                <a:lnTo>
                  <a:pt x="993419" y="961111"/>
                </a:lnTo>
                <a:lnTo>
                  <a:pt x="872490" y="1030910"/>
                </a:lnTo>
                <a:close/>
                <a:moveTo>
                  <a:pt x="996848" y="1110463"/>
                </a:moveTo>
                <a:lnTo>
                  <a:pt x="882396" y="1176528"/>
                </a:lnTo>
                <a:lnTo>
                  <a:pt x="758038" y="1104748"/>
                </a:lnTo>
                <a:lnTo>
                  <a:pt x="872490" y="1038682"/>
                </a:lnTo>
                <a:lnTo>
                  <a:pt x="996848" y="1110463"/>
                </a:lnTo>
                <a:close/>
                <a:moveTo>
                  <a:pt x="993419" y="1248309"/>
                </a:moveTo>
                <a:lnTo>
                  <a:pt x="872490" y="1318108"/>
                </a:lnTo>
                <a:lnTo>
                  <a:pt x="761467" y="1254024"/>
                </a:lnTo>
                <a:lnTo>
                  <a:pt x="882396" y="1184224"/>
                </a:lnTo>
                <a:lnTo>
                  <a:pt x="993419" y="1248309"/>
                </a:lnTo>
                <a:close/>
                <a:moveTo>
                  <a:pt x="996848" y="1397660"/>
                </a:moveTo>
                <a:lnTo>
                  <a:pt x="882396" y="1463726"/>
                </a:lnTo>
                <a:lnTo>
                  <a:pt x="758038" y="1391945"/>
                </a:lnTo>
                <a:lnTo>
                  <a:pt x="872490" y="1325880"/>
                </a:lnTo>
                <a:lnTo>
                  <a:pt x="996848" y="1397660"/>
                </a:lnTo>
                <a:close/>
                <a:moveTo>
                  <a:pt x="993419" y="1535582"/>
                </a:moveTo>
                <a:lnTo>
                  <a:pt x="872490" y="1605382"/>
                </a:lnTo>
                <a:lnTo>
                  <a:pt x="761467" y="1541297"/>
                </a:lnTo>
                <a:lnTo>
                  <a:pt x="882396" y="1471498"/>
                </a:lnTo>
                <a:lnTo>
                  <a:pt x="993419" y="1535582"/>
                </a:lnTo>
                <a:close/>
                <a:moveTo>
                  <a:pt x="996848" y="1684934"/>
                </a:moveTo>
                <a:lnTo>
                  <a:pt x="882396" y="1751000"/>
                </a:lnTo>
                <a:lnTo>
                  <a:pt x="758038" y="1679219"/>
                </a:lnTo>
                <a:lnTo>
                  <a:pt x="872490" y="1613154"/>
                </a:lnTo>
                <a:lnTo>
                  <a:pt x="996848" y="1684934"/>
                </a:lnTo>
                <a:close/>
                <a:moveTo>
                  <a:pt x="993419" y="1822780"/>
                </a:moveTo>
                <a:lnTo>
                  <a:pt x="872490" y="1892579"/>
                </a:lnTo>
                <a:lnTo>
                  <a:pt x="761467" y="1828495"/>
                </a:lnTo>
                <a:lnTo>
                  <a:pt x="882396" y="1758696"/>
                </a:lnTo>
                <a:lnTo>
                  <a:pt x="993419" y="1822780"/>
                </a:lnTo>
                <a:close/>
                <a:moveTo>
                  <a:pt x="996848" y="1972132"/>
                </a:moveTo>
                <a:lnTo>
                  <a:pt x="882396" y="2038198"/>
                </a:lnTo>
                <a:lnTo>
                  <a:pt x="758038" y="1966417"/>
                </a:lnTo>
                <a:lnTo>
                  <a:pt x="872490" y="1900352"/>
                </a:lnTo>
                <a:lnTo>
                  <a:pt x="996848" y="1972132"/>
                </a:lnTo>
                <a:close/>
                <a:moveTo>
                  <a:pt x="993419" y="2109978"/>
                </a:moveTo>
                <a:lnTo>
                  <a:pt x="872490" y="2179777"/>
                </a:lnTo>
                <a:lnTo>
                  <a:pt x="761467" y="2115693"/>
                </a:lnTo>
                <a:lnTo>
                  <a:pt x="882396" y="2045894"/>
                </a:lnTo>
                <a:lnTo>
                  <a:pt x="993419" y="2109978"/>
                </a:lnTo>
                <a:close/>
                <a:moveTo>
                  <a:pt x="996848" y="2259330"/>
                </a:moveTo>
                <a:lnTo>
                  <a:pt x="882396" y="2325396"/>
                </a:lnTo>
                <a:lnTo>
                  <a:pt x="758038" y="2253615"/>
                </a:lnTo>
                <a:lnTo>
                  <a:pt x="872490" y="2187550"/>
                </a:lnTo>
                <a:lnTo>
                  <a:pt x="996848" y="2259330"/>
                </a:lnTo>
                <a:close/>
                <a:moveTo>
                  <a:pt x="993419" y="2397252"/>
                </a:moveTo>
                <a:lnTo>
                  <a:pt x="872490" y="2467051"/>
                </a:lnTo>
                <a:lnTo>
                  <a:pt x="761467" y="2402967"/>
                </a:lnTo>
                <a:lnTo>
                  <a:pt x="882396" y="2333168"/>
                </a:lnTo>
                <a:lnTo>
                  <a:pt x="993419" y="2397252"/>
                </a:lnTo>
                <a:close/>
                <a:moveTo>
                  <a:pt x="996848" y="2546604"/>
                </a:moveTo>
                <a:lnTo>
                  <a:pt x="882396" y="2612669"/>
                </a:lnTo>
                <a:lnTo>
                  <a:pt x="758038" y="2540889"/>
                </a:lnTo>
                <a:lnTo>
                  <a:pt x="872490" y="2474824"/>
                </a:lnTo>
                <a:lnTo>
                  <a:pt x="996848" y="2546604"/>
                </a:lnTo>
                <a:close/>
                <a:moveTo>
                  <a:pt x="993419" y="2684450"/>
                </a:moveTo>
                <a:lnTo>
                  <a:pt x="872490" y="2754249"/>
                </a:lnTo>
                <a:lnTo>
                  <a:pt x="761467" y="2690165"/>
                </a:lnTo>
                <a:lnTo>
                  <a:pt x="882396" y="2620366"/>
                </a:lnTo>
                <a:lnTo>
                  <a:pt x="993419" y="2684450"/>
                </a:lnTo>
                <a:close/>
                <a:moveTo>
                  <a:pt x="996848" y="2833802"/>
                </a:moveTo>
                <a:lnTo>
                  <a:pt x="882396" y="2899867"/>
                </a:lnTo>
                <a:lnTo>
                  <a:pt x="758038" y="2828087"/>
                </a:lnTo>
                <a:lnTo>
                  <a:pt x="872490" y="2762022"/>
                </a:lnTo>
                <a:lnTo>
                  <a:pt x="996848" y="2833802"/>
                </a:lnTo>
                <a:close/>
                <a:moveTo>
                  <a:pt x="993419" y="2971648"/>
                </a:moveTo>
                <a:lnTo>
                  <a:pt x="872490" y="3041447"/>
                </a:lnTo>
                <a:lnTo>
                  <a:pt x="761467" y="2977363"/>
                </a:lnTo>
                <a:lnTo>
                  <a:pt x="882396" y="2907564"/>
                </a:lnTo>
                <a:lnTo>
                  <a:pt x="993419" y="2971648"/>
                </a:lnTo>
                <a:close/>
                <a:moveTo>
                  <a:pt x="996848" y="3121000"/>
                </a:moveTo>
                <a:lnTo>
                  <a:pt x="882396" y="3187065"/>
                </a:lnTo>
                <a:lnTo>
                  <a:pt x="758038" y="3115285"/>
                </a:lnTo>
                <a:lnTo>
                  <a:pt x="872490" y="3049219"/>
                </a:lnTo>
                <a:lnTo>
                  <a:pt x="996848" y="3121000"/>
                </a:lnTo>
                <a:close/>
                <a:moveTo>
                  <a:pt x="993419" y="3258922"/>
                </a:moveTo>
                <a:lnTo>
                  <a:pt x="872490" y="3328721"/>
                </a:lnTo>
                <a:lnTo>
                  <a:pt x="761467" y="3264637"/>
                </a:lnTo>
                <a:lnTo>
                  <a:pt x="882396" y="3194837"/>
                </a:lnTo>
                <a:lnTo>
                  <a:pt x="993419" y="3258922"/>
                </a:lnTo>
                <a:close/>
                <a:moveTo>
                  <a:pt x="996848" y="3408274"/>
                </a:moveTo>
                <a:lnTo>
                  <a:pt x="882396" y="3474339"/>
                </a:lnTo>
                <a:lnTo>
                  <a:pt x="758038" y="3402482"/>
                </a:lnTo>
                <a:lnTo>
                  <a:pt x="872490" y="3336417"/>
                </a:lnTo>
                <a:lnTo>
                  <a:pt x="996848" y="3408274"/>
                </a:lnTo>
                <a:close/>
                <a:moveTo>
                  <a:pt x="993419" y="3546119"/>
                </a:moveTo>
                <a:lnTo>
                  <a:pt x="872490" y="3615919"/>
                </a:lnTo>
                <a:lnTo>
                  <a:pt x="761467" y="3551834"/>
                </a:lnTo>
                <a:lnTo>
                  <a:pt x="882396" y="3482035"/>
                </a:lnTo>
                <a:lnTo>
                  <a:pt x="993419" y="3546119"/>
                </a:lnTo>
                <a:close/>
                <a:moveTo>
                  <a:pt x="996848" y="3695472"/>
                </a:moveTo>
                <a:lnTo>
                  <a:pt x="882396" y="3761537"/>
                </a:lnTo>
                <a:lnTo>
                  <a:pt x="758038" y="3689757"/>
                </a:lnTo>
                <a:lnTo>
                  <a:pt x="872490" y="3623691"/>
                </a:lnTo>
                <a:lnTo>
                  <a:pt x="996848" y="3695472"/>
                </a:lnTo>
                <a:close/>
                <a:moveTo>
                  <a:pt x="993419" y="3833317"/>
                </a:moveTo>
                <a:lnTo>
                  <a:pt x="872490" y="3903117"/>
                </a:lnTo>
                <a:lnTo>
                  <a:pt x="761467" y="3839032"/>
                </a:lnTo>
                <a:lnTo>
                  <a:pt x="882396" y="3769233"/>
                </a:lnTo>
                <a:lnTo>
                  <a:pt x="993419" y="3833317"/>
                </a:lnTo>
                <a:close/>
                <a:moveTo>
                  <a:pt x="996848" y="3982669"/>
                </a:moveTo>
                <a:lnTo>
                  <a:pt x="882396" y="4048735"/>
                </a:lnTo>
                <a:lnTo>
                  <a:pt x="758038" y="3976954"/>
                </a:lnTo>
                <a:lnTo>
                  <a:pt x="872490" y="3910889"/>
                </a:lnTo>
                <a:lnTo>
                  <a:pt x="996848" y="3982669"/>
                </a:lnTo>
                <a:close/>
                <a:moveTo>
                  <a:pt x="993419" y="4120591"/>
                </a:moveTo>
                <a:lnTo>
                  <a:pt x="872490" y="4190390"/>
                </a:lnTo>
                <a:lnTo>
                  <a:pt x="761467" y="4126306"/>
                </a:lnTo>
                <a:lnTo>
                  <a:pt x="882396" y="4056507"/>
                </a:lnTo>
                <a:lnTo>
                  <a:pt x="993419" y="4120591"/>
                </a:lnTo>
                <a:close/>
                <a:moveTo>
                  <a:pt x="996848" y="4269943"/>
                </a:moveTo>
                <a:lnTo>
                  <a:pt x="882396" y="4336009"/>
                </a:lnTo>
                <a:lnTo>
                  <a:pt x="758038" y="4264228"/>
                </a:lnTo>
                <a:lnTo>
                  <a:pt x="872490" y="4198163"/>
                </a:lnTo>
                <a:lnTo>
                  <a:pt x="996848" y="4269943"/>
                </a:lnTo>
                <a:close/>
                <a:moveTo>
                  <a:pt x="993419" y="4407789"/>
                </a:moveTo>
                <a:lnTo>
                  <a:pt x="872490" y="4477588"/>
                </a:lnTo>
                <a:lnTo>
                  <a:pt x="761467" y="4413504"/>
                </a:lnTo>
                <a:lnTo>
                  <a:pt x="882396" y="4343705"/>
                </a:lnTo>
                <a:lnTo>
                  <a:pt x="993419" y="4407789"/>
                </a:lnTo>
                <a:close/>
                <a:moveTo>
                  <a:pt x="996848" y="4557141"/>
                </a:moveTo>
                <a:lnTo>
                  <a:pt x="882396" y="4623206"/>
                </a:lnTo>
                <a:lnTo>
                  <a:pt x="758038" y="4551426"/>
                </a:lnTo>
                <a:lnTo>
                  <a:pt x="872490" y="4485361"/>
                </a:lnTo>
                <a:lnTo>
                  <a:pt x="996848" y="4557141"/>
                </a:lnTo>
                <a:close/>
                <a:moveTo>
                  <a:pt x="993419" y="4694987"/>
                </a:moveTo>
                <a:lnTo>
                  <a:pt x="872490" y="4764786"/>
                </a:lnTo>
                <a:lnTo>
                  <a:pt x="761467" y="4700702"/>
                </a:lnTo>
                <a:lnTo>
                  <a:pt x="882396" y="4630903"/>
                </a:lnTo>
                <a:lnTo>
                  <a:pt x="993419" y="4694987"/>
                </a:lnTo>
                <a:close/>
                <a:moveTo>
                  <a:pt x="996848" y="4844339"/>
                </a:moveTo>
                <a:lnTo>
                  <a:pt x="882396" y="4910404"/>
                </a:lnTo>
                <a:lnTo>
                  <a:pt x="758038" y="4838624"/>
                </a:lnTo>
                <a:lnTo>
                  <a:pt x="872490" y="4772559"/>
                </a:lnTo>
                <a:lnTo>
                  <a:pt x="996848" y="4844339"/>
                </a:lnTo>
                <a:close/>
                <a:moveTo>
                  <a:pt x="993419" y="4982261"/>
                </a:moveTo>
                <a:lnTo>
                  <a:pt x="872490" y="5052060"/>
                </a:lnTo>
                <a:lnTo>
                  <a:pt x="761467" y="4987976"/>
                </a:lnTo>
                <a:lnTo>
                  <a:pt x="882396" y="4918177"/>
                </a:lnTo>
                <a:lnTo>
                  <a:pt x="993419" y="4982261"/>
                </a:lnTo>
                <a:close/>
                <a:moveTo>
                  <a:pt x="996848" y="5131613"/>
                </a:moveTo>
                <a:lnTo>
                  <a:pt x="882396" y="5197678"/>
                </a:lnTo>
                <a:lnTo>
                  <a:pt x="758038" y="5125898"/>
                </a:lnTo>
                <a:lnTo>
                  <a:pt x="872490" y="5059833"/>
                </a:lnTo>
                <a:lnTo>
                  <a:pt x="996848" y="5131613"/>
                </a:lnTo>
                <a:close/>
                <a:moveTo>
                  <a:pt x="993419" y="5269459"/>
                </a:moveTo>
                <a:lnTo>
                  <a:pt x="872490" y="5339258"/>
                </a:lnTo>
                <a:lnTo>
                  <a:pt x="761467" y="5275174"/>
                </a:lnTo>
                <a:lnTo>
                  <a:pt x="882396" y="5205375"/>
                </a:lnTo>
                <a:lnTo>
                  <a:pt x="993419" y="5269459"/>
                </a:lnTo>
                <a:close/>
                <a:moveTo>
                  <a:pt x="996848" y="5418811"/>
                </a:moveTo>
                <a:lnTo>
                  <a:pt x="882396" y="5484876"/>
                </a:lnTo>
                <a:lnTo>
                  <a:pt x="758038" y="5413096"/>
                </a:lnTo>
                <a:lnTo>
                  <a:pt x="872490" y="5347031"/>
                </a:lnTo>
                <a:lnTo>
                  <a:pt x="996848" y="5418811"/>
                </a:lnTo>
                <a:close/>
                <a:moveTo>
                  <a:pt x="993419" y="5556656"/>
                </a:moveTo>
                <a:lnTo>
                  <a:pt x="872490" y="5626456"/>
                </a:lnTo>
                <a:lnTo>
                  <a:pt x="761467" y="5562371"/>
                </a:lnTo>
                <a:lnTo>
                  <a:pt x="882396" y="5492572"/>
                </a:lnTo>
                <a:lnTo>
                  <a:pt x="993419" y="5556656"/>
                </a:lnTo>
                <a:close/>
                <a:moveTo>
                  <a:pt x="996848" y="5706009"/>
                </a:moveTo>
                <a:lnTo>
                  <a:pt x="882396" y="5772074"/>
                </a:lnTo>
                <a:lnTo>
                  <a:pt x="758038" y="5700294"/>
                </a:lnTo>
                <a:lnTo>
                  <a:pt x="872490" y="5634228"/>
                </a:lnTo>
                <a:lnTo>
                  <a:pt x="996848" y="5706009"/>
                </a:lnTo>
                <a:close/>
                <a:moveTo>
                  <a:pt x="993419" y="5843931"/>
                </a:moveTo>
                <a:lnTo>
                  <a:pt x="872490" y="5913730"/>
                </a:lnTo>
                <a:lnTo>
                  <a:pt x="761467" y="5849646"/>
                </a:lnTo>
                <a:lnTo>
                  <a:pt x="882396" y="5779847"/>
                </a:lnTo>
                <a:lnTo>
                  <a:pt x="993419" y="5843931"/>
                </a:lnTo>
                <a:close/>
                <a:moveTo>
                  <a:pt x="1000125" y="5847741"/>
                </a:moveTo>
                <a:lnTo>
                  <a:pt x="1124484" y="5919521"/>
                </a:lnTo>
                <a:lnTo>
                  <a:pt x="1003554" y="5989320"/>
                </a:lnTo>
                <a:lnTo>
                  <a:pt x="879196" y="5917540"/>
                </a:lnTo>
                <a:lnTo>
                  <a:pt x="1000125" y="5847741"/>
                </a:lnTo>
                <a:close/>
                <a:moveTo>
                  <a:pt x="1006754" y="5843931"/>
                </a:moveTo>
                <a:lnTo>
                  <a:pt x="1121207" y="5777865"/>
                </a:lnTo>
                <a:lnTo>
                  <a:pt x="1245565" y="5849646"/>
                </a:lnTo>
                <a:lnTo>
                  <a:pt x="1131113" y="5915711"/>
                </a:lnTo>
                <a:lnTo>
                  <a:pt x="1006754" y="5843931"/>
                </a:lnTo>
                <a:close/>
                <a:moveTo>
                  <a:pt x="1252271" y="5853532"/>
                </a:moveTo>
                <a:lnTo>
                  <a:pt x="1363294" y="5917616"/>
                </a:lnTo>
                <a:lnTo>
                  <a:pt x="1248842" y="5983682"/>
                </a:lnTo>
                <a:lnTo>
                  <a:pt x="1137819" y="5919597"/>
                </a:lnTo>
                <a:lnTo>
                  <a:pt x="1252271" y="5853532"/>
                </a:lnTo>
                <a:close/>
                <a:moveTo>
                  <a:pt x="1258976" y="5849646"/>
                </a:moveTo>
                <a:lnTo>
                  <a:pt x="1379906" y="5779847"/>
                </a:lnTo>
                <a:lnTo>
                  <a:pt x="1490929" y="5843931"/>
                </a:lnTo>
                <a:lnTo>
                  <a:pt x="1370000" y="5913730"/>
                </a:lnTo>
                <a:lnTo>
                  <a:pt x="1258976" y="5849646"/>
                </a:lnTo>
                <a:close/>
                <a:moveTo>
                  <a:pt x="1497559" y="5847741"/>
                </a:moveTo>
                <a:lnTo>
                  <a:pt x="1621917" y="5919521"/>
                </a:lnTo>
                <a:lnTo>
                  <a:pt x="1500988" y="5989320"/>
                </a:lnTo>
                <a:lnTo>
                  <a:pt x="1376629" y="5917540"/>
                </a:lnTo>
                <a:lnTo>
                  <a:pt x="1497559" y="5847741"/>
                </a:lnTo>
                <a:close/>
                <a:moveTo>
                  <a:pt x="1504264" y="5843931"/>
                </a:moveTo>
                <a:lnTo>
                  <a:pt x="1618717" y="5777865"/>
                </a:lnTo>
                <a:lnTo>
                  <a:pt x="1743075" y="5849646"/>
                </a:lnTo>
                <a:lnTo>
                  <a:pt x="1628623" y="5915711"/>
                </a:lnTo>
                <a:lnTo>
                  <a:pt x="1504264" y="5843931"/>
                </a:lnTo>
                <a:close/>
                <a:moveTo>
                  <a:pt x="1749704" y="5853532"/>
                </a:moveTo>
                <a:lnTo>
                  <a:pt x="1860728" y="5917616"/>
                </a:lnTo>
                <a:lnTo>
                  <a:pt x="1746275" y="5983682"/>
                </a:lnTo>
                <a:lnTo>
                  <a:pt x="1635252" y="5919597"/>
                </a:lnTo>
                <a:lnTo>
                  <a:pt x="1749704" y="5853532"/>
                </a:lnTo>
                <a:close/>
                <a:moveTo>
                  <a:pt x="1756410" y="5849646"/>
                </a:moveTo>
                <a:lnTo>
                  <a:pt x="1877339" y="5779847"/>
                </a:lnTo>
                <a:lnTo>
                  <a:pt x="1988363" y="5843931"/>
                </a:lnTo>
                <a:lnTo>
                  <a:pt x="1867434" y="5913730"/>
                </a:lnTo>
                <a:lnTo>
                  <a:pt x="1756410" y="5849646"/>
                </a:lnTo>
                <a:close/>
                <a:moveTo>
                  <a:pt x="1995069" y="5847741"/>
                </a:moveTo>
                <a:lnTo>
                  <a:pt x="2119427" y="5919521"/>
                </a:lnTo>
                <a:lnTo>
                  <a:pt x="1998497" y="5989320"/>
                </a:lnTo>
                <a:lnTo>
                  <a:pt x="1874139" y="5917540"/>
                </a:lnTo>
                <a:lnTo>
                  <a:pt x="1995069" y="5847741"/>
                </a:lnTo>
                <a:close/>
                <a:moveTo>
                  <a:pt x="2001698" y="5843931"/>
                </a:moveTo>
                <a:lnTo>
                  <a:pt x="2116150" y="5777865"/>
                </a:lnTo>
                <a:lnTo>
                  <a:pt x="2240509" y="5849646"/>
                </a:lnTo>
                <a:lnTo>
                  <a:pt x="2126056" y="5915711"/>
                </a:lnTo>
                <a:lnTo>
                  <a:pt x="2001698" y="5843931"/>
                </a:lnTo>
                <a:close/>
                <a:moveTo>
                  <a:pt x="2247214" y="5853532"/>
                </a:moveTo>
                <a:lnTo>
                  <a:pt x="2358238" y="5917616"/>
                </a:lnTo>
                <a:lnTo>
                  <a:pt x="2243785" y="5983682"/>
                </a:lnTo>
                <a:lnTo>
                  <a:pt x="2132762" y="5919597"/>
                </a:lnTo>
                <a:lnTo>
                  <a:pt x="2247214" y="5853532"/>
                </a:lnTo>
                <a:close/>
                <a:moveTo>
                  <a:pt x="2253920" y="5849646"/>
                </a:moveTo>
                <a:lnTo>
                  <a:pt x="2374849" y="5779847"/>
                </a:lnTo>
                <a:lnTo>
                  <a:pt x="2485873" y="5843931"/>
                </a:lnTo>
                <a:lnTo>
                  <a:pt x="2364943" y="5913730"/>
                </a:lnTo>
                <a:lnTo>
                  <a:pt x="2253920" y="5849646"/>
                </a:lnTo>
                <a:close/>
                <a:moveTo>
                  <a:pt x="2492502" y="5847741"/>
                </a:moveTo>
                <a:lnTo>
                  <a:pt x="2616861" y="5919521"/>
                </a:lnTo>
                <a:lnTo>
                  <a:pt x="2495931" y="5989320"/>
                </a:lnTo>
                <a:lnTo>
                  <a:pt x="2371573" y="5917540"/>
                </a:lnTo>
                <a:lnTo>
                  <a:pt x="2492502" y="5847741"/>
                </a:lnTo>
                <a:close/>
                <a:moveTo>
                  <a:pt x="2499208" y="5843931"/>
                </a:moveTo>
                <a:lnTo>
                  <a:pt x="2613660" y="5777865"/>
                </a:lnTo>
                <a:lnTo>
                  <a:pt x="2738019" y="5849646"/>
                </a:lnTo>
                <a:lnTo>
                  <a:pt x="2623566" y="5915711"/>
                </a:lnTo>
                <a:lnTo>
                  <a:pt x="2499208" y="5843931"/>
                </a:lnTo>
                <a:close/>
                <a:moveTo>
                  <a:pt x="2744724" y="5853532"/>
                </a:moveTo>
                <a:lnTo>
                  <a:pt x="2855747" y="5917616"/>
                </a:lnTo>
                <a:lnTo>
                  <a:pt x="2741295" y="5983682"/>
                </a:lnTo>
                <a:lnTo>
                  <a:pt x="2630272" y="5919597"/>
                </a:lnTo>
                <a:lnTo>
                  <a:pt x="2744724" y="5853532"/>
                </a:lnTo>
                <a:close/>
                <a:moveTo>
                  <a:pt x="2751354" y="5849646"/>
                </a:moveTo>
                <a:lnTo>
                  <a:pt x="2872283" y="5779847"/>
                </a:lnTo>
                <a:lnTo>
                  <a:pt x="2983306" y="5843931"/>
                </a:lnTo>
                <a:lnTo>
                  <a:pt x="2862377" y="5913730"/>
                </a:lnTo>
                <a:lnTo>
                  <a:pt x="2751354" y="5849646"/>
                </a:lnTo>
                <a:close/>
                <a:moveTo>
                  <a:pt x="2990012" y="5847741"/>
                </a:moveTo>
                <a:lnTo>
                  <a:pt x="3114370" y="5919521"/>
                </a:lnTo>
                <a:lnTo>
                  <a:pt x="2993441" y="5989320"/>
                </a:lnTo>
                <a:lnTo>
                  <a:pt x="2869082" y="5917540"/>
                </a:lnTo>
                <a:lnTo>
                  <a:pt x="2990012" y="5847741"/>
                </a:lnTo>
                <a:close/>
                <a:moveTo>
                  <a:pt x="2996717" y="5843931"/>
                </a:moveTo>
                <a:lnTo>
                  <a:pt x="3111170" y="5777865"/>
                </a:lnTo>
                <a:lnTo>
                  <a:pt x="3235528" y="5849646"/>
                </a:lnTo>
                <a:lnTo>
                  <a:pt x="3121076" y="5915711"/>
                </a:lnTo>
                <a:lnTo>
                  <a:pt x="2996717" y="5843931"/>
                </a:lnTo>
                <a:close/>
                <a:moveTo>
                  <a:pt x="3242158" y="5853532"/>
                </a:moveTo>
                <a:lnTo>
                  <a:pt x="3353181" y="5917616"/>
                </a:lnTo>
                <a:lnTo>
                  <a:pt x="3238729" y="5983682"/>
                </a:lnTo>
                <a:lnTo>
                  <a:pt x="3127705" y="5919597"/>
                </a:lnTo>
                <a:lnTo>
                  <a:pt x="3242158" y="5853532"/>
                </a:lnTo>
                <a:close/>
                <a:moveTo>
                  <a:pt x="3248863" y="5849646"/>
                </a:moveTo>
                <a:lnTo>
                  <a:pt x="3369793" y="5779847"/>
                </a:lnTo>
                <a:lnTo>
                  <a:pt x="3480816" y="5843931"/>
                </a:lnTo>
                <a:lnTo>
                  <a:pt x="3359887" y="5913730"/>
                </a:lnTo>
                <a:lnTo>
                  <a:pt x="3248863" y="5849646"/>
                </a:lnTo>
                <a:close/>
                <a:moveTo>
                  <a:pt x="3487446" y="5847741"/>
                </a:moveTo>
                <a:lnTo>
                  <a:pt x="3611804" y="5919521"/>
                </a:lnTo>
                <a:lnTo>
                  <a:pt x="3490874" y="5989320"/>
                </a:lnTo>
                <a:lnTo>
                  <a:pt x="3366516" y="5917540"/>
                </a:lnTo>
                <a:lnTo>
                  <a:pt x="3487446" y="5847741"/>
                </a:lnTo>
                <a:close/>
                <a:moveTo>
                  <a:pt x="3494151" y="5843931"/>
                </a:moveTo>
                <a:lnTo>
                  <a:pt x="3608604" y="5777865"/>
                </a:lnTo>
                <a:lnTo>
                  <a:pt x="3732962" y="5849646"/>
                </a:lnTo>
                <a:lnTo>
                  <a:pt x="3618509" y="5915711"/>
                </a:lnTo>
                <a:lnTo>
                  <a:pt x="3494151" y="5843931"/>
                </a:lnTo>
                <a:close/>
                <a:moveTo>
                  <a:pt x="3739667" y="5853532"/>
                </a:moveTo>
                <a:lnTo>
                  <a:pt x="3850691" y="5917616"/>
                </a:lnTo>
                <a:lnTo>
                  <a:pt x="3736239" y="5983682"/>
                </a:lnTo>
                <a:lnTo>
                  <a:pt x="3625215" y="5919597"/>
                </a:lnTo>
                <a:lnTo>
                  <a:pt x="3739667" y="5853532"/>
                </a:lnTo>
                <a:close/>
                <a:moveTo>
                  <a:pt x="3746297" y="5849646"/>
                </a:moveTo>
                <a:lnTo>
                  <a:pt x="3867226" y="5779847"/>
                </a:lnTo>
                <a:lnTo>
                  <a:pt x="3978250" y="5843931"/>
                </a:lnTo>
                <a:lnTo>
                  <a:pt x="3857320" y="5913730"/>
                </a:lnTo>
                <a:lnTo>
                  <a:pt x="3746297" y="5849646"/>
                </a:lnTo>
                <a:close/>
                <a:moveTo>
                  <a:pt x="3984955" y="5847741"/>
                </a:moveTo>
                <a:lnTo>
                  <a:pt x="4109314" y="5919521"/>
                </a:lnTo>
                <a:lnTo>
                  <a:pt x="3988384" y="5989320"/>
                </a:lnTo>
                <a:lnTo>
                  <a:pt x="3864026" y="5917540"/>
                </a:lnTo>
                <a:lnTo>
                  <a:pt x="3984955" y="5847741"/>
                </a:lnTo>
                <a:close/>
                <a:moveTo>
                  <a:pt x="3991661" y="5843931"/>
                </a:moveTo>
                <a:lnTo>
                  <a:pt x="4106113" y="5777865"/>
                </a:lnTo>
                <a:lnTo>
                  <a:pt x="4230472" y="5849646"/>
                </a:lnTo>
                <a:lnTo>
                  <a:pt x="4116019" y="5915711"/>
                </a:lnTo>
                <a:lnTo>
                  <a:pt x="3991661" y="5843931"/>
                </a:lnTo>
                <a:close/>
                <a:moveTo>
                  <a:pt x="4237177" y="5853532"/>
                </a:moveTo>
                <a:lnTo>
                  <a:pt x="4348201" y="5917616"/>
                </a:lnTo>
                <a:lnTo>
                  <a:pt x="4233748" y="5983682"/>
                </a:lnTo>
                <a:lnTo>
                  <a:pt x="4122725" y="5919597"/>
                </a:lnTo>
                <a:lnTo>
                  <a:pt x="4237177" y="5853532"/>
                </a:lnTo>
                <a:close/>
                <a:moveTo>
                  <a:pt x="4243807" y="5849646"/>
                </a:moveTo>
                <a:lnTo>
                  <a:pt x="4364736" y="5779847"/>
                </a:lnTo>
                <a:lnTo>
                  <a:pt x="4475760" y="5843931"/>
                </a:lnTo>
                <a:lnTo>
                  <a:pt x="4354830" y="5913730"/>
                </a:lnTo>
                <a:lnTo>
                  <a:pt x="4243807" y="5849646"/>
                </a:lnTo>
                <a:close/>
                <a:moveTo>
                  <a:pt x="4482465" y="5847741"/>
                </a:moveTo>
                <a:lnTo>
                  <a:pt x="4606824" y="5919521"/>
                </a:lnTo>
                <a:lnTo>
                  <a:pt x="4485894" y="5989320"/>
                </a:lnTo>
                <a:lnTo>
                  <a:pt x="4361536" y="5917540"/>
                </a:lnTo>
                <a:lnTo>
                  <a:pt x="4482465" y="5847741"/>
                </a:lnTo>
                <a:close/>
                <a:moveTo>
                  <a:pt x="4489095" y="5843931"/>
                </a:moveTo>
                <a:lnTo>
                  <a:pt x="4603547" y="5777865"/>
                </a:lnTo>
                <a:lnTo>
                  <a:pt x="4727906" y="5849646"/>
                </a:lnTo>
                <a:lnTo>
                  <a:pt x="4613453" y="5915711"/>
                </a:lnTo>
                <a:lnTo>
                  <a:pt x="4489095" y="5843931"/>
                </a:lnTo>
                <a:close/>
                <a:moveTo>
                  <a:pt x="4734611" y="5853532"/>
                </a:moveTo>
                <a:lnTo>
                  <a:pt x="4845634" y="5917616"/>
                </a:lnTo>
                <a:lnTo>
                  <a:pt x="4731182" y="5983682"/>
                </a:lnTo>
                <a:lnTo>
                  <a:pt x="4620159" y="5919597"/>
                </a:lnTo>
                <a:lnTo>
                  <a:pt x="4734611" y="5853532"/>
                </a:lnTo>
                <a:close/>
                <a:moveTo>
                  <a:pt x="4741316" y="5849646"/>
                </a:moveTo>
                <a:lnTo>
                  <a:pt x="4862246" y="5779847"/>
                </a:lnTo>
                <a:lnTo>
                  <a:pt x="4973269" y="5843931"/>
                </a:lnTo>
                <a:lnTo>
                  <a:pt x="4852340" y="5913730"/>
                </a:lnTo>
                <a:lnTo>
                  <a:pt x="4741316" y="5849646"/>
                </a:lnTo>
                <a:close/>
                <a:moveTo>
                  <a:pt x="4979899" y="5847741"/>
                </a:moveTo>
                <a:lnTo>
                  <a:pt x="5104257" y="5919521"/>
                </a:lnTo>
                <a:lnTo>
                  <a:pt x="4983328" y="5989320"/>
                </a:lnTo>
                <a:lnTo>
                  <a:pt x="4858969" y="5917540"/>
                </a:lnTo>
                <a:lnTo>
                  <a:pt x="4979899" y="5847741"/>
                </a:lnTo>
                <a:close/>
                <a:moveTo>
                  <a:pt x="4986604" y="5843931"/>
                </a:moveTo>
                <a:lnTo>
                  <a:pt x="5101057" y="5777865"/>
                </a:lnTo>
                <a:lnTo>
                  <a:pt x="5225415" y="5849646"/>
                </a:lnTo>
                <a:lnTo>
                  <a:pt x="5110963" y="5915711"/>
                </a:lnTo>
                <a:lnTo>
                  <a:pt x="4986604" y="5843931"/>
                </a:lnTo>
                <a:close/>
                <a:moveTo>
                  <a:pt x="5232121" y="5853532"/>
                </a:moveTo>
                <a:lnTo>
                  <a:pt x="5343144" y="5917616"/>
                </a:lnTo>
                <a:lnTo>
                  <a:pt x="5228692" y="5983682"/>
                </a:lnTo>
                <a:lnTo>
                  <a:pt x="5117668" y="5919597"/>
                </a:lnTo>
                <a:lnTo>
                  <a:pt x="5232121" y="5853532"/>
                </a:lnTo>
                <a:close/>
                <a:moveTo>
                  <a:pt x="5238750" y="5849646"/>
                </a:moveTo>
                <a:lnTo>
                  <a:pt x="5359680" y="5779847"/>
                </a:lnTo>
                <a:lnTo>
                  <a:pt x="5470703" y="5843931"/>
                </a:lnTo>
                <a:lnTo>
                  <a:pt x="5349774" y="5913730"/>
                </a:lnTo>
                <a:lnTo>
                  <a:pt x="5238750" y="5849646"/>
                </a:lnTo>
                <a:close/>
                <a:moveTo>
                  <a:pt x="5477409" y="5847741"/>
                </a:moveTo>
                <a:lnTo>
                  <a:pt x="5601767" y="5919521"/>
                </a:lnTo>
                <a:lnTo>
                  <a:pt x="5480838" y="5989320"/>
                </a:lnTo>
                <a:lnTo>
                  <a:pt x="5356479" y="5917540"/>
                </a:lnTo>
                <a:lnTo>
                  <a:pt x="5477409" y="5847741"/>
                </a:lnTo>
                <a:close/>
                <a:moveTo>
                  <a:pt x="5484038" y="5843931"/>
                </a:moveTo>
                <a:lnTo>
                  <a:pt x="5598491" y="5777865"/>
                </a:lnTo>
                <a:lnTo>
                  <a:pt x="5722849" y="5849646"/>
                </a:lnTo>
                <a:lnTo>
                  <a:pt x="5608397" y="5915711"/>
                </a:lnTo>
                <a:lnTo>
                  <a:pt x="5484038" y="5843931"/>
                </a:lnTo>
                <a:close/>
                <a:moveTo>
                  <a:pt x="5729554" y="5853532"/>
                </a:moveTo>
                <a:lnTo>
                  <a:pt x="5840578" y="5917616"/>
                </a:lnTo>
                <a:lnTo>
                  <a:pt x="5726126" y="5983682"/>
                </a:lnTo>
                <a:lnTo>
                  <a:pt x="5615102" y="5919597"/>
                </a:lnTo>
                <a:lnTo>
                  <a:pt x="5729554" y="5853532"/>
                </a:lnTo>
                <a:close/>
                <a:moveTo>
                  <a:pt x="5736260" y="5849646"/>
                </a:moveTo>
                <a:lnTo>
                  <a:pt x="5857189" y="5779770"/>
                </a:lnTo>
                <a:lnTo>
                  <a:pt x="5968213" y="5843854"/>
                </a:lnTo>
                <a:lnTo>
                  <a:pt x="5847283" y="5913730"/>
                </a:lnTo>
                <a:lnTo>
                  <a:pt x="5736260" y="5849646"/>
                </a:lnTo>
                <a:close/>
                <a:moveTo>
                  <a:pt x="5974918" y="5847741"/>
                </a:moveTo>
                <a:lnTo>
                  <a:pt x="6099277" y="5919521"/>
                </a:lnTo>
                <a:lnTo>
                  <a:pt x="5978347" y="5989397"/>
                </a:lnTo>
                <a:lnTo>
                  <a:pt x="5853989" y="5917616"/>
                </a:lnTo>
                <a:lnTo>
                  <a:pt x="5974918" y="5847741"/>
                </a:lnTo>
                <a:close/>
                <a:moveTo>
                  <a:pt x="5863895" y="5775960"/>
                </a:moveTo>
                <a:lnTo>
                  <a:pt x="5978347" y="5709895"/>
                </a:lnTo>
                <a:lnTo>
                  <a:pt x="6089371" y="5773979"/>
                </a:lnTo>
                <a:lnTo>
                  <a:pt x="5974918" y="5840044"/>
                </a:lnTo>
                <a:lnTo>
                  <a:pt x="5863895" y="5775960"/>
                </a:lnTo>
                <a:close/>
                <a:moveTo>
                  <a:pt x="5853913" y="5630342"/>
                </a:moveTo>
                <a:lnTo>
                  <a:pt x="5974842" y="5560543"/>
                </a:lnTo>
                <a:lnTo>
                  <a:pt x="6099201" y="5632323"/>
                </a:lnTo>
                <a:lnTo>
                  <a:pt x="5978271" y="5702122"/>
                </a:lnTo>
                <a:lnTo>
                  <a:pt x="5853913" y="5630342"/>
                </a:lnTo>
                <a:close/>
                <a:moveTo>
                  <a:pt x="5863895" y="5488762"/>
                </a:moveTo>
                <a:lnTo>
                  <a:pt x="5978347" y="5422697"/>
                </a:lnTo>
                <a:lnTo>
                  <a:pt x="6089371" y="5486781"/>
                </a:lnTo>
                <a:lnTo>
                  <a:pt x="5974918" y="5552846"/>
                </a:lnTo>
                <a:lnTo>
                  <a:pt x="5863895" y="5488762"/>
                </a:lnTo>
                <a:close/>
                <a:moveTo>
                  <a:pt x="5853989" y="5343144"/>
                </a:moveTo>
                <a:lnTo>
                  <a:pt x="5974918" y="5273345"/>
                </a:lnTo>
                <a:lnTo>
                  <a:pt x="6099277" y="5345126"/>
                </a:lnTo>
                <a:lnTo>
                  <a:pt x="5978347" y="5414925"/>
                </a:lnTo>
                <a:lnTo>
                  <a:pt x="5853989" y="5343144"/>
                </a:lnTo>
                <a:close/>
                <a:moveTo>
                  <a:pt x="5863895" y="5201488"/>
                </a:moveTo>
                <a:lnTo>
                  <a:pt x="5978347" y="5135423"/>
                </a:lnTo>
                <a:lnTo>
                  <a:pt x="6089371" y="5199507"/>
                </a:lnTo>
                <a:lnTo>
                  <a:pt x="5974918" y="5265573"/>
                </a:lnTo>
                <a:lnTo>
                  <a:pt x="5863895" y="5201488"/>
                </a:lnTo>
                <a:close/>
                <a:moveTo>
                  <a:pt x="5853913" y="5055947"/>
                </a:moveTo>
                <a:lnTo>
                  <a:pt x="5974842" y="4986147"/>
                </a:lnTo>
                <a:lnTo>
                  <a:pt x="6099201" y="5057928"/>
                </a:lnTo>
                <a:lnTo>
                  <a:pt x="5978271" y="5127727"/>
                </a:lnTo>
                <a:lnTo>
                  <a:pt x="5853913" y="5055947"/>
                </a:lnTo>
                <a:close/>
                <a:moveTo>
                  <a:pt x="5863895" y="4914291"/>
                </a:moveTo>
                <a:lnTo>
                  <a:pt x="5978347" y="4848225"/>
                </a:lnTo>
                <a:lnTo>
                  <a:pt x="6089371" y="4912309"/>
                </a:lnTo>
                <a:lnTo>
                  <a:pt x="5974918" y="4978375"/>
                </a:lnTo>
                <a:lnTo>
                  <a:pt x="5863895" y="4914291"/>
                </a:lnTo>
                <a:close/>
                <a:moveTo>
                  <a:pt x="5853913" y="4768672"/>
                </a:moveTo>
                <a:lnTo>
                  <a:pt x="5974842" y="4698873"/>
                </a:lnTo>
                <a:lnTo>
                  <a:pt x="6099201" y="4770654"/>
                </a:lnTo>
                <a:lnTo>
                  <a:pt x="5978271" y="4840453"/>
                </a:lnTo>
                <a:lnTo>
                  <a:pt x="5853913" y="4768672"/>
                </a:lnTo>
                <a:close/>
                <a:moveTo>
                  <a:pt x="5863895" y="4627093"/>
                </a:moveTo>
                <a:lnTo>
                  <a:pt x="5978347" y="4561027"/>
                </a:lnTo>
                <a:lnTo>
                  <a:pt x="6089371" y="4625111"/>
                </a:lnTo>
                <a:lnTo>
                  <a:pt x="5974918" y="4691177"/>
                </a:lnTo>
                <a:lnTo>
                  <a:pt x="5863895" y="4627093"/>
                </a:lnTo>
                <a:close/>
                <a:moveTo>
                  <a:pt x="5853913" y="4481475"/>
                </a:moveTo>
                <a:lnTo>
                  <a:pt x="5974842" y="4411676"/>
                </a:lnTo>
                <a:lnTo>
                  <a:pt x="6099201" y="4483456"/>
                </a:lnTo>
                <a:lnTo>
                  <a:pt x="5978271" y="4553255"/>
                </a:lnTo>
                <a:lnTo>
                  <a:pt x="5853913" y="4481475"/>
                </a:lnTo>
                <a:close/>
                <a:moveTo>
                  <a:pt x="5863895" y="4339819"/>
                </a:moveTo>
                <a:lnTo>
                  <a:pt x="5978347" y="4273753"/>
                </a:lnTo>
                <a:lnTo>
                  <a:pt x="6089371" y="4337838"/>
                </a:lnTo>
                <a:lnTo>
                  <a:pt x="5974918" y="4403903"/>
                </a:lnTo>
                <a:lnTo>
                  <a:pt x="5863895" y="4339819"/>
                </a:lnTo>
                <a:close/>
                <a:moveTo>
                  <a:pt x="5853989" y="4194277"/>
                </a:moveTo>
                <a:lnTo>
                  <a:pt x="5974918" y="4124478"/>
                </a:lnTo>
                <a:lnTo>
                  <a:pt x="6099277" y="4196258"/>
                </a:lnTo>
                <a:lnTo>
                  <a:pt x="5978347" y="4266057"/>
                </a:lnTo>
                <a:lnTo>
                  <a:pt x="5853989" y="4194277"/>
                </a:lnTo>
                <a:close/>
                <a:moveTo>
                  <a:pt x="5863895" y="4052621"/>
                </a:moveTo>
                <a:lnTo>
                  <a:pt x="5978347" y="3986555"/>
                </a:lnTo>
                <a:lnTo>
                  <a:pt x="6089371" y="4050640"/>
                </a:lnTo>
                <a:lnTo>
                  <a:pt x="5974918" y="4116705"/>
                </a:lnTo>
                <a:lnTo>
                  <a:pt x="5863895" y="4052621"/>
                </a:lnTo>
                <a:close/>
                <a:moveTo>
                  <a:pt x="5853913" y="3907003"/>
                </a:moveTo>
                <a:lnTo>
                  <a:pt x="5974842" y="3837204"/>
                </a:lnTo>
                <a:lnTo>
                  <a:pt x="6099201" y="3908984"/>
                </a:lnTo>
                <a:lnTo>
                  <a:pt x="5978271" y="3978783"/>
                </a:lnTo>
                <a:lnTo>
                  <a:pt x="5853913" y="3907003"/>
                </a:lnTo>
                <a:close/>
                <a:moveTo>
                  <a:pt x="5863895" y="3765423"/>
                </a:moveTo>
                <a:lnTo>
                  <a:pt x="5978347" y="3699358"/>
                </a:lnTo>
                <a:lnTo>
                  <a:pt x="6089371" y="3763442"/>
                </a:lnTo>
                <a:lnTo>
                  <a:pt x="5974918" y="3829507"/>
                </a:lnTo>
                <a:lnTo>
                  <a:pt x="5863895" y="3765423"/>
                </a:lnTo>
                <a:close/>
                <a:moveTo>
                  <a:pt x="5853989" y="3619805"/>
                </a:moveTo>
                <a:lnTo>
                  <a:pt x="5974918" y="3550006"/>
                </a:lnTo>
                <a:lnTo>
                  <a:pt x="6099277" y="3621786"/>
                </a:lnTo>
                <a:lnTo>
                  <a:pt x="5978347" y="3691585"/>
                </a:lnTo>
                <a:lnTo>
                  <a:pt x="5853989" y="3619805"/>
                </a:lnTo>
                <a:close/>
                <a:moveTo>
                  <a:pt x="5863895" y="3478149"/>
                </a:moveTo>
                <a:lnTo>
                  <a:pt x="5978347" y="3412084"/>
                </a:lnTo>
                <a:lnTo>
                  <a:pt x="6089371" y="3476168"/>
                </a:lnTo>
                <a:lnTo>
                  <a:pt x="5974918" y="3542233"/>
                </a:lnTo>
                <a:lnTo>
                  <a:pt x="5863895" y="3478149"/>
                </a:lnTo>
                <a:close/>
                <a:moveTo>
                  <a:pt x="5853913" y="3332607"/>
                </a:moveTo>
                <a:lnTo>
                  <a:pt x="5974842" y="3262808"/>
                </a:lnTo>
                <a:lnTo>
                  <a:pt x="6099201" y="3334588"/>
                </a:lnTo>
                <a:lnTo>
                  <a:pt x="5978271" y="3404387"/>
                </a:lnTo>
                <a:lnTo>
                  <a:pt x="5853913" y="3332607"/>
                </a:lnTo>
                <a:close/>
                <a:moveTo>
                  <a:pt x="5863895" y="3190951"/>
                </a:moveTo>
                <a:lnTo>
                  <a:pt x="5978347" y="3124886"/>
                </a:lnTo>
                <a:lnTo>
                  <a:pt x="6089371" y="3188970"/>
                </a:lnTo>
                <a:lnTo>
                  <a:pt x="5974918" y="3255036"/>
                </a:lnTo>
                <a:lnTo>
                  <a:pt x="5863895" y="3190951"/>
                </a:lnTo>
                <a:close/>
                <a:moveTo>
                  <a:pt x="5853913" y="3045333"/>
                </a:moveTo>
                <a:lnTo>
                  <a:pt x="5974842" y="2975534"/>
                </a:lnTo>
                <a:lnTo>
                  <a:pt x="6099201" y="3047314"/>
                </a:lnTo>
                <a:lnTo>
                  <a:pt x="5978271" y="3117114"/>
                </a:lnTo>
                <a:lnTo>
                  <a:pt x="5853913" y="3045333"/>
                </a:lnTo>
                <a:close/>
                <a:moveTo>
                  <a:pt x="5863895" y="2903754"/>
                </a:moveTo>
                <a:lnTo>
                  <a:pt x="5978347" y="2837688"/>
                </a:lnTo>
                <a:lnTo>
                  <a:pt x="6089371" y="2901772"/>
                </a:lnTo>
                <a:lnTo>
                  <a:pt x="5974918" y="2967838"/>
                </a:lnTo>
                <a:lnTo>
                  <a:pt x="5863895" y="2903754"/>
                </a:lnTo>
                <a:close/>
                <a:moveTo>
                  <a:pt x="5853913" y="2758135"/>
                </a:moveTo>
                <a:lnTo>
                  <a:pt x="5974842" y="2688336"/>
                </a:lnTo>
                <a:lnTo>
                  <a:pt x="6099201" y="2760117"/>
                </a:lnTo>
                <a:lnTo>
                  <a:pt x="5978271" y="2829916"/>
                </a:lnTo>
                <a:lnTo>
                  <a:pt x="5853913" y="2758135"/>
                </a:lnTo>
                <a:close/>
                <a:moveTo>
                  <a:pt x="5863895" y="2616479"/>
                </a:moveTo>
                <a:lnTo>
                  <a:pt x="5978347" y="2550414"/>
                </a:lnTo>
                <a:lnTo>
                  <a:pt x="6089371" y="2614498"/>
                </a:lnTo>
                <a:lnTo>
                  <a:pt x="5974918" y="2680564"/>
                </a:lnTo>
                <a:lnTo>
                  <a:pt x="5863895" y="2616479"/>
                </a:lnTo>
                <a:close/>
                <a:moveTo>
                  <a:pt x="5853913" y="2470937"/>
                </a:moveTo>
                <a:lnTo>
                  <a:pt x="5974842" y="2401138"/>
                </a:lnTo>
                <a:lnTo>
                  <a:pt x="6099201" y="2472919"/>
                </a:lnTo>
                <a:lnTo>
                  <a:pt x="5978271" y="2542718"/>
                </a:lnTo>
                <a:lnTo>
                  <a:pt x="5853913" y="2470937"/>
                </a:lnTo>
                <a:close/>
                <a:moveTo>
                  <a:pt x="5863895" y="2329282"/>
                </a:moveTo>
                <a:lnTo>
                  <a:pt x="5978347" y="2263216"/>
                </a:lnTo>
                <a:lnTo>
                  <a:pt x="6089371" y="2327301"/>
                </a:lnTo>
                <a:lnTo>
                  <a:pt x="5974918" y="2393366"/>
                </a:lnTo>
                <a:lnTo>
                  <a:pt x="5863895" y="2329282"/>
                </a:lnTo>
                <a:close/>
                <a:moveTo>
                  <a:pt x="5853913" y="2183664"/>
                </a:moveTo>
                <a:lnTo>
                  <a:pt x="5974842" y="2113864"/>
                </a:lnTo>
                <a:lnTo>
                  <a:pt x="6099201" y="2185645"/>
                </a:lnTo>
                <a:lnTo>
                  <a:pt x="5978271" y="2255444"/>
                </a:lnTo>
                <a:lnTo>
                  <a:pt x="5853913" y="2183664"/>
                </a:lnTo>
                <a:close/>
                <a:moveTo>
                  <a:pt x="5863895" y="2042084"/>
                </a:moveTo>
                <a:lnTo>
                  <a:pt x="5978347" y="1976019"/>
                </a:lnTo>
                <a:lnTo>
                  <a:pt x="6089371" y="2040103"/>
                </a:lnTo>
                <a:lnTo>
                  <a:pt x="5974918" y="2106168"/>
                </a:lnTo>
                <a:lnTo>
                  <a:pt x="5863895" y="2042084"/>
                </a:lnTo>
                <a:close/>
                <a:moveTo>
                  <a:pt x="5853913" y="1896466"/>
                </a:moveTo>
                <a:lnTo>
                  <a:pt x="5974842" y="1826666"/>
                </a:lnTo>
                <a:lnTo>
                  <a:pt x="6099201" y="1898447"/>
                </a:lnTo>
                <a:lnTo>
                  <a:pt x="5978271" y="1968246"/>
                </a:lnTo>
                <a:lnTo>
                  <a:pt x="5853913" y="1896466"/>
                </a:lnTo>
                <a:close/>
                <a:moveTo>
                  <a:pt x="5863895" y="1754810"/>
                </a:moveTo>
                <a:lnTo>
                  <a:pt x="5978347" y="1688744"/>
                </a:lnTo>
                <a:lnTo>
                  <a:pt x="6089371" y="1752829"/>
                </a:lnTo>
                <a:lnTo>
                  <a:pt x="5974918" y="1818894"/>
                </a:lnTo>
                <a:lnTo>
                  <a:pt x="5863895" y="1754810"/>
                </a:lnTo>
                <a:close/>
                <a:moveTo>
                  <a:pt x="5853913" y="1609268"/>
                </a:moveTo>
                <a:lnTo>
                  <a:pt x="5974842" y="1539469"/>
                </a:lnTo>
                <a:lnTo>
                  <a:pt x="6099201" y="1611249"/>
                </a:lnTo>
                <a:lnTo>
                  <a:pt x="5978271" y="1681048"/>
                </a:lnTo>
                <a:lnTo>
                  <a:pt x="5853913" y="1609268"/>
                </a:lnTo>
                <a:close/>
                <a:moveTo>
                  <a:pt x="5863895" y="1467612"/>
                </a:moveTo>
                <a:lnTo>
                  <a:pt x="5978347" y="1401547"/>
                </a:lnTo>
                <a:lnTo>
                  <a:pt x="6089371" y="1465631"/>
                </a:lnTo>
                <a:lnTo>
                  <a:pt x="5974918" y="1531696"/>
                </a:lnTo>
                <a:lnTo>
                  <a:pt x="5863895" y="1467612"/>
                </a:lnTo>
                <a:close/>
                <a:moveTo>
                  <a:pt x="5853913" y="1321994"/>
                </a:moveTo>
                <a:lnTo>
                  <a:pt x="5974842" y="1252195"/>
                </a:lnTo>
                <a:lnTo>
                  <a:pt x="6099201" y="1323975"/>
                </a:lnTo>
                <a:lnTo>
                  <a:pt x="5978271" y="1393774"/>
                </a:lnTo>
                <a:lnTo>
                  <a:pt x="5853913" y="1321994"/>
                </a:lnTo>
                <a:close/>
                <a:moveTo>
                  <a:pt x="5863895" y="1180414"/>
                </a:moveTo>
                <a:lnTo>
                  <a:pt x="5978347" y="1114349"/>
                </a:lnTo>
                <a:lnTo>
                  <a:pt x="6089371" y="1178433"/>
                </a:lnTo>
                <a:lnTo>
                  <a:pt x="5974918" y="1244499"/>
                </a:lnTo>
                <a:lnTo>
                  <a:pt x="5863895" y="1180414"/>
                </a:lnTo>
                <a:close/>
                <a:moveTo>
                  <a:pt x="5853913" y="1034796"/>
                </a:moveTo>
                <a:lnTo>
                  <a:pt x="5974842" y="964997"/>
                </a:lnTo>
                <a:lnTo>
                  <a:pt x="6099201" y="1036777"/>
                </a:lnTo>
                <a:lnTo>
                  <a:pt x="5978271" y="1106576"/>
                </a:lnTo>
                <a:lnTo>
                  <a:pt x="5853913" y="1034796"/>
                </a:lnTo>
                <a:close/>
                <a:moveTo>
                  <a:pt x="5863895" y="893140"/>
                </a:moveTo>
                <a:lnTo>
                  <a:pt x="5978347" y="827075"/>
                </a:lnTo>
                <a:lnTo>
                  <a:pt x="6089371" y="891159"/>
                </a:lnTo>
                <a:lnTo>
                  <a:pt x="5974918" y="957224"/>
                </a:lnTo>
                <a:lnTo>
                  <a:pt x="5863895" y="893140"/>
                </a:lnTo>
                <a:close/>
                <a:moveTo>
                  <a:pt x="5857189" y="889330"/>
                </a:moveTo>
                <a:lnTo>
                  <a:pt x="5732831" y="817550"/>
                </a:lnTo>
                <a:lnTo>
                  <a:pt x="5847283" y="751484"/>
                </a:lnTo>
                <a:lnTo>
                  <a:pt x="5971642" y="823265"/>
                </a:lnTo>
                <a:lnTo>
                  <a:pt x="5857189" y="889330"/>
                </a:lnTo>
                <a:close/>
                <a:moveTo>
                  <a:pt x="5850560" y="893140"/>
                </a:moveTo>
                <a:lnTo>
                  <a:pt x="5729631" y="962939"/>
                </a:lnTo>
                <a:lnTo>
                  <a:pt x="5605272" y="891159"/>
                </a:lnTo>
                <a:lnTo>
                  <a:pt x="5726201" y="821360"/>
                </a:lnTo>
                <a:lnTo>
                  <a:pt x="5850560" y="893140"/>
                </a:lnTo>
                <a:close/>
                <a:moveTo>
                  <a:pt x="5598491" y="887349"/>
                </a:moveTo>
                <a:lnTo>
                  <a:pt x="5487467" y="823265"/>
                </a:lnTo>
                <a:lnTo>
                  <a:pt x="5608397" y="753466"/>
                </a:lnTo>
                <a:lnTo>
                  <a:pt x="5719420" y="817550"/>
                </a:lnTo>
                <a:lnTo>
                  <a:pt x="5598491" y="887349"/>
                </a:lnTo>
                <a:close/>
                <a:moveTo>
                  <a:pt x="5591861" y="891159"/>
                </a:moveTo>
                <a:lnTo>
                  <a:pt x="5477409" y="957224"/>
                </a:lnTo>
                <a:lnTo>
                  <a:pt x="5366385" y="893140"/>
                </a:lnTo>
                <a:lnTo>
                  <a:pt x="5480838" y="827075"/>
                </a:lnTo>
                <a:lnTo>
                  <a:pt x="5591861" y="891159"/>
                </a:lnTo>
                <a:close/>
                <a:moveTo>
                  <a:pt x="5359756" y="889330"/>
                </a:moveTo>
                <a:lnTo>
                  <a:pt x="5235397" y="817550"/>
                </a:lnTo>
                <a:lnTo>
                  <a:pt x="5349850" y="751484"/>
                </a:lnTo>
                <a:lnTo>
                  <a:pt x="5474208" y="823265"/>
                </a:lnTo>
                <a:lnTo>
                  <a:pt x="5359756" y="889330"/>
                </a:lnTo>
                <a:close/>
                <a:moveTo>
                  <a:pt x="5353050" y="893140"/>
                </a:moveTo>
                <a:lnTo>
                  <a:pt x="5232121" y="962939"/>
                </a:lnTo>
                <a:lnTo>
                  <a:pt x="5107762" y="891159"/>
                </a:lnTo>
                <a:lnTo>
                  <a:pt x="5228692" y="821360"/>
                </a:lnTo>
                <a:lnTo>
                  <a:pt x="5353050" y="893140"/>
                </a:lnTo>
                <a:close/>
                <a:moveTo>
                  <a:pt x="5101057" y="887349"/>
                </a:moveTo>
                <a:lnTo>
                  <a:pt x="4990033" y="823265"/>
                </a:lnTo>
                <a:lnTo>
                  <a:pt x="5110963" y="753466"/>
                </a:lnTo>
                <a:lnTo>
                  <a:pt x="5221986" y="817550"/>
                </a:lnTo>
                <a:lnTo>
                  <a:pt x="5101057" y="887349"/>
                </a:lnTo>
                <a:close/>
                <a:moveTo>
                  <a:pt x="5094351" y="891159"/>
                </a:moveTo>
                <a:lnTo>
                  <a:pt x="4979899" y="957224"/>
                </a:lnTo>
                <a:lnTo>
                  <a:pt x="4868876" y="893140"/>
                </a:lnTo>
                <a:lnTo>
                  <a:pt x="4983328" y="827075"/>
                </a:lnTo>
                <a:lnTo>
                  <a:pt x="5094351" y="891159"/>
                </a:lnTo>
                <a:close/>
                <a:moveTo>
                  <a:pt x="4862246" y="889330"/>
                </a:moveTo>
                <a:lnTo>
                  <a:pt x="4737888" y="817550"/>
                </a:lnTo>
                <a:lnTo>
                  <a:pt x="4852340" y="751484"/>
                </a:lnTo>
                <a:lnTo>
                  <a:pt x="4976698" y="823265"/>
                </a:lnTo>
                <a:lnTo>
                  <a:pt x="4862246" y="889330"/>
                </a:lnTo>
                <a:close/>
                <a:moveTo>
                  <a:pt x="4855541" y="893140"/>
                </a:moveTo>
                <a:lnTo>
                  <a:pt x="4734611" y="962939"/>
                </a:lnTo>
                <a:lnTo>
                  <a:pt x="4610253" y="891159"/>
                </a:lnTo>
                <a:lnTo>
                  <a:pt x="4731182" y="821360"/>
                </a:lnTo>
                <a:lnTo>
                  <a:pt x="4855541" y="893140"/>
                </a:lnTo>
                <a:close/>
                <a:moveTo>
                  <a:pt x="4603547" y="887349"/>
                </a:moveTo>
                <a:lnTo>
                  <a:pt x="4492524" y="823265"/>
                </a:lnTo>
                <a:lnTo>
                  <a:pt x="4613453" y="753466"/>
                </a:lnTo>
                <a:lnTo>
                  <a:pt x="4724477" y="817550"/>
                </a:lnTo>
                <a:lnTo>
                  <a:pt x="4603547" y="887349"/>
                </a:lnTo>
                <a:close/>
                <a:moveTo>
                  <a:pt x="4596842" y="891159"/>
                </a:moveTo>
                <a:lnTo>
                  <a:pt x="4482389" y="957224"/>
                </a:lnTo>
                <a:lnTo>
                  <a:pt x="4371366" y="893140"/>
                </a:lnTo>
                <a:lnTo>
                  <a:pt x="4485818" y="827075"/>
                </a:lnTo>
                <a:lnTo>
                  <a:pt x="4596842" y="891159"/>
                </a:lnTo>
                <a:close/>
                <a:moveTo>
                  <a:pt x="4364736" y="889330"/>
                </a:moveTo>
                <a:lnTo>
                  <a:pt x="4240378" y="817550"/>
                </a:lnTo>
                <a:lnTo>
                  <a:pt x="4354830" y="751484"/>
                </a:lnTo>
                <a:lnTo>
                  <a:pt x="4479189" y="823265"/>
                </a:lnTo>
                <a:lnTo>
                  <a:pt x="4364736" y="889330"/>
                </a:lnTo>
                <a:close/>
                <a:moveTo>
                  <a:pt x="4358107" y="893140"/>
                </a:moveTo>
                <a:lnTo>
                  <a:pt x="4237177" y="962939"/>
                </a:lnTo>
                <a:lnTo>
                  <a:pt x="4112819" y="891159"/>
                </a:lnTo>
                <a:lnTo>
                  <a:pt x="4233748" y="821360"/>
                </a:lnTo>
                <a:lnTo>
                  <a:pt x="4358107" y="893140"/>
                </a:lnTo>
                <a:close/>
                <a:moveTo>
                  <a:pt x="4106037" y="887349"/>
                </a:moveTo>
                <a:lnTo>
                  <a:pt x="3995014" y="823265"/>
                </a:lnTo>
                <a:lnTo>
                  <a:pt x="4115943" y="753466"/>
                </a:lnTo>
                <a:lnTo>
                  <a:pt x="4226966" y="817550"/>
                </a:lnTo>
                <a:lnTo>
                  <a:pt x="4106037" y="887349"/>
                </a:lnTo>
                <a:close/>
                <a:moveTo>
                  <a:pt x="4099408" y="891159"/>
                </a:moveTo>
                <a:lnTo>
                  <a:pt x="3984955" y="957224"/>
                </a:lnTo>
                <a:lnTo>
                  <a:pt x="3873932" y="893140"/>
                </a:lnTo>
                <a:lnTo>
                  <a:pt x="3988384" y="827075"/>
                </a:lnTo>
                <a:lnTo>
                  <a:pt x="4099408" y="891159"/>
                </a:lnTo>
                <a:close/>
                <a:moveTo>
                  <a:pt x="3867302" y="889330"/>
                </a:moveTo>
                <a:lnTo>
                  <a:pt x="3742944" y="817550"/>
                </a:lnTo>
                <a:lnTo>
                  <a:pt x="3857397" y="751484"/>
                </a:lnTo>
                <a:lnTo>
                  <a:pt x="3981755" y="823265"/>
                </a:lnTo>
                <a:lnTo>
                  <a:pt x="3867302" y="889330"/>
                </a:lnTo>
                <a:close/>
                <a:moveTo>
                  <a:pt x="3860597" y="893140"/>
                </a:moveTo>
                <a:lnTo>
                  <a:pt x="3739667" y="962939"/>
                </a:lnTo>
                <a:lnTo>
                  <a:pt x="3615309" y="891159"/>
                </a:lnTo>
                <a:lnTo>
                  <a:pt x="3736239" y="821360"/>
                </a:lnTo>
                <a:lnTo>
                  <a:pt x="3860597" y="893140"/>
                </a:lnTo>
                <a:close/>
                <a:moveTo>
                  <a:pt x="3608604" y="887349"/>
                </a:moveTo>
                <a:lnTo>
                  <a:pt x="3497580" y="823265"/>
                </a:lnTo>
                <a:lnTo>
                  <a:pt x="3618509" y="753466"/>
                </a:lnTo>
                <a:lnTo>
                  <a:pt x="3729533" y="817550"/>
                </a:lnTo>
                <a:lnTo>
                  <a:pt x="3608604" y="887349"/>
                </a:lnTo>
                <a:close/>
                <a:moveTo>
                  <a:pt x="3601898" y="891159"/>
                </a:moveTo>
                <a:lnTo>
                  <a:pt x="3487446" y="957224"/>
                </a:lnTo>
                <a:lnTo>
                  <a:pt x="3376422" y="893140"/>
                </a:lnTo>
                <a:lnTo>
                  <a:pt x="3490874" y="827075"/>
                </a:lnTo>
                <a:lnTo>
                  <a:pt x="3601898" y="891159"/>
                </a:lnTo>
                <a:close/>
                <a:moveTo>
                  <a:pt x="3369793" y="889330"/>
                </a:moveTo>
                <a:lnTo>
                  <a:pt x="3245434" y="817550"/>
                </a:lnTo>
                <a:lnTo>
                  <a:pt x="3359887" y="751484"/>
                </a:lnTo>
                <a:lnTo>
                  <a:pt x="3484245" y="823265"/>
                </a:lnTo>
                <a:lnTo>
                  <a:pt x="3369793" y="889330"/>
                </a:lnTo>
                <a:close/>
                <a:moveTo>
                  <a:pt x="3363163" y="893140"/>
                </a:moveTo>
                <a:lnTo>
                  <a:pt x="3242234" y="962939"/>
                </a:lnTo>
                <a:lnTo>
                  <a:pt x="3117876" y="891159"/>
                </a:lnTo>
                <a:lnTo>
                  <a:pt x="3238805" y="821360"/>
                </a:lnTo>
                <a:lnTo>
                  <a:pt x="3363163" y="893140"/>
                </a:lnTo>
                <a:close/>
                <a:moveTo>
                  <a:pt x="3111094" y="887349"/>
                </a:moveTo>
                <a:lnTo>
                  <a:pt x="3000070" y="823265"/>
                </a:lnTo>
                <a:lnTo>
                  <a:pt x="3121000" y="753466"/>
                </a:lnTo>
                <a:lnTo>
                  <a:pt x="3232023" y="817550"/>
                </a:lnTo>
                <a:lnTo>
                  <a:pt x="3111094" y="887349"/>
                </a:lnTo>
                <a:close/>
                <a:moveTo>
                  <a:pt x="3104464" y="891159"/>
                </a:moveTo>
                <a:lnTo>
                  <a:pt x="2990012" y="957224"/>
                </a:lnTo>
                <a:lnTo>
                  <a:pt x="2878989" y="893140"/>
                </a:lnTo>
                <a:lnTo>
                  <a:pt x="2993441" y="827075"/>
                </a:lnTo>
                <a:lnTo>
                  <a:pt x="3104464" y="891159"/>
                </a:lnTo>
                <a:close/>
                <a:moveTo>
                  <a:pt x="2872359" y="889330"/>
                </a:moveTo>
                <a:lnTo>
                  <a:pt x="2748001" y="817550"/>
                </a:lnTo>
                <a:lnTo>
                  <a:pt x="2862453" y="751484"/>
                </a:lnTo>
                <a:lnTo>
                  <a:pt x="2986812" y="823265"/>
                </a:lnTo>
                <a:lnTo>
                  <a:pt x="2872359" y="889330"/>
                </a:lnTo>
                <a:close/>
                <a:moveTo>
                  <a:pt x="2865654" y="893140"/>
                </a:moveTo>
                <a:lnTo>
                  <a:pt x="2744724" y="962939"/>
                </a:lnTo>
                <a:lnTo>
                  <a:pt x="2620366" y="891159"/>
                </a:lnTo>
                <a:lnTo>
                  <a:pt x="2741295" y="821360"/>
                </a:lnTo>
                <a:lnTo>
                  <a:pt x="2865654" y="893140"/>
                </a:lnTo>
                <a:close/>
                <a:moveTo>
                  <a:pt x="2613660" y="887349"/>
                </a:moveTo>
                <a:lnTo>
                  <a:pt x="2502637" y="823265"/>
                </a:lnTo>
                <a:lnTo>
                  <a:pt x="2623566" y="753466"/>
                </a:lnTo>
                <a:lnTo>
                  <a:pt x="2734589" y="817550"/>
                </a:lnTo>
                <a:lnTo>
                  <a:pt x="2613660" y="887349"/>
                </a:lnTo>
                <a:close/>
                <a:moveTo>
                  <a:pt x="2606954" y="891159"/>
                </a:moveTo>
                <a:lnTo>
                  <a:pt x="2492502" y="957224"/>
                </a:lnTo>
                <a:lnTo>
                  <a:pt x="2381479" y="893140"/>
                </a:lnTo>
                <a:lnTo>
                  <a:pt x="2495931" y="827075"/>
                </a:lnTo>
                <a:lnTo>
                  <a:pt x="2606954" y="891159"/>
                </a:lnTo>
                <a:close/>
                <a:moveTo>
                  <a:pt x="2374849" y="889330"/>
                </a:moveTo>
                <a:lnTo>
                  <a:pt x="2250491" y="817550"/>
                </a:lnTo>
                <a:lnTo>
                  <a:pt x="2364943" y="751484"/>
                </a:lnTo>
                <a:lnTo>
                  <a:pt x="2489302" y="823265"/>
                </a:lnTo>
                <a:lnTo>
                  <a:pt x="2374849" y="889330"/>
                </a:lnTo>
                <a:close/>
                <a:moveTo>
                  <a:pt x="2368144" y="893140"/>
                </a:moveTo>
                <a:lnTo>
                  <a:pt x="2247214" y="962939"/>
                </a:lnTo>
                <a:lnTo>
                  <a:pt x="2122856" y="891159"/>
                </a:lnTo>
                <a:lnTo>
                  <a:pt x="2243785" y="821360"/>
                </a:lnTo>
                <a:lnTo>
                  <a:pt x="2368144" y="893140"/>
                </a:lnTo>
                <a:close/>
                <a:moveTo>
                  <a:pt x="2116150" y="887349"/>
                </a:moveTo>
                <a:lnTo>
                  <a:pt x="2005127" y="823265"/>
                </a:lnTo>
                <a:lnTo>
                  <a:pt x="2126056" y="753466"/>
                </a:lnTo>
                <a:lnTo>
                  <a:pt x="2237080" y="817550"/>
                </a:lnTo>
                <a:lnTo>
                  <a:pt x="2116150" y="887349"/>
                </a:lnTo>
                <a:close/>
                <a:moveTo>
                  <a:pt x="2109521" y="891159"/>
                </a:moveTo>
                <a:lnTo>
                  <a:pt x="1995069" y="957224"/>
                </a:lnTo>
                <a:lnTo>
                  <a:pt x="1884045" y="893140"/>
                </a:lnTo>
                <a:lnTo>
                  <a:pt x="1998497" y="827075"/>
                </a:lnTo>
                <a:lnTo>
                  <a:pt x="2109521" y="891159"/>
                </a:lnTo>
                <a:close/>
                <a:moveTo>
                  <a:pt x="1877339" y="889330"/>
                </a:moveTo>
                <a:lnTo>
                  <a:pt x="1752981" y="817550"/>
                </a:lnTo>
                <a:lnTo>
                  <a:pt x="1867434" y="751484"/>
                </a:lnTo>
                <a:lnTo>
                  <a:pt x="1991792" y="823265"/>
                </a:lnTo>
                <a:lnTo>
                  <a:pt x="1877339" y="889330"/>
                </a:lnTo>
                <a:close/>
                <a:moveTo>
                  <a:pt x="1870710" y="893140"/>
                </a:moveTo>
                <a:lnTo>
                  <a:pt x="1749781" y="962939"/>
                </a:lnTo>
                <a:lnTo>
                  <a:pt x="1625422" y="891159"/>
                </a:lnTo>
                <a:lnTo>
                  <a:pt x="1746352" y="821360"/>
                </a:lnTo>
                <a:lnTo>
                  <a:pt x="1870710" y="893140"/>
                </a:lnTo>
                <a:close/>
                <a:moveTo>
                  <a:pt x="1618717" y="887349"/>
                </a:moveTo>
                <a:lnTo>
                  <a:pt x="1507693" y="823265"/>
                </a:lnTo>
                <a:lnTo>
                  <a:pt x="1628623" y="753466"/>
                </a:lnTo>
                <a:lnTo>
                  <a:pt x="1739646" y="817550"/>
                </a:lnTo>
                <a:lnTo>
                  <a:pt x="1618717" y="887349"/>
                </a:lnTo>
                <a:close/>
                <a:moveTo>
                  <a:pt x="1612011" y="891159"/>
                </a:moveTo>
                <a:lnTo>
                  <a:pt x="1497559" y="957224"/>
                </a:lnTo>
                <a:lnTo>
                  <a:pt x="1386535" y="893140"/>
                </a:lnTo>
                <a:lnTo>
                  <a:pt x="1500988" y="827075"/>
                </a:lnTo>
                <a:lnTo>
                  <a:pt x="1612011" y="891159"/>
                </a:lnTo>
                <a:close/>
                <a:moveTo>
                  <a:pt x="1379906" y="889330"/>
                </a:moveTo>
                <a:lnTo>
                  <a:pt x="1255547" y="817550"/>
                </a:lnTo>
                <a:lnTo>
                  <a:pt x="1370000" y="751484"/>
                </a:lnTo>
                <a:lnTo>
                  <a:pt x="1494358" y="823265"/>
                </a:lnTo>
                <a:lnTo>
                  <a:pt x="1379906" y="889330"/>
                </a:lnTo>
                <a:close/>
                <a:moveTo>
                  <a:pt x="1373200" y="893140"/>
                </a:moveTo>
                <a:lnTo>
                  <a:pt x="1252271" y="962939"/>
                </a:lnTo>
                <a:lnTo>
                  <a:pt x="1127912" y="891159"/>
                </a:lnTo>
                <a:lnTo>
                  <a:pt x="1248842" y="821360"/>
                </a:lnTo>
                <a:lnTo>
                  <a:pt x="1373200" y="893140"/>
                </a:lnTo>
                <a:close/>
                <a:moveTo>
                  <a:pt x="1121207" y="887349"/>
                </a:moveTo>
                <a:lnTo>
                  <a:pt x="1010183" y="823265"/>
                </a:lnTo>
                <a:lnTo>
                  <a:pt x="1131113" y="753466"/>
                </a:lnTo>
                <a:lnTo>
                  <a:pt x="1242136" y="817550"/>
                </a:lnTo>
                <a:lnTo>
                  <a:pt x="1121207" y="887349"/>
                </a:lnTo>
                <a:close/>
                <a:moveTo>
                  <a:pt x="1114501" y="891159"/>
                </a:moveTo>
                <a:lnTo>
                  <a:pt x="1000049" y="957224"/>
                </a:lnTo>
                <a:lnTo>
                  <a:pt x="889025" y="893140"/>
                </a:lnTo>
                <a:lnTo>
                  <a:pt x="1003478" y="827075"/>
                </a:lnTo>
                <a:lnTo>
                  <a:pt x="1114501" y="891159"/>
                </a:lnTo>
                <a:close/>
                <a:moveTo>
                  <a:pt x="882396" y="889330"/>
                </a:moveTo>
                <a:lnTo>
                  <a:pt x="758038" y="817550"/>
                </a:lnTo>
                <a:lnTo>
                  <a:pt x="872490" y="751484"/>
                </a:lnTo>
                <a:lnTo>
                  <a:pt x="996848" y="823265"/>
                </a:lnTo>
                <a:lnTo>
                  <a:pt x="882396" y="889330"/>
                </a:lnTo>
                <a:close/>
                <a:moveTo>
                  <a:pt x="875690" y="893140"/>
                </a:moveTo>
                <a:lnTo>
                  <a:pt x="754761" y="962939"/>
                </a:lnTo>
                <a:lnTo>
                  <a:pt x="630403" y="891159"/>
                </a:lnTo>
                <a:lnTo>
                  <a:pt x="751332" y="821360"/>
                </a:lnTo>
                <a:lnTo>
                  <a:pt x="875690" y="893140"/>
                </a:lnTo>
                <a:close/>
                <a:moveTo>
                  <a:pt x="865784" y="1034796"/>
                </a:moveTo>
                <a:lnTo>
                  <a:pt x="751332" y="1100861"/>
                </a:lnTo>
                <a:lnTo>
                  <a:pt x="640309" y="1036777"/>
                </a:lnTo>
                <a:lnTo>
                  <a:pt x="754761" y="970712"/>
                </a:lnTo>
                <a:lnTo>
                  <a:pt x="865784" y="1034796"/>
                </a:lnTo>
                <a:close/>
                <a:moveTo>
                  <a:pt x="875767" y="1180414"/>
                </a:moveTo>
                <a:lnTo>
                  <a:pt x="754837" y="1250214"/>
                </a:lnTo>
                <a:lnTo>
                  <a:pt x="630479" y="1178433"/>
                </a:lnTo>
                <a:lnTo>
                  <a:pt x="751408" y="1108634"/>
                </a:lnTo>
                <a:lnTo>
                  <a:pt x="875767" y="1180414"/>
                </a:lnTo>
                <a:close/>
                <a:moveTo>
                  <a:pt x="865784" y="1321994"/>
                </a:moveTo>
                <a:lnTo>
                  <a:pt x="751332" y="1388059"/>
                </a:lnTo>
                <a:lnTo>
                  <a:pt x="640385" y="1323975"/>
                </a:lnTo>
                <a:lnTo>
                  <a:pt x="754837" y="1257910"/>
                </a:lnTo>
                <a:lnTo>
                  <a:pt x="865784" y="1321994"/>
                </a:lnTo>
                <a:close/>
                <a:moveTo>
                  <a:pt x="875690" y="1467612"/>
                </a:moveTo>
                <a:lnTo>
                  <a:pt x="754761" y="1537411"/>
                </a:lnTo>
                <a:lnTo>
                  <a:pt x="630403" y="1465631"/>
                </a:lnTo>
                <a:lnTo>
                  <a:pt x="751332" y="1395832"/>
                </a:lnTo>
                <a:lnTo>
                  <a:pt x="875690" y="1467612"/>
                </a:lnTo>
                <a:close/>
                <a:moveTo>
                  <a:pt x="865784" y="1609268"/>
                </a:moveTo>
                <a:lnTo>
                  <a:pt x="751332" y="1675333"/>
                </a:lnTo>
                <a:lnTo>
                  <a:pt x="640309" y="1611249"/>
                </a:lnTo>
                <a:lnTo>
                  <a:pt x="754761" y="1545184"/>
                </a:lnTo>
                <a:lnTo>
                  <a:pt x="865784" y="1609268"/>
                </a:lnTo>
                <a:close/>
                <a:moveTo>
                  <a:pt x="875767" y="1754810"/>
                </a:moveTo>
                <a:lnTo>
                  <a:pt x="754837" y="1824609"/>
                </a:lnTo>
                <a:lnTo>
                  <a:pt x="630479" y="1752829"/>
                </a:lnTo>
                <a:lnTo>
                  <a:pt x="751408" y="1683029"/>
                </a:lnTo>
                <a:lnTo>
                  <a:pt x="875767" y="1754810"/>
                </a:lnTo>
                <a:close/>
                <a:moveTo>
                  <a:pt x="865784" y="1896466"/>
                </a:moveTo>
                <a:lnTo>
                  <a:pt x="751332" y="1962531"/>
                </a:lnTo>
                <a:lnTo>
                  <a:pt x="640309" y="1898447"/>
                </a:lnTo>
                <a:lnTo>
                  <a:pt x="754761" y="1832381"/>
                </a:lnTo>
                <a:lnTo>
                  <a:pt x="865784" y="1896466"/>
                </a:lnTo>
                <a:close/>
                <a:moveTo>
                  <a:pt x="875690" y="2042084"/>
                </a:moveTo>
                <a:lnTo>
                  <a:pt x="754761" y="2111883"/>
                </a:lnTo>
                <a:lnTo>
                  <a:pt x="630403" y="2040103"/>
                </a:lnTo>
                <a:lnTo>
                  <a:pt x="751332" y="1970304"/>
                </a:lnTo>
                <a:lnTo>
                  <a:pt x="875690" y="2042084"/>
                </a:lnTo>
                <a:close/>
                <a:moveTo>
                  <a:pt x="865784" y="2183664"/>
                </a:moveTo>
                <a:lnTo>
                  <a:pt x="751332" y="2249729"/>
                </a:lnTo>
                <a:lnTo>
                  <a:pt x="640309" y="2185645"/>
                </a:lnTo>
                <a:lnTo>
                  <a:pt x="754761" y="2119579"/>
                </a:lnTo>
                <a:lnTo>
                  <a:pt x="865784" y="2183664"/>
                </a:lnTo>
                <a:close/>
                <a:moveTo>
                  <a:pt x="875767" y="2329282"/>
                </a:moveTo>
                <a:lnTo>
                  <a:pt x="754837" y="2399081"/>
                </a:lnTo>
                <a:lnTo>
                  <a:pt x="630479" y="2327301"/>
                </a:lnTo>
                <a:lnTo>
                  <a:pt x="751408" y="2257501"/>
                </a:lnTo>
                <a:lnTo>
                  <a:pt x="875767" y="2329282"/>
                </a:lnTo>
                <a:close/>
                <a:moveTo>
                  <a:pt x="865784" y="2470937"/>
                </a:moveTo>
                <a:lnTo>
                  <a:pt x="751332" y="2537003"/>
                </a:lnTo>
                <a:lnTo>
                  <a:pt x="640309" y="2472919"/>
                </a:lnTo>
                <a:lnTo>
                  <a:pt x="754761" y="2406853"/>
                </a:lnTo>
                <a:lnTo>
                  <a:pt x="865784" y="2470937"/>
                </a:lnTo>
                <a:close/>
                <a:moveTo>
                  <a:pt x="875690" y="2616479"/>
                </a:moveTo>
                <a:lnTo>
                  <a:pt x="754761" y="2686279"/>
                </a:lnTo>
                <a:lnTo>
                  <a:pt x="630403" y="2614498"/>
                </a:lnTo>
                <a:lnTo>
                  <a:pt x="751332" y="2544699"/>
                </a:lnTo>
                <a:lnTo>
                  <a:pt x="875690" y="2616479"/>
                </a:lnTo>
                <a:close/>
                <a:moveTo>
                  <a:pt x="865784" y="2758135"/>
                </a:moveTo>
                <a:lnTo>
                  <a:pt x="751332" y="2824201"/>
                </a:lnTo>
                <a:lnTo>
                  <a:pt x="640309" y="2760117"/>
                </a:lnTo>
                <a:lnTo>
                  <a:pt x="754761" y="2694051"/>
                </a:lnTo>
                <a:lnTo>
                  <a:pt x="865784" y="2758135"/>
                </a:lnTo>
                <a:close/>
                <a:moveTo>
                  <a:pt x="875767" y="2903754"/>
                </a:moveTo>
                <a:lnTo>
                  <a:pt x="754837" y="2973553"/>
                </a:lnTo>
                <a:lnTo>
                  <a:pt x="630479" y="2901772"/>
                </a:lnTo>
                <a:lnTo>
                  <a:pt x="751408" y="2831973"/>
                </a:lnTo>
                <a:lnTo>
                  <a:pt x="875767" y="2903754"/>
                </a:lnTo>
                <a:close/>
                <a:moveTo>
                  <a:pt x="865784" y="3045333"/>
                </a:moveTo>
                <a:lnTo>
                  <a:pt x="751332" y="3111399"/>
                </a:lnTo>
                <a:lnTo>
                  <a:pt x="640309" y="3047314"/>
                </a:lnTo>
                <a:lnTo>
                  <a:pt x="754761" y="2981249"/>
                </a:lnTo>
                <a:lnTo>
                  <a:pt x="865784" y="3045333"/>
                </a:lnTo>
                <a:close/>
                <a:moveTo>
                  <a:pt x="875690" y="3190951"/>
                </a:moveTo>
                <a:lnTo>
                  <a:pt x="754761" y="3260751"/>
                </a:lnTo>
                <a:lnTo>
                  <a:pt x="630403" y="3188970"/>
                </a:lnTo>
                <a:lnTo>
                  <a:pt x="751332" y="3119171"/>
                </a:lnTo>
                <a:lnTo>
                  <a:pt x="875690" y="3190951"/>
                </a:lnTo>
                <a:close/>
                <a:moveTo>
                  <a:pt x="865784" y="3332607"/>
                </a:moveTo>
                <a:lnTo>
                  <a:pt x="751332" y="3398672"/>
                </a:lnTo>
                <a:lnTo>
                  <a:pt x="640309" y="3334588"/>
                </a:lnTo>
                <a:lnTo>
                  <a:pt x="754761" y="3268523"/>
                </a:lnTo>
                <a:lnTo>
                  <a:pt x="865784" y="3332607"/>
                </a:lnTo>
                <a:close/>
                <a:moveTo>
                  <a:pt x="875767" y="3478149"/>
                </a:moveTo>
                <a:lnTo>
                  <a:pt x="754837" y="3547948"/>
                </a:lnTo>
                <a:lnTo>
                  <a:pt x="630479" y="3476168"/>
                </a:lnTo>
                <a:lnTo>
                  <a:pt x="751408" y="3406369"/>
                </a:lnTo>
                <a:lnTo>
                  <a:pt x="875767" y="3478149"/>
                </a:lnTo>
                <a:close/>
                <a:moveTo>
                  <a:pt x="865784" y="3619805"/>
                </a:moveTo>
                <a:lnTo>
                  <a:pt x="751332" y="3685870"/>
                </a:lnTo>
                <a:lnTo>
                  <a:pt x="640309" y="3621786"/>
                </a:lnTo>
                <a:lnTo>
                  <a:pt x="754761" y="3555721"/>
                </a:lnTo>
                <a:lnTo>
                  <a:pt x="865784" y="3619805"/>
                </a:lnTo>
                <a:close/>
                <a:moveTo>
                  <a:pt x="875690" y="3765423"/>
                </a:moveTo>
                <a:lnTo>
                  <a:pt x="754761" y="3835222"/>
                </a:lnTo>
                <a:lnTo>
                  <a:pt x="630403" y="3763442"/>
                </a:lnTo>
                <a:lnTo>
                  <a:pt x="751332" y="3693643"/>
                </a:lnTo>
                <a:lnTo>
                  <a:pt x="875690" y="3765423"/>
                </a:lnTo>
                <a:close/>
                <a:moveTo>
                  <a:pt x="865784" y="3907003"/>
                </a:moveTo>
                <a:lnTo>
                  <a:pt x="751332" y="3973068"/>
                </a:lnTo>
                <a:lnTo>
                  <a:pt x="640309" y="3908984"/>
                </a:lnTo>
                <a:lnTo>
                  <a:pt x="754761" y="3842919"/>
                </a:lnTo>
                <a:lnTo>
                  <a:pt x="865784" y="3907003"/>
                </a:lnTo>
                <a:close/>
                <a:moveTo>
                  <a:pt x="875690" y="4052621"/>
                </a:moveTo>
                <a:lnTo>
                  <a:pt x="754761" y="4122420"/>
                </a:lnTo>
                <a:lnTo>
                  <a:pt x="630403" y="4050640"/>
                </a:lnTo>
                <a:lnTo>
                  <a:pt x="751332" y="3980840"/>
                </a:lnTo>
                <a:lnTo>
                  <a:pt x="875690" y="4052621"/>
                </a:lnTo>
                <a:close/>
                <a:moveTo>
                  <a:pt x="865784" y="4194277"/>
                </a:moveTo>
                <a:lnTo>
                  <a:pt x="751332" y="4260342"/>
                </a:lnTo>
                <a:lnTo>
                  <a:pt x="640309" y="4196258"/>
                </a:lnTo>
                <a:lnTo>
                  <a:pt x="754761" y="4130193"/>
                </a:lnTo>
                <a:lnTo>
                  <a:pt x="865784" y="4194277"/>
                </a:lnTo>
                <a:close/>
                <a:moveTo>
                  <a:pt x="875690" y="4339819"/>
                </a:moveTo>
                <a:lnTo>
                  <a:pt x="754761" y="4409618"/>
                </a:lnTo>
                <a:lnTo>
                  <a:pt x="630403" y="4337838"/>
                </a:lnTo>
                <a:lnTo>
                  <a:pt x="751332" y="4268038"/>
                </a:lnTo>
                <a:lnTo>
                  <a:pt x="875690" y="4339819"/>
                </a:lnTo>
                <a:close/>
                <a:moveTo>
                  <a:pt x="865784" y="4481475"/>
                </a:moveTo>
                <a:lnTo>
                  <a:pt x="751332" y="4547540"/>
                </a:lnTo>
                <a:lnTo>
                  <a:pt x="640309" y="4483456"/>
                </a:lnTo>
                <a:lnTo>
                  <a:pt x="754761" y="4417391"/>
                </a:lnTo>
                <a:lnTo>
                  <a:pt x="865784" y="4481475"/>
                </a:lnTo>
                <a:close/>
                <a:moveTo>
                  <a:pt x="875767" y="4627093"/>
                </a:moveTo>
                <a:lnTo>
                  <a:pt x="754837" y="4696892"/>
                </a:lnTo>
                <a:lnTo>
                  <a:pt x="630479" y="4625111"/>
                </a:lnTo>
                <a:lnTo>
                  <a:pt x="751408" y="4555312"/>
                </a:lnTo>
                <a:lnTo>
                  <a:pt x="875767" y="4627093"/>
                </a:lnTo>
                <a:close/>
                <a:moveTo>
                  <a:pt x="865784" y="4768672"/>
                </a:moveTo>
                <a:lnTo>
                  <a:pt x="751332" y="4834738"/>
                </a:lnTo>
                <a:lnTo>
                  <a:pt x="640309" y="4770654"/>
                </a:lnTo>
                <a:lnTo>
                  <a:pt x="754761" y="4704588"/>
                </a:lnTo>
                <a:lnTo>
                  <a:pt x="865784" y="4768672"/>
                </a:lnTo>
                <a:close/>
                <a:moveTo>
                  <a:pt x="875690" y="4914291"/>
                </a:moveTo>
                <a:lnTo>
                  <a:pt x="754761" y="4984090"/>
                </a:lnTo>
                <a:lnTo>
                  <a:pt x="630403" y="4912309"/>
                </a:lnTo>
                <a:lnTo>
                  <a:pt x="751332" y="4842510"/>
                </a:lnTo>
                <a:lnTo>
                  <a:pt x="875690" y="4914291"/>
                </a:lnTo>
                <a:close/>
                <a:moveTo>
                  <a:pt x="865784" y="5055947"/>
                </a:moveTo>
                <a:lnTo>
                  <a:pt x="751332" y="5122012"/>
                </a:lnTo>
                <a:lnTo>
                  <a:pt x="640309" y="5057928"/>
                </a:lnTo>
                <a:lnTo>
                  <a:pt x="754761" y="4991862"/>
                </a:lnTo>
                <a:lnTo>
                  <a:pt x="865784" y="5055947"/>
                </a:lnTo>
                <a:close/>
                <a:moveTo>
                  <a:pt x="875767" y="5201488"/>
                </a:moveTo>
                <a:lnTo>
                  <a:pt x="754837" y="5271288"/>
                </a:lnTo>
                <a:lnTo>
                  <a:pt x="630479" y="5199507"/>
                </a:lnTo>
                <a:lnTo>
                  <a:pt x="751408" y="5129708"/>
                </a:lnTo>
                <a:lnTo>
                  <a:pt x="875767" y="5201488"/>
                </a:lnTo>
                <a:close/>
                <a:moveTo>
                  <a:pt x="865784" y="5343144"/>
                </a:moveTo>
                <a:lnTo>
                  <a:pt x="751332" y="5409210"/>
                </a:lnTo>
                <a:lnTo>
                  <a:pt x="640309" y="5345126"/>
                </a:lnTo>
                <a:lnTo>
                  <a:pt x="754761" y="5279060"/>
                </a:lnTo>
                <a:lnTo>
                  <a:pt x="865784" y="5343144"/>
                </a:lnTo>
                <a:close/>
                <a:moveTo>
                  <a:pt x="875690" y="5488762"/>
                </a:moveTo>
                <a:lnTo>
                  <a:pt x="754761" y="5558561"/>
                </a:lnTo>
                <a:lnTo>
                  <a:pt x="630403" y="5486781"/>
                </a:lnTo>
                <a:lnTo>
                  <a:pt x="751332" y="5416982"/>
                </a:lnTo>
                <a:lnTo>
                  <a:pt x="875690" y="5488762"/>
                </a:lnTo>
                <a:close/>
                <a:moveTo>
                  <a:pt x="865784" y="5630342"/>
                </a:moveTo>
                <a:lnTo>
                  <a:pt x="751332" y="5696407"/>
                </a:lnTo>
                <a:lnTo>
                  <a:pt x="640309" y="5632323"/>
                </a:lnTo>
                <a:lnTo>
                  <a:pt x="754761" y="5566258"/>
                </a:lnTo>
                <a:lnTo>
                  <a:pt x="865784" y="5630342"/>
                </a:lnTo>
                <a:close/>
                <a:moveTo>
                  <a:pt x="875690" y="5775960"/>
                </a:moveTo>
                <a:lnTo>
                  <a:pt x="754761" y="5845759"/>
                </a:lnTo>
                <a:lnTo>
                  <a:pt x="630403" y="5773979"/>
                </a:lnTo>
                <a:lnTo>
                  <a:pt x="751332" y="5704180"/>
                </a:lnTo>
                <a:lnTo>
                  <a:pt x="875690" y="5775960"/>
                </a:lnTo>
                <a:close/>
                <a:moveTo>
                  <a:pt x="865784" y="5917616"/>
                </a:moveTo>
                <a:lnTo>
                  <a:pt x="751332" y="5983682"/>
                </a:lnTo>
                <a:lnTo>
                  <a:pt x="640309" y="5919597"/>
                </a:lnTo>
                <a:lnTo>
                  <a:pt x="754761" y="5853532"/>
                </a:lnTo>
                <a:lnTo>
                  <a:pt x="865784" y="5917616"/>
                </a:lnTo>
                <a:close/>
                <a:moveTo>
                  <a:pt x="875767" y="6063158"/>
                </a:moveTo>
                <a:lnTo>
                  <a:pt x="754837" y="6132957"/>
                </a:lnTo>
                <a:lnTo>
                  <a:pt x="630479" y="6061177"/>
                </a:lnTo>
                <a:lnTo>
                  <a:pt x="751408" y="5991378"/>
                </a:lnTo>
                <a:lnTo>
                  <a:pt x="875767" y="6063158"/>
                </a:lnTo>
                <a:close/>
                <a:moveTo>
                  <a:pt x="758038" y="5987492"/>
                </a:moveTo>
                <a:lnTo>
                  <a:pt x="872490" y="5921426"/>
                </a:lnTo>
                <a:lnTo>
                  <a:pt x="996848" y="5993207"/>
                </a:lnTo>
                <a:lnTo>
                  <a:pt x="882396" y="6059272"/>
                </a:lnTo>
                <a:lnTo>
                  <a:pt x="758038" y="5987492"/>
                </a:lnTo>
                <a:close/>
                <a:moveTo>
                  <a:pt x="1003554" y="5997093"/>
                </a:moveTo>
                <a:lnTo>
                  <a:pt x="1114577" y="6061177"/>
                </a:lnTo>
                <a:lnTo>
                  <a:pt x="1000125" y="6127242"/>
                </a:lnTo>
                <a:lnTo>
                  <a:pt x="889102" y="6063158"/>
                </a:lnTo>
                <a:lnTo>
                  <a:pt x="1003554" y="5997093"/>
                </a:lnTo>
                <a:close/>
                <a:moveTo>
                  <a:pt x="1010183" y="5993283"/>
                </a:moveTo>
                <a:lnTo>
                  <a:pt x="1131113" y="5923483"/>
                </a:lnTo>
                <a:lnTo>
                  <a:pt x="1242136" y="5987568"/>
                </a:lnTo>
                <a:lnTo>
                  <a:pt x="1121207" y="6057367"/>
                </a:lnTo>
                <a:lnTo>
                  <a:pt x="1010183" y="5993283"/>
                </a:lnTo>
                <a:close/>
                <a:moveTo>
                  <a:pt x="1248842" y="5991378"/>
                </a:moveTo>
                <a:lnTo>
                  <a:pt x="1373200" y="6063158"/>
                </a:lnTo>
                <a:lnTo>
                  <a:pt x="1252271" y="6132957"/>
                </a:lnTo>
                <a:lnTo>
                  <a:pt x="1127912" y="6061177"/>
                </a:lnTo>
                <a:lnTo>
                  <a:pt x="1248842" y="5991378"/>
                </a:lnTo>
                <a:close/>
                <a:moveTo>
                  <a:pt x="1255471" y="5987492"/>
                </a:moveTo>
                <a:lnTo>
                  <a:pt x="1369924" y="5921426"/>
                </a:lnTo>
                <a:lnTo>
                  <a:pt x="1494282" y="5993207"/>
                </a:lnTo>
                <a:lnTo>
                  <a:pt x="1379830" y="6059272"/>
                </a:lnTo>
                <a:lnTo>
                  <a:pt x="1255471" y="5987492"/>
                </a:lnTo>
                <a:close/>
                <a:moveTo>
                  <a:pt x="1500988" y="5997093"/>
                </a:moveTo>
                <a:lnTo>
                  <a:pt x="1612011" y="6061177"/>
                </a:lnTo>
                <a:lnTo>
                  <a:pt x="1497559" y="6127242"/>
                </a:lnTo>
                <a:lnTo>
                  <a:pt x="1386535" y="6063158"/>
                </a:lnTo>
                <a:lnTo>
                  <a:pt x="1500988" y="5997093"/>
                </a:lnTo>
                <a:close/>
                <a:moveTo>
                  <a:pt x="1507693" y="5993283"/>
                </a:moveTo>
                <a:lnTo>
                  <a:pt x="1628623" y="5923483"/>
                </a:lnTo>
                <a:lnTo>
                  <a:pt x="1739646" y="5987568"/>
                </a:lnTo>
                <a:lnTo>
                  <a:pt x="1618717" y="6057367"/>
                </a:lnTo>
                <a:lnTo>
                  <a:pt x="1507693" y="5993283"/>
                </a:lnTo>
                <a:close/>
                <a:moveTo>
                  <a:pt x="1746275" y="5991378"/>
                </a:moveTo>
                <a:lnTo>
                  <a:pt x="1870634" y="6063158"/>
                </a:lnTo>
                <a:lnTo>
                  <a:pt x="1749704" y="6132957"/>
                </a:lnTo>
                <a:lnTo>
                  <a:pt x="1625346" y="6061177"/>
                </a:lnTo>
                <a:lnTo>
                  <a:pt x="1746275" y="5991378"/>
                </a:lnTo>
                <a:close/>
                <a:moveTo>
                  <a:pt x="1752981" y="5987492"/>
                </a:moveTo>
                <a:lnTo>
                  <a:pt x="1867434" y="5921426"/>
                </a:lnTo>
                <a:lnTo>
                  <a:pt x="1991792" y="5993207"/>
                </a:lnTo>
                <a:lnTo>
                  <a:pt x="1877339" y="6059272"/>
                </a:lnTo>
                <a:lnTo>
                  <a:pt x="1752981" y="5987492"/>
                </a:lnTo>
                <a:close/>
                <a:moveTo>
                  <a:pt x="1998497" y="5997093"/>
                </a:moveTo>
                <a:lnTo>
                  <a:pt x="2109521" y="6061177"/>
                </a:lnTo>
                <a:lnTo>
                  <a:pt x="1995069" y="6127242"/>
                </a:lnTo>
                <a:lnTo>
                  <a:pt x="1884045" y="6063158"/>
                </a:lnTo>
                <a:lnTo>
                  <a:pt x="1998497" y="5997093"/>
                </a:lnTo>
                <a:close/>
                <a:moveTo>
                  <a:pt x="2005127" y="5993283"/>
                </a:moveTo>
                <a:lnTo>
                  <a:pt x="2126056" y="5923483"/>
                </a:lnTo>
                <a:lnTo>
                  <a:pt x="2237080" y="5987568"/>
                </a:lnTo>
                <a:lnTo>
                  <a:pt x="2116150" y="6057367"/>
                </a:lnTo>
                <a:lnTo>
                  <a:pt x="2005127" y="5993283"/>
                </a:lnTo>
                <a:close/>
                <a:moveTo>
                  <a:pt x="2243785" y="5991378"/>
                </a:moveTo>
                <a:lnTo>
                  <a:pt x="2368144" y="6063158"/>
                </a:lnTo>
                <a:lnTo>
                  <a:pt x="2247214" y="6132957"/>
                </a:lnTo>
                <a:lnTo>
                  <a:pt x="2122856" y="6061177"/>
                </a:lnTo>
                <a:lnTo>
                  <a:pt x="2243785" y="5991378"/>
                </a:lnTo>
                <a:close/>
                <a:moveTo>
                  <a:pt x="2250491" y="5987492"/>
                </a:moveTo>
                <a:lnTo>
                  <a:pt x="2364943" y="5921426"/>
                </a:lnTo>
                <a:lnTo>
                  <a:pt x="2489302" y="5993207"/>
                </a:lnTo>
                <a:lnTo>
                  <a:pt x="2374849" y="6059272"/>
                </a:lnTo>
                <a:lnTo>
                  <a:pt x="2250491" y="5987492"/>
                </a:lnTo>
                <a:close/>
                <a:moveTo>
                  <a:pt x="2495931" y="5997093"/>
                </a:moveTo>
                <a:lnTo>
                  <a:pt x="2606954" y="6061177"/>
                </a:lnTo>
                <a:lnTo>
                  <a:pt x="2492502" y="6127242"/>
                </a:lnTo>
                <a:lnTo>
                  <a:pt x="2381479" y="6063158"/>
                </a:lnTo>
                <a:lnTo>
                  <a:pt x="2495931" y="5997093"/>
                </a:lnTo>
                <a:close/>
                <a:moveTo>
                  <a:pt x="2502637" y="5993283"/>
                </a:moveTo>
                <a:lnTo>
                  <a:pt x="2623566" y="5923483"/>
                </a:lnTo>
                <a:lnTo>
                  <a:pt x="2734589" y="5987568"/>
                </a:lnTo>
                <a:lnTo>
                  <a:pt x="2613660" y="6057367"/>
                </a:lnTo>
                <a:lnTo>
                  <a:pt x="2502637" y="5993283"/>
                </a:lnTo>
                <a:close/>
                <a:moveTo>
                  <a:pt x="2741295" y="5991378"/>
                </a:moveTo>
                <a:lnTo>
                  <a:pt x="2865654" y="6063158"/>
                </a:lnTo>
                <a:lnTo>
                  <a:pt x="2744724" y="6132957"/>
                </a:lnTo>
                <a:lnTo>
                  <a:pt x="2620366" y="6061177"/>
                </a:lnTo>
                <a:lnTo>
                  <a:pt x="2741295" y="5991378"/>
                </a:lnTo>
                <a:close/>
                <a:moveTo>
                  <a:pt x="2747924" y="5987492"/>
                </a:moveTo>
                <a:lnTo>
                  <a:pt x="2862377" y="5921426"/>
                </a:lnTo>
                <a:lnTo>
                  <a:pt x="2986735" y="5993207"/>
                </a:lnTo>
                <a:lnTo>
                  <a:pt x="2872283" y="6059272"/>
                </a:lnTo>
                <a:lnTo>
                  <a:pt x="2747924" y="5987492"/>
                </a:lnTo>
                <a:close/>
                <a:moveTo>
                  <a:pt x="2993441" y="5997093"/>
                </a:moveTo>
                <a:lnTo>
                  <a:pt x="3104464" y="6061177"/>
                </a:lnTo>
                <a:lnTo>
                  <a:pt x="2990012" y="6127242"/>
                </a:lnTo>
                <a:lnTo>
                  <a:pt x="2878989" y="6063158"/>
                </a:lnTo>
                <a:lnTo>
                  <a:pt x="2993441" y="5997093"/>
                </a:lnTo>
                <a:close/>
                <a:moveTo>
                  <a:pt x="3000147" y="5993283"/>
                </a:moveTo>
                <a:lnTo>
                  <a:pt x="3121076" y="5923483"/>
                </a:lnTo>
                <a:lnTo>
                  <a:pt x="3232099" y="5987568"/>
                </a:lnTo>
                <a:lnTo>
                  <a:pt x="3111170" y="6057367"/>
                </a:lnTo>
                <a:lnTo>
                  <a:pt x="3000147" y="5993283"/>
                </a:lnTo>
                <a:close/>
                <a:moveTo>
                  <a:pt x="3238729" y="5991378"/>
                </a:moveTo>
                <a:lnTo>
                  <a:pt x="3363087" y="6063158"/>
                </a:lnTo>
                <a:lnTo>
                  <a:pt x="3242158" y="6132957"/>
                </a:lnTo>
                <a:lnTo>
                  <a:pt x="3117799" y="6061177"/>
                </a:lnTo>
                <a:lnTo>
                  <a:pt x="3238729" y="5991378"/>
                </a:lnTo>
                <a:close/>
                <a:moveTo>
                  <a:pt x="3245434" y="5987492"/>
                </a:moveTo>
                <a:lnTo>
                  <a:pt x="3359887" y="5921426"/>
                </a:lnTo>
                <a:lnTo>
                  <a:pt x="3484245" y="5993207"/>
                </a:lnTo>
                <a:lnTo>
                  <a:pt x="3369793" y="6059272"/>
                </a:lnTo>
                <a:lnTo>
                  <a:pt x="3245434" y="5987492"/>
                </a:lnTo>
                <a:close/>
                <a:moveTo>
                  <a:pt x="3490951" y="5997093"/>
                </a:moveTo>
                <a:lnTo>
                  <a:pt x="3601974" y="6061177"/>
                </a:lnTo>
                <a:lnTo>
                  <a:pt x="3487522" y="6127242"/>
                </a:lnTo>
                <a:lnTo>
                  <a:pt x="3376498" y="6063158"/>
                </a:lnTo>
                <a:lnTo>
                  <a:pt x="3490951" y="5997093"/>
                </a:lnTo>
                <a:close/>
                <a:moveTo>
                  <a:pt x="3497580" y="5993283"/>
                </a:moveTo>
                <a:lnTo>
                  <a:pt x="3618509" y="5923483"/>
                </a:lnTo>
                <a:lnTo>
                  <a:pt x="3729533" y="5987568"/>
                </a:lnTo>
                <a:lnTo>
                  <a:pt x="3608604" y="6057367"/>
                </a:lnTo>
                <a:lnTo>
                  <a:pt x="3497580" y="5993283"/>
                </a:lnTo>
                <a:close/>
                <a:moveTo>
                  <a:pt x="3736239" y="5991378"/>
                </a:moveTo>
                <a:lnTo>
                  <a:pt x="3860597" y="6063158"/>
                </a:lnTo>
                <a:lnTo>
                  <a:pt x="3739667" y="6132957"/>
                </a:lnTo>
                <a:lnTo>
                  <a:pt x="3615309" y="6061177"/>
                </a:lnTo>
                <a:lnTo>
                  <a:pt x="3736239" y="5991378"/>
                </a:lnTo>
                <a:close/>
                <a:moveTo>
                  <a:pt x="3742868" y="5987492"/>
                </a:moveTo>
                <a:lnTo>
                  <a:pt x="3857320" y="5921426"/>
                </a:lnTo>
                <a:lnTo>
                  <a:pt x="3981679" y="5993207"/>
                </a:lnTo>
                <a:lnTo>
                  <a:pt x="3867226" y="6059272"/>
                </a:lnTo>
                <a:lnTo>
                  <a:pt x="3742868" y="5987492"/>
                </a:lnTo>
                <a:close/>
                <a:moveTo>
                  <a:pt x="3988384" y="5997093"/>
                </a:moveTo>
                <a:lnTo>
                  <a:pt x="4099408" y="6061177"/>
                </a:lnTo>
                <a:lnTo>
                  <a:pt x="3984955" y="6127242"/>
                </a:lnTo>
                <a:lnTo>
                  <a:pt x="3873932" y="6063158"/>
                </a:lnTo>
                <a:lnTo>
                  <a:pt x="3988384" y="5997093"/>
                </a:lnTo>
                <a:close/>
                <a:moveTo>
                  <a:pt x="3995090" y="5993283"/>
                </a:moveTo>
                <a:lnTo>
                  <a:pt x="4116019" y="5923483"/>
                </a:lnTo>
                <a:lnTo>
                  <a:pt x="4227043" y="5987568"/>
                </a:lnTo>
                <a:lnTo>
                  <a:pt x="4106113" y="6057367"/>
                </a:lnTo>
                <a:lnTo>
                  <a:pt x="3995090" y="5993283"/>
                </a:lnTo>
                <a:close/>
                <a:moveTo>
                  <a:pt x="4233672" y="5991378"/>
                </a:moveTo>
                <a:lnTo>
                  <a:pt x="4358031" y="6063158"/>
                </a:lnTo>
                <a:lnTo>
                  <a:pt x="4237101" y="6132957"/>
                </a:lnTo>
                <a:lnTo>
                  <a:pt x="4112743" y="6061177"/>
                </a:lnTo>
                <a:lnTo>
                  <a:pt x="4233672" y="5991378"/>
                </a:lnTo>
                <a:close/>
                <a:moveTo>
                  <a:pt x="4240378" y="5987492"/>
                </a:moveTo>
                <a:lnTo>
                  <a:pt x="4354830" y="5921426"/>
                </a:lnTo>
                <a:lnTo>
                  <a:pt x="4479189" y="5993207"/>
                </a:lnTo>
                <a:lnTo>
                  <a:pt x="4364736" y="6059272"/>
                </a:lnTo>
                <a:lnTo>
                  <a:pt x="4240378" y="5987492"/>
                </a:lnTo>
                <a:close/>
                <a:moveTo>
                  <a:pt x="4485894" y="5997093"/>
                </a:moveTo>
                <a:lnTo>
                  <a:pt x="4596918" y="6061177"/>
                </a:lnTo>
                <a:lnTo>
                  <a:pt x="4482465" y="6127242"/>
                </a:lnTo>
                <a:lnTo>
                  <a:pt x="4371442" y="6063158"/>
                </a:lnTo>
                <a:lnTo>
                  <a:pt x="4485894" y="5997093"/>
                </a:lnTo>
                <a:close/>
                <a:moveTo>
                  <a:pt x="4492524" y="5993283"/>
                </a:moveTo>
                <a:lnTo>
                  <a:pt x="4613453" y="5923483"/>
                </a:lnTo>
                <a:lnTo>
                  <a:pt x="4724477" y="5987568"/>
                </a:lnTo>
                <a:lnTo>
                  <a:pt x="4603547" y="6057367"/>
                </a:lnTo>
                <a:lnTo>
                  <a:pt x="4492524" y="5993283"/>
                </a:lnTo>
                <a:close/>
                <a:moveTo>
                  <a:pt x="4731182" y="5991378"/>
                </a:moveTo>
                <a:lnTo>
                  <a:pt x="4855541" y="6063158"/>
                </a:lnTo>
                <a:lnTo>
                  <a:pt x="4734611" y="6132957"/>
                </a:lnTo>
                <a:lnTo>
                  <a:pt x="4610253" y="6061177"/>
                </a:lnTo>
                <a:lnTo>
                  <a:pt x="4731182" y="5991378"/>
                </a:lnTo>
                <a:close/>
                <a:moveTo>
                  <a:pt x="4737888" y="5987492"/>
                </a:moveTo>
                <a:lnTo>
                  <a:pt x="4852340" y="5921426"/>
                </a:lnTo>
                <a:lnTo>
                  <a:pt x="4976698" y="5993207"/>
                </a:lnTo>
                <a:lnTo>
                  <a:pt x="4862246" y="6059272"/>
                </a:lnTo>
                <a:lnTo>
                  <a:pt x="4737888" y="5987492"/>
                </a:lnTo>
                <a:close/>
                <a:moveTo>
                  <a:pt x="4983328" y="5997093"/>
                </a:moveTo>
                <a:lnTo>
                  <a:pt x="5094351" y="6061177"/>
                </a:lnTo>
                <a:lnTo>
                  <a:pt x="4979899" y="6127242"/>
                </a:lnTo>
                <a:lnTo>
                  <a:pt x="4868876" y="6063158"/>
                </a:lnTo>
                <a:lnTo>
                  <a:pt x="4983328" y="5997093"/>
                </a:lnTo>
                <a:close/>
                <a:moveTo>
                  <a:pt x="4990033" y="5993283"/>
                </a:moveTo>
                <a:lnTo>
                  <a:pt x="5110963" y="5923483"/>
                </a:lnTo>
                <a:lnTo>
                  <a:pt x="5221986" y="5987568"/>
                </a:lnTo>
                <a:lnTo>
                  <a:pt x="5101057" y="6057367"/>
                </a:lnTo>
                <a:lnTo>
                  <a:pt x="4990033" y="5993283"/>
                </a:lnTo>
                <a:close/>
                <a:moveTo>
                  <a:pt x="5228692" y="5991378"/>
                </a:moveTo>
                <a:lnTo>
                  <a:pt x="5353050" y="6063158"/>
                </a:lnTo>
                <a:lnTo>
                  <a:pt x="5232121" y="6132957"/>
                </a:lnTo>
                <a:lnTo>
                  <a:pt x="5107762" y="6061177"/>
                </a:lnTo>
                <a:lnTo>
                  <a:pt x="5228692" y="5991378"/>
                </a:lnTo>
                <a:close/>
                <a:moveTo>
                  <a:pt x="5235321" y="5987492"/>
                </a:moveTo>
                <a:lnTo>
                  <a:pt x="5349774" y="5921426"/>
                </a:lnTo>
                <a:lnTo>
                  <a:pt x="5474132" y="5993207"/>
                </a:lnTo>
                <a:lnTo>
                  <a:pt x="5359680" y="6059272"/>
                </a:lnTo>
                <a:lnTo>
                  <a:pt x="5235321" y="5987492"/>
                </a:lnTo>
                <a:close/>
                <a:moveTo>
                  <a:pt x="5480838" y="5997093"/>
                </a:moveTo>
                <a:lnTo>
                  <a:pt x="5591861" y="6061177"/>
                </a:lnTo>
                <a:lnTo>
                  <a:pt x="5477409" y="6127242"/>
                </a:lnTo>
                <a:lnTo>
                  <a:pt x="5366385" y="6063158"/>
                </a:lnTo>
                <a:lnTo>
                  <a:pt x="5480838" y="5997093"/>
                </a:lnTo>
                <a:close/>
                <a:moveTo>
                  <a:pt x="5487543" y="5993283"/>
                </a:moveTo>
                <a:lnTo>
                  <a:pt x="5608473" y="5923483"/>
                </a:lnTo>
                <a:lnTo>
                  <a:pt x="5719496" y="5987568"/>
                </a:lnTo>
                <a:lnTo>
                  <a:pt x="5598566" y="6057367"/>
                </a:lnTo>
                <a:lnTo>
                  <a:pt x="5487543" y="5993283"/>
                </a:lnTo>
                <a:close/>
                <a:moveTo>
                  <a:pt x="5726126" y="5991378"/>
                </a:moveTo>
                <a:lnTo>
                  <a:pt x="5850484" y="6063158"/>
                </a:lnTo>
                <a:lnTo>
                  <a:pt x="5729554" y="6132957"/>
                </a:lnTo>
                <a:lnTo>
                  <a:pt x="5605196" y="6061177"/>
                </a:lnTo>
                <a:lnTo>
                  <a:pt x="5726126" y="5991378"/>
                </a:lnTo>
                <a:close/>
                <a:moveTo>
                  <a:pt x="5732831" y="5987492"/>
                </a:moveTo>
                <a:lnTo>
                  <a:pt x="5847283" y="5921426"/>
                </a:lnTo>
                <a:lnTo>
                  <a:pt x="5971642" y="5993207"/>
                </a:lnTo>
                <a:lnTo>
                  <a:pt x="5857189" y="6059272"/>
                </a:lnTo>
                <a:lnTo>
                  <a:pt x="5732831" y="5987492"/>
                </a:lnTo>
                <a:close/>
                <a:moveTo>
                  <a:pt x="5978347" y="5997093"/>
                </a:moveTo>
                <a:lnTo>
                  <a:pt x="6089371" y="6061177"/>
                </a:lnTo>
                <a:lnTo>
                  <a:pt x="5974918" y="6127242"/>
                </a:lnTo>
                <a:lnTo>
                  <a:pt x="5863895" y="6063158"/>
                </a:lnTo>
                <a:lnTo>
                  <a:pt x="5978347" y="5997093"/>
                </a:lnTo>
                <a:close/>
                <a:moveTo>
                  <a:pt x="5984977" y="5993283"/>
                </a:moveTo>
                <a:lnTo>
                  <a:pt x="6105906" y="5923407"/>
                </a:lnTo>
                <a:lnTo>
                  <a:pt x="6216930" y="5987492"/>
                </a:lnTo>
                <a:lnTo>
                  <a:pt x="6096000" y="6057367"/>
                </a:lnTo>
                <a:lnTo>
                  <a:pt x="5984977" y="5993283"/>
                </a:lnTo>
                <a:close/>
                <a:moveTo>
                  <a:pt x="5981548" y="5843931"/>
                </a:moveTo>
                <a:lnTo>
                  <a:pt x="6096000" y="5777865"/>
                </a:lnTo>
                <a:lnTo>
                  <a:pt x="6220359" y="5849646"/>
                </a:lnTo>
                <a:lnTo>
                  <a:pt x="6105906" y="5915711"/>
                </a:lnTo>
                <a:lnTo>
                  <a:pt x="5981548" y="5843931"/>
                </a:lnTo>
                <a:close/>
                <a:moveTo>
                  <a:pt x="5984977" y="5706009"/>
                </a:moveTo>
                <a:lnTo>
                  <a:pt x="6105906" y="5636209"/>
                </a:lnTo>
                <a:lnTo>
                  <a:pt x="6216930" y="5700294"/>
                </a:lnTo>
                <a:lnTo>
                  <a:pt x="6096000" y="5770093"/>
                </a:lnTo>
                <a:lnTo>
                  <a:pt x="5984977" y="5706009"/>
                </a:lnTo>
                <a:close/>
                <a:moveTo>
                  <a:pt x="5981548" y="5556656"/>
                </a:moveTo>
                <a:lnTo>
                  <a:pt x="6096000" y="5490591"/>
                </a:lnTo>
                <a:lnTo>
                  <a:pt x="6220359" y="5562371"/>
                </a:lnTo>
                <a:lnTo>
                  <a:pt x="6105906" y="5628437"/>
                </a:lnTo>
                <a:lnTo>
                  <a:pt x="5981548" y="5556656"/>
                </a:lnTo>
                <a:close/>
                <a:moveTo>
                  <a:pt x="5984977" y="5418811"/>
                </a:moveTo>
                <a:lnTo>
                  <a:pt x="6105906" y="5349011"/>
                </a:lnTo>
                <a:lnTo>
                  <a:pt x="6216930" y="5413096"/>
                </a:lnTo>
                <a:lnTo>
                  <a:pt x="6096000" y="5482895"/>
                </a:lnTo>
                <a:lnTo>
                  <a:pt x="5984977" y="5418811"/>
                </a:lnTo>
                <a:close/>
                <a:moveTo>
                  <a:pt x="5981548" y="5269459"/>
                </a:moveTo>
                <a:lnTo>
                  <a:pt x="6096000" y="5203393"/>
                </a:lnTo>
                <a:lnTo>
                  <a:pt x="6220359" y="5275174"/>
                </a:lnTo>
                <a:lnTo>
                  <a:pt x="6105906" y="5341239"/>
                </a:lnTo>
                <a:lnTo>
                  <a:pt x="5981548" y="5269459"/>
                </a:lnTo>
                <a:close/>
                <a:moveTo>
                  <a:pt x="5984977" y="5131613"/>
                </a:moveTo>
                <a:lnTo>
                  <a:pt x="6105906" y="5061814"/>
                </a:lnTo>
                <a:lnTo>
                  <a:pt x="6216930" y="5125898"/>
                </a:lnTo>
                <a:lnTo>
                  <a:pt x="6096000" y="5195697"/>
                </a:lnTo>
                <a:lnTo>
                  <a:pt x="5984977" y="5131613"/>
                </a:lnTo>
                <a:close/>
                <a:moveTo>
                  <a:pt x="5981548" y="4982261"/>
                </a:moveTo>
                <a:lnTo>
                  <a:pt x="6096000" y="4916196"/>
                </a:lnTo>
                <a:lnTo>
                  <a:pt x="6220359" y="4987976"/>
                </a:lnTo>
                <a:lnTo>
                  <a:pt x="6105906" y="5054042"/>
                </a:lnTo>
                <a:lnTo>
                  <a:pt x="5981548" y="4982261"/>
                </a:lnTo>
                <a:close/>
                <a:moveTo>
                  <a:pt x="5984977" y="4844339"/>
                </a:moveTo>
                <a:lnTo>
                  <a:pt x="6105906" y="4774540"/>
                </a:lnTo>
                <a:lnTo>
                  <a:pt x="6216930" y="4838624"/>
                </a:lnTo>
                <a:lnTo>
                  <a:pt x="6096000" y="4908423"/>
                </a:lnTo>
                <a:lnTo>
                  <a:pt x="5984977" y="4844339"/>
                </a:lnTo>
                <a:close/>
                <a:moveTo>
                  <a:pt x="5981548" y="4694987"/>
                </a:moveTo>
                <a:lnTo>
                  <a:pt x="6096000" y="4628921"/>
                </a:lnTo>
                <a:lnTo>
                  <a:pt x="6220359" y="4700702"/>
                </a:lnTo>
                <a:lnTo>
                  <a:pt x="6105906" y="4766767"/>
                </a:lnTo>
                <a:lnTo>
                  <a:pt x="5981548" y="4694987"/>
                </a:lnTo>
                <a:close/>
                <a:moveTo>
                  <a:pt x="5984977" y="4557141"/>
                </a:moveTo>
                <a:lnTo>
                  <a:pt x="6105906" y="4487342"/>
                </a:lnTo>
                <a:lnTo>
                  <a:pt x="6216930" y="4551426"/>
                </a:lnTo>
                <a:lnTo>
                  <a:pt x="6096000" y="4621226"/>
                </a:lnTo>
                <a:lnTo>
                  <a:pt x="5984977" y="4557141"/>
                </a:lnTo>
                <a:close/>
                <a:moveTo>
                  <a:pt x="5981548" y="4407789"/>
                </a:moveTo>
                <a:lnTo>
                  <a:pt x="6096000" y="4341724"/>
                </a:lnTo>
                <a:lnTo>
                  <a:pt x="6220359" y="4413504"/>
                </a:lnTo>
                <a:lnTo>
                  <a:pt x="6105906" y="4479570"/>
                </a:lnTo>
                <a:lnTo>
                  <a:pt x="5981548" y="4407789"/>
                </a:lnTo>
                <a:close/>
                <a:moveTo>
                  <a:pt x="5984977" y="4269943"/>
                </a:moveTo>
                <a:lnTo>
                  <a:pt x="6105906" y="4200144"/>
                </a:lnTo>
                <a:lnTo>
                  <a:pt x="6216930" y="4264228"/>
                </a:lnTo>
                <a:lnTo>
                  <a:pt x="6096000" y="4334028"/>
                </a:lnTo>
                <a:lnTo>
                  <a:pt x="5984977" y="4269943"/>
                </a:lnTo>
                <a:close/>
                <a:moveTo>
                  <a:pt x="5981548" y="4120591"/>
                </a:moveTo>
                <a:lnTo>
                  <a:pt x="6096000" y="4054526"/>
                </a:lnTo>
                <a:lnTo>
                  <a:pt x="6220359" y="4126306"/>
                </a:lnTo>
                <a:lnTo>
                  <a:pt x="6105906" y="4192372"/>
                </a:lnTo>
                <a:lnTo>
                  <a:pt x="5981548" y="4120591"/>
                </a:lnTo>
                <a:close/>
                <a:moveTo>
                  <a:pt x="5984977" y="3982669"/>
                </a:moveTo>
                <a:lnTo>
                  <a:pt x="6105906" y="3912870"/>
                </a:lnTo>
                <a:lnTo>
                  <a:pt x="6216930" y="3976954"/>
                </a:lnTo>
                <a:lnTo>
                  <a:pt x="6096000" y="4046754"/>
                </a:lnTo>
                <a:lnTo>
                  <a:pt x="5984977" y="3982669"/>
                </a:lnTo>
                <a:close/>
                <a:moveTo>
                  <a:pt x="5981548" y="3833317"/>
                </a:moveTo>
                <a:lnTo>
                  <a:pt x="6096000" y="3767252"/>
                </a:lnTo>
                <a:lnTo>
                  <a:pt x="6220359" y="3839032"/>
                </a:lnTo>
                <a:lnTo>
                  <a:pt x="6105906" y="3905098"/>
                </a:lnTo>
                <a:lnTo>
                  <a:pt x="5981548" y="3833317"/>
                </a:lnTo>
                <a:close/>
                <a:moveTo>
                  <a:pt x="5984977" y="3695472"/>
                </a:moveTo>
                <a:lnTo>
                  <a:pt x="6105906" y="3625672"/>
                </a:lnTo>
                <a:lnTo>
                  <a:pt x="6216930" y="3689757"/>
                </a:lnTo>
                <a:lnTo>
                  <a:pt x="6096000" y="3759556"/>
                </a:lnTo>
                <a:lnTo>
                  <a:pt x="5984977" y="3695472"/>
                </a:lnTo>
                <a:close/>
                <a:moveTo>
                  <a:pt x="5981548" y="3546119"/>
                </a:moveTo>
                <a:lnTo>
                  <a:pt x="6096000" y="3480054"/>
                </a:lnTo>
                <a:lnTo>
                  <a:pt x="6220359" y="3551834"/>
                </a:lnTo>
                <a:lnTo>
                  <a:pt x="6105906" y="3617900"/>
                </a:lnTo>
                <a:lnTo>
                  <a:pt x="5981548" y="3546119"/>
                </a:lnTo>
                <a:close/>
                <a:moveTo>
                  <a:pt x="5984977" y="3408274"/>
                </a:moveTo>
                <a:lnTo>
                  <a:pt x="6105906" y="3338474"/>
                </a:lnTo>
                <a:lnTo>
                  <a:pt x="6216930" y="3402559"/>
                </a:lnTo>
                <a:lnTo>
                  <a:pt x="6096000" y="3472358"/>
                </a:lnTo>
                <a:lnTo>
                  <a:pt x="5984977" y="3408274"/>
                </a:lnTo>
                <a:close/>
                <a:moveTo>
                  <a:pt x="5981548" y="3258922"/>
                </a:moveTo>
                <a:lnTo>
                  <a:pt x="6096000" y="3192856"/>
                </a:lnTo>
                <a:lnTo>
                  <a:pt x="6220359" y="3264637"/>
                </a:lnTo>
                <a:lnTo>
                  <a:pt x="6105906" y="3330702"/>
                </a:lnTo>
                <a:lnTo>
                  <a:pt x="5981548" y="3258922"/>
                </a:lnTo>
                <a:close/>
                <a:moveTo>
                  <a:pt x="5984977" y="3121000"/>
                </a:moveTo>
                <a:lnTo>
                  <a:pt x="6105906" y="3051201"/>
                </a:lnTo>
                <a:lnTo>
                  <a:pt x="6216930" y="3115285"/>
                </a:lnTo>
                <a:lnTo>
                  <a:pt x="6096000" y="3185084"/>
                </a:lnTo>
                <a:lnTo>
                  <a:pt x="5984977" y="3121000"/>
                </a:lnTo>
                <a:close/>
                <a:moveTo>
                  <a:pt x="5981548" y="2971648"/>
                </a:moveTo>
                <a:lnTo>
                  <a:pt x="6096000" y="2905582"/>
                </a:lnTo>
                <a:lnTo>
                  <a:pt x="6220359" y="2977363"/>
                </a:lnTo>
                <a:lnTo>
                  <a:pt x="6105906" y="3043428"/>
                </a:lnTo>
                <a:lnTo>
                  <a:pt x="5981548" y="2971648"/>
                </a:lnTo>
                <a:close/>
                <a:moveTo>
                  <a:pt x="5984977" y="2833802"/>
                </a:moveTo>
                <a:lnTo>
                  <a:pt x="6105906" y="2764003"/>
                </a:lnTo>
                <a:lnTo>
                  <a:pt x="6216930" y="2828087"/>
                </a:lnTo>
                <a:lnTo>
                  <a:pt x="6096000" y="2897886"/>
                </a:lnTo>
                <a:lnTo>
                  <a:pt x="5984977" y="2833802"/>
                </a:lnTo>
                <a:close/>
                <a:moveTo>
                  <a:pt x="5981548" y="2684450"/>
                </a:moveTo>
                <a:lnTo>
                  <a:pt x="6096000" y="2618384"/>
                </a:lnTo>
                <a:lnTo>
                  <a:pt x="6220359" y="2690165"/>
                </a:lnTo>
                <a:lnTo>
                  <a:pt x="6105906" y="2756230"/>
                </a:lnTo>
                <a:lnTo>
                  <a:pt x="5981548" y="2684450"/>
                </a:lnTo>
                <a:close/>
                <a:moveTo>
                  <a:pt x="5984977" y="2546604"/>
                </a:moveTo>
                <a:lnTo>
                  <a:pt x="6105906" y="2476805"/>
                </a:lnTo>
                <a:lnTo>
                  <a:pt x="6216930" y="2540889"/>
                </a:lnTo>
                <a:lnTo>
                  <a:pt x="6096000" y="2610688"/>
                </a:lnTo>
                <a:lnTo>
                  <a:pt x="5984977" y="2546604"/>
                </a:lnTo>
                <a:close/>
                <a:moveTo>
                  <a:pt x="5981548" y="2397252"/>
                </a:moveTo>
                <a:lnTo>
                  <a:pt x="6096000" y="2331187"/>
                </a:lnTo>
                <a:lnTo>
                  <a:pt x="6220359" y="2402967"/>
                </a:lnTo>
                <a:lnTo>
                  <a:pt x="6105906" y="2469032"/>
                </a:lnTo>
                <a:lnTo>
                  <a:pt x="5981548" y="2397252"/>
                </a:lnTo>
                <a:close/>
                <a:moveTo>
                  <a:pt x="5984977" y="2259330"/>
                </a:moveTo>
                <a:lnTo>
                  <a:pt x="6105906" y="2189531"/>
                </a:lnTo>
                <a:lnTo>
                  <a:pt x="6216930" y="2253615"/>
                </a:lnTo>
                <a:lnTo>
                  <a:pt x="6096000" y="2323414"/>
                </a:lnTo>
                <a:lnTo>
                  <a:pt x="5984977" y="2259330"/>
                </a:lnTo>
                <a:close/>
                <a:moveTo>
                  <a:pt x="5981548" y="2109978"/>
                </a:moveTo>
                <a:lnTo>
                  <a:pt x="6096000" y="2043913"/>
                </a:lnTo>
                <a:lnTo>
                  <a:pt x="6220359" y="2115693"/>
                </a:lnTo>
                <a:lnTo>
                  <a:pt x="6105906" y="2181759"/>
                </a:lnTo>
                <a:lnTo>
                  <a:pt x="5981548" y="2109978"/>
                </a:lnTo>
                <a:close/>
                <a:moveTo>
                  <a:pt x="5984977" y="1972132"/>
                </a:moveTo>
                <a:lnTo>
                  <a:pt x="6105906" y="1902333"/>
                </a:lnTo>
                <a:lnTo>
                  <a:pt x="6216930" y="1966417"/>
                </a:lnTo>
                <a:lnTo>
                  <a:pt x="6096000" y="2036216"/>
                </a:lnTo>
                <a:lnTo>
                  <a:pt x="5984977" y="1972132"/>
                </a:lnTo>
                <a:close/>
                <a:moveTo>
                  <a:pt x="5981548" y="1822780"/>
                </a:moveTo>
                <a:lnTo>
                  <a:pt x="6096000" y="1756715"/>
                </a:lnTo>
                <a:lnTo>
                  <a:pt x="6220359" y="1828495"/>
                </a:lnTo>
                <a:lnTo>
                  <a:pt x="6105906" y="1894561"/>
                </a:lnTo>
                <a:lnTo>
                  <a:pt x="5981548" y="1822780"/>
                </a:lnTo>
                <a:close/>
                <a:moveTo>
                  <a:pt x="5984977" y="1684934"/>
                </a:moveTo>
                <a:lnTo>
                  <a:pt x="6105906" y="1615135"/>
                </a:lnTo>
                <a:lnTo>
                  <a:pt x="6216930" y="1679219"/>
                </a:lnTo>
                <a:lnTo>
                  <a:pt x="6096000" y="1749019"/>
                </a:lnTo>
                <a:lnTo>
                  <a:pt x="5984977" y="1684934"/>
                </a:lnTo>
                <a:close/>
                <a:moveTo>
                  <a:pt x="5981548" y="1535582"/>
                </a:moveTo>
                <a:lnTo>
                  <a:pt x="6096000" y="1469517"/>
                </a:lnTo>
                <a:lnTo>
                  <a:pt x="6220359" y="1541297"/>
                </a:lnTo>
                <a:lnTo>
                  <a:pt x="6105906" y="1607363"/>
                </a:lnTo>
                <a:lnTo>
                  <a:pt x="5981548" y="1535582"/>
                </a:lnTo>
                <a:close/>
                <a:moveTo>
                  <a:pt x="5984977" y="1397660"/>
                </a:moveTo>
                <a:lnTo>
                  <a:pt x="6105906" y="1327861"/>
                </a:lnTo>
                <a:lnTo>
                  <a:pt x="6216930" y="1391945"/>
                </a:lnTo>
                <a:lnTo>
                  <a:pt x="6096000" y="1461745"/>
                </a:lnTo>
                <a:lnTo>
                  <a:pt x="5984977" y="1397660"/>
                </a:lnTo>
                <a:close/>
                <a:moveTo>
                  <a:pt x="5981548" y="1248309"/>
                </a:moveTo>
                <a:lnTo>
                  <a:pt x="6096000" y="1182243"/>
                </a:lnTo>
                <a:lnTo>
                  <a:pt x="6220359" y="1254024"/>
                </a:lnTo>
                <a:lnTo>
                  <a:pt x="6105906" y="1320089"/>
                </a:lnTo>
                <a:lnTo>
                  <a:pt x="5981548" y="1248309"/>
                </a:lnTo>
                <a:close/>
                <a:moveTo>
                  <a:pt x="5984977" y="1110463"/>
                </a:moveTo>
                <a:lnTo>
                  <a:pt x="6105906" y="1040663"/>
                </a:lnTo>
                <a:lnTo>
                  <a:pt x="6216930" y="1104748"/>
                </a:lnTo>
                <a:lnTo>
                  <a:pt x="6096000" y="1174547"/>
                </a:lnTo>
                <a:lnTo>
                  <a:pt x="5984977" y="1110463"/>
                </a:lnTo>
                <a:close/>
                <a:moveTo>
                  <a:pt x="5981548" y="961111"/>
                </a:moveTo>
                <a:lnTo>
                  <a:pt x="6096000" y="895045"/>
                </a:lnTo>
                <a:lnTo>
                  <a:pt x="6220359" y="966826"/>
                </a:lnTo>
                <a:lnTo>
                  <a:pt x="6105906" y="1032891"/>
                </a:lnTo>
                <a:lnTo>
                  <a:pt x="5981548" y="961111"/>
                </a:lnTo>
                <a:close/>
                <a:moveTo>
                  <a:pt x="5984977" y="823265"/>
                </a:moveTo>
                <a:lnTo>
                  <a:pt x="6105906" y="753466"/>
                </a:lnTo>
                <a:lnTo>
                  <a:pt x="6216930" y="817550"/>
                </a:lnTo>
                <a:lnTo>
                  <a:pt x="6096000" y="887349"/>
                </a:lnTo>
                <a:lnTo>
                  <a:pt x="5984977" y="823265"/>
                </a:lnTo>
                <a:close/>
                <a:moveTo>
                  <a:pt x="5981548" y="673913"/>
                </a:moveTo>
                <a:lnTo>
                  <a:pt x="6096000" y="607847"/>
                </a:lnTo>
                <a:lnTo>
                  <a:pt x="6220359" y="679628"/>
                </a:lnTo>
                <a:lnTo>
                  <a:pt x="6105906" y="745693"/>
                </a:lnTo>
                <a:lnTo>
                  <a:pt x="5981548" y="673913"/>
                </a:lnTo>
                <a:close/>
                <a:moveTo>
                  <a:pt x="6099277" y="749579"/>
                </a:moveTo>
                <a:lnTo>
                  <a:pt x="5978347" y="819379"/>
                </a:lnTo>
                <a:lnTo>
                  <a:pt x="5853989" y="747598"/>
                </a:lnTo>
                <a:lnTo>
                  <a:pt x="5974918" y="677799"/>
                </a:lnTo>
                <a:lnTo>
                  <a:pt x="6099277" y="749579"/>
                </a:lnTo>
                <a:close/>
                <a:moveTo>
                  <a:pt x="5847283" y="743712"/>
                </a:moveTo>
                <a:lnTo>
                  <a:pt x="5736260" y="679628"/>
                </a:lnTo>
                <a:lnTo>
                  <a:pt x="5857189" y="609829"/>
                </a:lnTo>
                <a:lnTo>
                  <a:pt x="5968213" y="673913"/>
                </a:lnTo>
                <a:lnTo>
                  <a:pt x="5847283" y="743712"/>
                </a:lnTo>
                <a:close/>
                <a:moveTo>
                  <a:pt x="5840578" y="747598"/>
                </a:moveTo>
                <a:lnTo>
                  <a:pt x="5726126" y="813664"/>
                </a:lnTo>
                <a:lnTo>
                  <a:pt x="5615102" y="749579"/>
                </a:lnTo>
                <a:lnTo>
                  <a:pt x="5729554" y="683514"/>
                </a:lnTo>
                <a:lnTo>
                  <a:pt x="5840578" y="747598"/>
                </a:lnTo>
                <a:close/>
                <a:moveTo>
                  <a:pt x="5608473" y="745693"/>
                </a:moveTo>
                <a:lnTo>
                  <a:pt x="5484114" y="673913"/>
                </a:lnTo>
                <a:lnTo>
                  <a:pt x="5598566" y="607847"/>
                </a:lnTo>
                <a:lnTo>
                  <a:pt x="5722925" y="679628"/>
                </a:lnTo>
                <a:lnTo>
                  <a:pt x="5608473" y="745693"/>
                </a:lnTo>
                <a:close/>
                <a:moveTo>
                  <a:pt x="5601767" y="749579"/>
                </a:moveTo>
                <a:lnTo>
                  <a:pt x="5480838" y="819379"/>
                </a:lnTo>
                <a:lnTo>
                  <a:pt x="5356479" y="747598"/>
                </a:lnTo>
                <a:lnTo>
                  <a:pt x="5477409" y="677799"/>
                </a:lnTo>
                <a:lnTo>
                  <a:pt x="5601767" y="749579"/>
                </a:lnTo>
                <a:close/>
                <a:moveTo>
                  <a:pt x="5349774" y="743712"/>
                </a:moveTo>
                <a:lnTo>
                  <a:pt x="5238750" y="679628"/>
                </a:lnTo>
                <a:lnTo>
                  <a:pt x="5359680" y="609829"/>
                </a:lnTo>
                <a:lnTo>
                  <a:pt x="5470703" y="673913"/>
                </a:lnTo>
                <a:lnTo>
                  <a:pt x="5349774" y="743712"/>
                </a:lnTo>
                <a:close/>
                <a:moveTo>
                  <a:pt x="5343068" y="747598"/>
                </a:moveTo>
                <a:lnTo>
                  <a:pt x="5228616" y="813664"/>
                </a:lnTo>
                <a:lnTo>
                  <a:pt x="5117592" y="749579"/>
                </a:lnTo>
                <a:lnTo>
                  <a:pt x="5232045" y="683514"/>
                </a:lnTo>
                <a:lnTo>
                  <a:pt x="5343068" y="747598"/>
                </a:lnTo>
                <a:close/>
                <a:moveTo>
                  <a:pt x="5110963" y="745693"/>
                </a:moveTo>
                <a:lnTo>
                  <a:pt x="4986604" y="673913"/>
                </a:lnTo>
                <a:lnTo>
                  <a:pt x="5101057" y="607847"/>
                </a:lnTo>
                <a:lnTo>
                  <a:pt x="5225415" y="679628"/>
                </a:lnTo>
                <a:lnTo>
                  <a:pt x="5110963" y="745693"/>
                </a:lnTo>
                <a:close/>
                <a:moveTo>
                  <a:pt x="5104333" y="749579"/>
                </a:moveTo>
                <a:lnTo>
                  <a:pt x="4983404" y="819379"/>
                </a:lnTo>
                <a:lnTo>
                  <a:pt x="4859046" y="747598"/>
                </a:lnTo>
                <a:lnTo>
                  <a:pt x="4979975" y="677799"/>
                </a:lnTo>
                <a:lnTo>
                  <a:pt x="5104333" y="749579"/>
                </a:lnTo>
                <a:close/>
                <a:moveTo>
                  <a:pt x="4852340" y="743712"/>
                </a:moveTo>
                <a:lnTo>
                  <a:pt x="4741316" y="679628"/>
                </a:lnTo>
                <a:lnTo>
                  <a:pt x="4862246" y="609829"/>
                </a:lnTo>
                <a:lnTo>
                  <a:pt x="4973269" y="673913"/>
                </a:lnTo>
                <a:lnTo>
                  <a:pt x="4852340" y="743712"/>
                </a:lnTo>
                <a:close/>
                <a:moveTo>
                  <a:pt x="4845634" y="747598"/>
                </a:moveTo>
                <a:lnTo>
                  <a:pt x="4731182" y="813664"/>
                </a:lnTo>
                <a:lnTo>
                  <a:pt x="4620159" y="749579"/>
                </a:lnTo>
                <a:lnTo>
                  <a:pt x="4734611" y="683514"/>
                </a:lnTo>
                <a:lnTo>
                  <a:pt x="4845634" y="747598"/>
                </a:lnTo>
                <a:close/>
                <a:moveTo>
                  <a:pt x="4613529" y="745693"/>
                </a:moveTo>
                <a:lnTo>
                  <a:pt x="4489171" y="673913"/>
                </a:lnTo>
                <a:lnTo>
                  <a:pt x="4603623" y="607847"/>
                </a:lnTo>
                <a:lnTo>
                  <a:pt x="4727981" y="679628"/>
                </a:lnTo>
                <a:lnTo>
                  <a:pt x="4613529" y="745693"/>
                </a:lnTo>
                <a:close/>
                <a:moveTo>
                  <a:pt x="4606824" y="749579"/>
                </a:moveTo>
                <a:lnTo>
                  <a:pt x="4485894" y="819379"/>
                </a:lnTo>
                <a:lnTo>
                  <a:pt x="4361536" y="747598"/>
                </a:lnTo>
                <a:lnTo>
                  <a:pt x="4482465" y="677799"/>
                </a:lnTo>
                <a:lnTo>
                  <a:pt x="4606824" y="749579"/>
                </a:lnTo>
                <a:close/>
                <a:moveTo>
                  <a:pt x="4354830" y="743712"/>
                </a:moveTo>
                <a:lnTo>
                  <a:pt x="4243807" y="679628"/>
                </a:lnTo>
                <a:lnTo>
                  <a:pt x="4364736" y="609829"/>
                </a:lnTo>
                <a:lnTo>
                  <a:pt x="4475760" y="673913"/>
                </a:lnTo>
                <a:lnTo>
                  <a:pt x="4354830" y="743712"/>
                </a:lnTo>
                <a:close/>
                <a:moveTo>
                  <a:pt x="4348125" y="747598"/>
                </a:moveTo>
                <a:lnTo>
                  <a:pt x="4233672" y="813664"/>
                </a:lnTo>
                <a:lnTo>
                  <a:pt x="4122649" y="749579"/>
                </a:lnTo>
                <a:lnTo>
                  <a:pt x="4237101" y="683514"/>
                </a:lnTo>
                <a:lnTo>
                  <a:pt x="4348125" y="747598"/>
                </a:lnTo>
                <a:close/>
                <a:moveTo>
                  <a:pt x="4116019" y="745693"/>
                </a:moveTo>
                <a:lnTo>
                  <a:pt x="3991661" y="673913"/>
                </a:lnTo>
                <a:lnTo>
                  <a:pt x="4106113" y="607847"/>
                </a:lnTo>
                <a:lnTo>
                  <a:pt x="4230472" y="679628"/>
                </a:lnTo>
                <a:lnTo>
                  <a:pt x="4116019" y="745693"/>
                </a:lnTo>
                <a:close/>
                <a:moveTo>
                  <a:pt x="4109390" y="749579"/>
                </a:moveTo>
                <a:lnTo>
                  <a:pt x="3988460" y="819379"/>
                </a:lnTo>
                <a:lnTo>
                  <a:pt x="3864102" y="747598"/>
                </a:lnTo>
                <a:lnTo>
                  <a:pt x="3985031" y="677799"/>
                </a:lnTo>
                <a:lnTo>
                  <a:pt x="4109390" y="749579"/>
                </a:lnTo>
                <a:close/>
                <a:moveTo>
                  <a:pt x="3857320" y="743712"/>
                </a:moveTo>
                <a:lnTo>
                  <a:pt x="3746297" y="679628"/>
                </a:lnTo>
                <a:lnTo>
                  <a:pt x="3867226" y="609829"/>
                </a:lnTo>
                <a:lnTo>
                  <a:pt x="3978250" y="673913"/>
                </a:lnTo>
                <a:lnTo>
                  <a:pt x="3857320" y="743712"/>
                </a:lnTo>
                <a:close/>
                <a:moveTo>
                  <a:pt x="3850691" y="747598"/>
                </a:moveTo>
                <a:lnTo>
                  <a:pt x="3736239" y="813664"/>
                </a:lnTo>
                <a:lnTo>
                  <a:pt x="3625215" y="749579"/>
                </a:lnTo>
                <a:lnTo>
                  <a:pt x="3739667" y="683514"/>
                </a:lnTo>
                <a:lnTo>
                  <a:pt x="3850691" y="747598"/>
                </a:lnTo>
                <a:close/>
                <a:moveTo>
                  <a:pt x="3618509" y="745693"/>
                </a:moveTo>
                <a:lnTo>
                  <a:pt x="3494151" y="673913"/>
                </a:lnTo>
                <a:lnTo>
                  <a:pt x="3608604" y="607847"/>
                </a:lnTo>
                <a:lnTo>
                  <a:pt x="3732962" y="679628"/>
                </a:lnTo>
                <a:lnTo>
                  <a:pt x="3618509" y="745693"/>
                </a:lnTo>
                <a:close/>
                <a:moveTo>
                  <a:pt x="3611880" y="749579"/>
                </a:moveTo>
                <a:lnTo>
                  <a:pt x="3490951" y="819379"/>
                </a:lnTo>
                <a:lnTo>
                  <a:pt x="3366592" y="747598"/>
                </a:lnTo>
                <a:lnTo>
                  <a:pt x="3487522" y="677799"/>
                </a:lnTo>
                <a:lnTo>
                  <a:pt x="3611880" y="749579"/>
                </a:lnTo>
                <a:close/>
                <a:moveTo>
                  <a:pt x="3359887" y="743712"/>
                </a:moveTo>
                <a:lnTo>
                  <a:pt x="3248863" y="679628"/>
                </a:lnTo>
                <a:lnTo>
                  <a:pt x="3369793" y="609829"/>
                </a:lnTo>
                <a:lnTo>
                  <a:pt x="3480816" y="673913"/>
                </a:lnTo>
                <a:lnTo>
                  <a:pt x="3359887" y="743712"/>
                </a:lnTo>
                <a:close/>
                <a:moveTo>
                  <a:pt x="3353181" y="747598"/>
                </a:moveTo>
                <a:lnTo>
                  <a:pt x="3238729" y="813664"/>
                </a:lnTo>
                <a:lnTo>
                  <a:pt x="3127705" y="749579"/>
                </a:lnTo>
                <a:lnTo>
                  <a:pt x="3242158" y="683514"/>
                </a:lnTo>
                <a:lnTo>
                  <a:pt x="3353181" y="747598"/>
                </a:lnTo>
                <a:close/>
                <a:moveTo>
                  <a:pt x="3121076" y="745693"/>
                </a:moveTo>
                <a:lnTo>
                  <a:pt x="2996717" y="673913"/>
                </a:lnTo>
                <a:lnTo>
                  <a:pt x="3111170" y="607847"/>
                </a:lnTo>
                <a:lnTo>
                  <a:pt x="3235528" y="679628"/>
                </a:lnTo>
                <a:lnTo>
                  <a:pt x="3121076" y="745693"/>
                </a:lnTo>
                <a:close/>
                <a:moveTo>
                  <a:pt x="3114370" y="749579"/>
                </a:moveTo>
                <a:lnTo>
                  <a:pt x="2993441" y="819379"/>
                </a:lnTo>
                <a:lnTo>
                  <a:pt x="2869082" y="747598"/>
                </a:lnTo>
                <a:lnTo>
                  <a:pt x="2990012" y="677799"/>
                </a:lnTo>
                <a:lnTo>
                  <a:pt x="3114370" y="749579"/>
                </a:lnTo>
                <a:close/>
                <a:moveTo>
                  <a:pt x="2862377" y="743712"/>
                </a:moveTo>
                <a:lnTo>
                  <a:pt x="2751354" y="679628"/>
                </a:lnTo>
                <a:lnTo>
                  <a:pt x="2872283" y="609829"/>
                </a:lnTo>
                <a:lnTo>
                  <a:pt x="2983306" y="673913"/>
                </a:lnTo>
                <a:lnTo>
                  <a:pt x="2862377" y="743712"/>
                </a:lnTo>
                <a:close/>
                <a:moveTo>
                  <a:pt x="2855671" y="747598"/>
                </a:moveTo>
                <a:lnTo>
                  <a:pt x="2741295" y="813664"/>
                </a:lnTo>
                <a:lnTo>
                  <a:pt x="2630272" y="749579"/>
                </a:lnTo>
                <a:lnTo>
                  <a:pt x="2744724" y="683514"/>
                </a:lnTo>
                <a:lnTo>
                  <a:pt x="2855671" y="747598"/>
                </a:lnTo>
                <a:close/>
                <a:moveTo>
                  <a:pt x="2623566" y="745693"/>
                </a:moveTo>
                <a:lnTo>
                  <a:pt x="2499208" y="673913"/>
                </a:lnTo>
                <a:lnTo>
                  <a:pt x="2613660" y="607847"/>
                </a:lnTo>
                <a:lnTo>
                  <a:pt x="2738019" y="679628"/>
                </a:lnTo>
                <a:lnTo>
                  <a:pt x="2623566" y="745693"/>
                </a:lnTo>
                <a:close/>
                <a:moveTo>
                  <a:pt x="2616937" y="749579"/>
                </a:moveTo>
                <a:lnTo>
                  <a:pt x="2496007" y="819379"/>
                </a:lnTo>
                <a:lnTo>
                  <a:pt x="2371649" y="747598"/>
                </a:lnTo>
                <a:lnTo>
                  <a:pt x="2492578" y="677799"/>
                </a:lnTo>
                <a:lnTo>
                  <a:pt x="2616937" y="749579"/>
                </a:lnTo>
                <a:close/>
                <a:moveTo>
                  <a:pt x="2364867" y="743712"/>
                </a:moveTo>
                <a:lnTo>
                  <a:pt x="2253844" y="679628"/>
                </a:lnTo>
                <a:lnTo>
                  <a:pt x="2374773" y="609829"/>
                </a:lnTo>
                <a:lnTo>
                  <a:pt x="2485797" y="673913"/>
                </a:lnTo>
                <a:lnTo>
                  <a:pt x="2364867" y="743712"/>
                </a:lnTo>
                <a:close/>
                <a:moveTo>
                  <a:pt x="2358238" y="747598"/>
                </a:moveTo>
                <a:lnTo>
                  <a:pt x="2243785" y="813664"/>
                </a:lnTo>
                <a:lnTo>
                  <a:pt x="2132762" y="749579"/>
                </a:lnTo>
                <a:lnTo>
                  <a:pt x="2247214" y="683514"/>
                </a:lnTo>
                <a:lnTo>
                  <a:pt x="2358238" y="747598"/>
                </a:lnTo>
                <a:close/>
                <a:moveTo>
                  <a:pt x="2126132" y="745693"/>
                </a:moveTo>
                <a:lnTo>
                  <a:pt x="2001774" y="673913"/>
                </a:lnTo>
                <a:lnTo>
                  <a:pt x="2116227" y="607847"/>
                </a:lnTo>
                <a:lnTo>
                  <a:pt x="2240585" y="679628"/>
                </a:lnTo>
                <a:lnTo>
                  <a:pt x="2126132" y="745693"/>
                </a:lnTo>
                <a:close/>
                <a:moveTo>
                  <a:pt x="2119427" y="749579"/>
                </a:moveTo>
                <a:lnTo>
                  <a:pt x="1998497" y="819379"/>
                </a:lnTo>
                <a:lnTo>
                  <a:pt x="1874139" y="747598"/>
                </a:lnTo>
                <a:lnTo>
                  <a:pt x="1995069" y="677799"/>
                </a:lnTo>
                <a:lnTo>
                  <a:pt x="2119427" y="749579"/>
                </a:lnTo>
                <a:close/>
                <a:moveTo>
                  <a:pt x="1867434" y="743712"/>
                </a:moveTo>
                <a:lnTo>
                  <a:pt x="1756410" y="679628"/>
                </a:lnTo>
                <a:lnTo>
                  <a:pt x="1877339" y="609829"/>
                </a:lnTo>
                <a:lnTo>
                  <a:pt x="1988363" y="673913"/>
                </a:lnTo>
                <a:lnTo>
                  <a:pt x="1867434" y="743712"/>
                </a:lnTo>
                <a:close/>
                <a:moveTo>
                  <a:pt x="1860728" y="747598"/>
                </a:moveTo>
                <a:lnTo>
                  <a:pt x="1746275" y="813664"/>
                </a:lnTo>
                <a:lnTo>
                  <a:pt x="1635252" y="749579"/>
                </a:lnTo>
                <a:lnTo>
                  <a:pt x="1749704" y="683514"/>
                </a:lnTo>
                <a:lnTo>
                  <a:pt x="1860728" y="747598"/>
                </a:lnTo>
                <a:close/>
                <a:moveTo>
                  <a:pt x="1628623" y="745693"/>
                </a:moveTo>
                <a:lnTo>
                  <a:pt x="1504264" y="673913"/>
                </a:lnTo>
                <a:lnTo>
                  <a:pt x="1618717" y="607847"/>
                </a:lnTo>
                <a:lnTo>
                  <a:pt x="1743075" y="679628"/>
                </a:lnTo>
                <a:lnTo>
                  <a:pt x="1628623" y="745693"/>
                </a:lnTo>
                <a:close/>
                <a:moveTo>
                  <a:pt x="1621917" y="749579"/>
                </a:moveTo>
                <a:lnTo>
                  <a:pt x="1500988" y="819379"/>
                </a:lnTo>
                <a:lnTo>
                  <a:pt x="1376629" y="747598"/>
                </a:lnTo>
                <a:lnTo>
                  <a:pt x="1497559" y="677799"/>
                </a:lnTo>
                <a:lnTo>
                  <a:pt x="1621917" y="749579"/>
                </a:lnTo>
                <a:close/>
                <a:moveTo>
                  <a:pt x="1369924" y="743712"/>
                </a:moveTo>
                <a:lnTo>
                  <a:pt x="1258900" y="679628"/>
                </a:lnTo>
                <a:lnTo>
                  <a:pt x="1379830" y="609829"/>
                </a:lnTo>
                <a:lnTo>
                  <a:pt x="1490853" y="673913"/>
                </a:lnTo>
                <a:lnTo>
                  <a:pt x="1369924" y="743712"/>
                </a:lnTo>
                <a:close/>
                <a:moveTo>
                  <a:pt x="1363294" y="747598"/>
                </a:moveTo>
                <a:lnTo>
                  <a:pt x="1248842" y="813664"/>
                </a:lnTo>
                <a:lnTo>
                  <a:pt x="1137819" y="749579"/>
                </a:lnTo>
                <a:lnTo>
                  <a:pt x="1252271" y="683514"/>
                </a:lnTo>
                <a:lnTo>
                  <a:pt x="1363294" y="747598"/>
                </a:lnTo>
                <a:close/>
                <a:moveTo>
                  <a:pt x="1131113" y="745693"/>
                </a:moveTo>
                <a:lnTo>
                  <a:pt x="1006754" y="673913"/>
                </a:lnTo>
                <a:lnTo>
                  <a:pt x="1121207" y="607847"/>
                </a:lnTo>
                <a:lnTo>
                  <a:pt x="1245565" y="679628"/>
                </a:lnTo>
                <a:lnTo>
                  <a:pt x="1131113" y="745693"/>
                </a:lnTo>
                <a:close/>
                <a:moveTo>
                  <a:pt x="1124484" y="749579"/>
                </a:moveTo>
                <a:lnTo>
                  <a:pt x="1003554" y="819379"/>
                </a:lnTo>
                <a:lnTo>
                  <a:pt x="879196" y="747598"/>
                </a:lnTo>
                <a:lnTo>
                  <a:pt x="1000125" y="677799"/>
                </a:lnTo>
                <a:lnTo>
                  <a:pt x="1124484" y="749579"/>
                </a:lnTo>
                <a:close/>
                <a:moveTo>
                  <a:pt x="872490" y="743712"/>
                </a:moveTo>
                <a:lnTo>
                  <a:pt x="761467" y="679628"/>
                </a:lnTo>
                <a:lnTo>
                  <a:pt x="882396" y="609829"/>
                </a:lnTo>
                <a:lnTo>
                  <a:pt x="993419" y="673913"/>
                </a:lnTo>
                <a:lnTo>
                  <a:pt x="872490" y="743712"/>
                </a:lnTo>
                <a:close/>
                <a:moveTo>
                  <a:pt x="865784" y="747598"/>
                </a:moveTo>
                <a:lnTo>
                  <a:pt x="751332" y="813664"/>
                </a:lnTo>
                <a:lnTo>
                  <a:pt x="640309" y="749579"/>
                </a:lnTo>
                <a:lnTo>
                  <a:pt x="754761" y="683514"/>
                </a:lnTo>
                <a:lnTo>
                  <a:pt x="865784" y="747598"/>
                </a:lnTo>
                <a:close/>
                <a:moveTo>
                  <a:pt x="633679" y="745693"/>
                </a:moveTo>
                <a:lnTo>
                  <a:pt x="509321" y="673913"/>
                </a:lnTo>
                <a:lnTo>
                  <a:pt x="623773" y="607847"/>
                </a:lnTo>
                <a:lnTo>
                  <a:pt x="748132" y="679628"/>
                </a:lnTo>
                <a:lnTo>
                  <a:pt x="633679" y="745693"/>
                </a:lnTo>
                <a:close/>
                <a:moveTo>
                  <a:pt x="744703" y="817474"/>
                </a:moveTo>
                <a:lnTo>
                  <a:pt x="623697" y="887349"/>
                </a:lnTo>
                <a:lnTo>
                  <a:pt x="512674" y="823265"/>
                </a:lnTo>
                <a:lnTo>
                  <a:pt x="633603" y="753466"/>
                </a:lnTo>
                <a:lnTo>
                  <a:pt x="744703" y="817474"/>
                </a:lnTo>
                <a:close/>
                <a:moveTo>
                  <a:pt x="748055" y="966826"/>
                </a:moveTo>
                <a:lnTo>
                  <a:pt x="633603" y="1032891"/>
                </a:lnTo>
                <a:lnTo>
                  <a:pt x="509245" y="961111"/>
                </a:lnTo>
                <a:lnTo>
                  <a:pt x="623697" y="895045"/>
                </a:lnTo>
                <a:lnTo>
                  <a:pt x="748055" y="966826"/>
                </a:lnTo>
                <a:close/>
                <a:moveTo>
                  <a:pt x="744703" y="1104671"/>
                </a:moveTo>
                <a:lnTo>
                  <a:pt x="623773" y="1174471"/>
                </a:lnTo>
                <a:lnTo>
                  <a:pt x="512750" y="1110386"/>
                </a:lnTo>
                <a:lnTo>
                  <a:pt x="633679" y="1040587"/>
                </a:lnTo>
                <a:lnTo>
                  <a:pt x="744703" y="1104671"/>
                </a:lnTo>
                <a:close/>
                <a:moveTo>
                  <a:pt x="748132" y="1254100"/>
                </a:moveTo>
                <a:lnTo>
                  <a:pt x="633679" y="1320165"/>
                </a:lnTo>
                <a:lnTo>
                  <a:pt x="509321" y="1248385"/>
                </a:lnTo>
                <a:lnTo>
                  <a:pt x="623773" y="1182319"/>
                </a:lnTo>
                <a:lnTo>
                  <a:pt x="748132" y="1254100"/>
                </a:lnTo>
                <a:close/>
                <a:moveTo>
                  <a:pt x="744703" y="1391945"/>
                </a:moveTo>
                <a:lnTo>
                  <a:pt x="623773" y="1461745"/>
                </a:lnTo>
                <a:lnTo>
                  <a:pt x="512750" y="1397660"/>
                </a:lnTo>
                <a:lnTo>
                  <a:pt x="633679" y="1327861"/>
                </a:lnTo>
                <a:lnTo>
                  <a:pt x="744703" y="1391945"/>
                </a:lnTo>
                <a:close/>
                <a:moveTo>
                  <a:pt x="748132" y="1541297"/>
                </a:moveTo>
                <a:lnTo>
                  <a:pt x="633679" y="1607363"/>
                </a:lnTo>
                <a:lnTo>
                  <a:pt x="509321" y="1535582"/>
                </a:lnTo>
                <a:lnTo>
                  <a:pt x="623773" y="1469517"/>
                </a:lnTo>
                <a:lnTo>
                  <a:pt x="748132" y="1541297"/>
                </a:lnTo>
                <a:close/>
                <a:moveTo>
                  <a:pt x="744703" y="1679143"/>
                </a:moveTo>
                <a:lnTo>
                  <a:pt x="623773" y="1748942"/>
                </a:lnTo>
                <a:lnTo>
                  <a:pt x="512750" y="1684858"/>
                </a:lnTo>
                <a:lnTo>
                  <a:pt x="633679" y="1615059"/>
                </a:lnTo>
                <a:lnTo>
                  <a:pt x="744703" y="1679143"/>
                </a:lnTo>
                <a:close/>
                <a:moveTo>
                  <a:pt x="748132" y="1828495"/>
                </a:moveTo>
                <a:lnTo>
                  <a:pt x="633679" y="1894561"/>
                </a:lnTo>
                <a:lnTo>
                  <a:pt x="509321" y="1822780"/>
                </a:lnTo>
                <a:lnTo>
                  <a:pt x="623773" y="1756715"/>
                </a:lnTo>
                <a:lnTo>
                  <a:pt x="748132" y="1828495"/>
                </a:lnTo>
                <a:close/>
                <a:moveTo>
                  <a:pt x="744703" y="1966417"/>
                </a:moveTo>
                <a:lnTo>
                  <a:pt x="623773" y="2036216"/>
                </a:lnTo>
                <a:lnTo>
                  <a:pt x="512750" y="1972132"/>
                </a:lnTo>
                <a:lnTo>
                  <a:pt x="633679" y="1902333"/>
                </a:lnTo>
                <a:lnTo>
                  <a:pt x="744703" y="1966417"/>
                </a:lnTo>
                <a:close/>
                <a:moveTo>
                  <a:pt x="748132" y="2115769"/>
                </a:moveTo>
                <a:lnTo>
                  <a:pt x="633679" y="2181835"/>
                </a:lnTo>
                <a:lnTo>
                  <a:pt x="509321" y="2110054"/>
                </a:lnTo>
                <a:lnTo>
                  <a:pt x="623773" y="2043989"/>
                </a:lnTo>
                <a:lnTo>
                  <a:pt x="748132" y="2115769"/>
                </a:lnTo>
                <a:close/>
                <a:moveTo>
                  <a:pt x="744703" y="2253615"/>
                </a:moveTo>
                <a:lnTo>
                  <a:pt x="623773" y="2323414"/>
                </a:lnTo>
                <a:lnTo>
                  <a:pt x="512750" y="2259330"/>
                </a:lnTo>
                <a:lnTo>
                  <a:pt x="633679" y="2189531"/>
                </a:lnTo>
                <a:lnTo>
                  <a:pt x="744703" y="2253615"/>
                </a:lnTo>
                <a:close/>
                <a:moveTo>
                  <a:pt x="748132" y="2402967"/>
                </a:moveTo>
                <a:lnTo>
                  <a:pt x="633679" y="2469032"/>
                </a:lnTo>
                <a:lnTo>
                  <a:pt x="509321" y="2397252"/>
                </a:lnTo>
                <a:lnTo>
                  <a:pt x="623773" y="2331187"/>
                </a:lnTo>
                <a:lnTo>
                  <a:pt x="748132" y="2402967"/>
                </a:lnTo>
                <a:close/>
                <a:moveTo>
                  <a:pt x="744703" y="2540813"/>
                </a:moveTo>
                <a:lnTo>
                  <a:pt x="623773" y="2610612"/>
                </a:lnTo>
                <a:lnTo>
                  <a:pt x="512750" y="2546528"/>
                </a:lnTo>
                <a:lnTo>
                  <a:pt x="633679" y="2476729"/>
                </a:lnTo>
                <a:lnTo>
                  <a:pt x="744703" y="2540813"/>
                </a:lnTo>
                <a:close/>
                <a:moveTo>
                  <a:pt x="748132" y="2690165"/>
                </a:moveTo>
                <a:lnTo>
                  <a:pt x="633679" y="2756230"/>
                </a:lnTo>
                <a:lnTo>
                  <a:pt x="509321" y="2684450"/>
                </a:lnTo>
                <a:lnTo>
                  <a:pt x="623773" y="2618384"/>
                </a:lnTo>
                <a:lnTo>
                  <a:pt x="748132" y="2690165"/>
                </a:lnTo>
                <a:close/>
                <a:moveTo>
                  <a:pt x="744703" y="2828087"/>
                </a:moveTo>
                <a:lnTo>
                  <a:pt x="623773" y="2897886"/>
                </a:lnTo>
                <a:lnTo>
                  <a:pt x="512750" y="2833802"/>
                </a:lnTo>
                <a:lnTo>
                  <a:pt x="633679" y="2764003"/>
                </a:lnTo>
                <a:lnTo>
                  <a:pt x="744703" y="2828087"/>
                </a:lnTo>
                <a:close/>
                <a:moveTo>
                  <a:pt x="748132" y="2977439"/>
                </a:moveTo>
                <a:lnTo>
                  <a:pt x="633679" y="3043504"/>
                </a:lnTo>
                <a:lnTo>
                  <a:pt x="509321" y="2971724"/>
                </a:lnTo>
                <a:lnTo>
                  <a:pt x="623773" y="2905659"/>
                </a:lnTo>
                <a:lnTo>
                  <a:pt x="748132" y="2977439"/>
                </a:lnTo>
                <a:close/>
                <a:moveTo>
                  <a:pt x="744703" y="3115285"/>
                </a:moveTo>
                <a:lnTo>
                  <a:pt x="623773" y="3185084"/>
                </a:lnTo>
                <a:lnTo>
                  <a:pt x="512750" y="3121000"/>
                </a:lnTo>
                <a:lnTo>
                  <a:pt x="633679" y="3051201"/>
                </a:lnTo>
                <a:lnTo>
                  <a:pt x="744703" y="3115285"/>
                </a:lnTo>
                <a:close/>
                <a:moveTo>
                  <a:pt x="748132" y="3264637"/>
                </a:moveTo>
                <a:lnTo>
                  <a:pt x="633679" y="3330702"/>
                </a:lnTo>
                <a:lnTo>
                  <a:pt x="509321" y="3258922"/>
                </a:lnTo>
                <a:lnTo>
                  <a:pt x="623773" y="3192856"/>
                </a:lnTo>
                <a:lnTo>
                  <a:pt x="748132" y="3264637"/>
                </a:lnTo>
                <a:close/>
                <a:moveTo>
                  <a:pt x="744703" y="3402482"/>
                </a:moveTo>
                <a:lnTo>
                  <a:pt x="623773" y="3472282"/>
                </a:lnTo>
                <a:lnTo>
                  <a:pt x="512750" y="3408197"/>
                </a:lnTo>
                <a:lnTo>
                  <a:pt x="633679" y="3338398"/>
                </a:lnTo>
                <a:lnTo>
                  <a:pt x="744703" y="3402482"/>
                </a:lnTo>
                <a:close/>
                <a:moveTo>
                  <a:pt x="748132" y="3551834"/>
                </a:moveTo>
                <a:lnTo>
                  <a:pt x="633679" y="3617900"/>
                </a:lnTo>
                <a:lnTo>
                  <a:pt x="509321" y="3546119"/>
                </a:lnTo>
                <a:lnTo>
                  <a:pt x="623773" y="3480054"/>
                </a:lnTo>
                <a:lnTo>
                  <a:pt x="748132" y="3551834"/>
                </a:lnTo>
                <a:close/>
                <a:moveTo>
                  <a:pt x="744703" y="3689757"/>
                </a:moveTo>
                <a:lnTo>
                  <a:pt x="623773" y="3759556"/>
                </a:lnTo>
                <a:lnTo>
                  <a:pt x="512750" y="3695472"/>
                </a:lnTo>
                <a:lnTo>
                  <a:pt x="633679" y="3625672"/>
                </a:lnTo>
                <a:lnTo>
                  <a:pt x="744703" y="3689757"/>
                </a:lnTo>
                <a:close/>
                <a:moveTo>
                  <a:pt x="748132" y="3839109"/>
                </a:moveTo>
                <a:lnTo>
                  <a:pt x="633679" y="3905174"/>
                </a:lnTo>
                <a:lnTo>
                  <a:pt x="509321" y="3833394"/>
                </a:lnTo>
                <a:lnTo>
                  <a:pt x="623773" y="3767328"/>
                </a:lnTo>
                <a:lnTo>
                  <a:pt x="748132" y="3839109"/>
                </a:lnTo>
                <a:close/>
                <a:moveTo>
                  <a:pt x="744703" y="3976954"/>
                </a:moveTo>
                <a:lnTo>
                  <a:pt x="623773" y="4046754"/>
                </a:lnTo>
                <a:lnTo>
                  <a:pt x="512750" y="3982669"/>
                </a:lnTo>
                <a:lnTo>
                  <a:pt x="633679" y="3912870"/>
                </a:lnTo>
                <a:lnTo>
                  <a:pt x="744703" y="3976954"/>
                </a:lnTo>
                <a:close/>
                <a:moveTo>
                  <a:pt x="748132" y="4126306"/>
                </a:moveTo>
                <a:lnTo>
                  <a:pt x="633679" y="4192372"/>
                </a:lnTo>
                <a:lnTo>
                  <a:pt x="509321" y="4120591"/>
                </a:lnTo>
                <a:lnTo>
                  <a:pt x="623773" y="4054526"/>
                </a:lnTo>
                <a:lnTo>
                  <a:pt x="748132" y="4126306"/>
                </a:lnTo>
                <a:close/>
                <a:moveTo>
                  <a:pt x="744703" y="4264152"/>
                </a:moveTo>
                <a:lnTo>
                  <a:pt x="623773" y="4333952"/>
                </a:lnTo>
                <a:lnTo>
                  <a:pt x="512750" y="4269867"/>
                </a:lnTo>
                <a:lnTo>
                  <a:pt x="633679" y="4200068"/>
                </a:lnTo>
                <a:lnTo>
                  <a:pt x="744703" y="4264152"/>
                </a:lnTo>
                <a:close/>
                <a:moveTo>
                  <a:pt x="748132" y="4413504"/>
                </a:moveTo>
                <a:lnTo>
                  <a:pt x="633679" y="4479570"/>
                </a:lnTo>
                <a:lnTo>
                  <a:pt x="509321" y="4407789"/>
                </a:lnTo>
                <a:lnTo>
                  <a:pt x="623773" y="4341724"/>
                </a:lnTo>
                <a:lnTo>
                  <a:pt x="748132" y="4413504"/>
                </a:lnTo>
                <a:close/>
                <a:moveTo>
                  <a:pt x="744703" y="4551426"/>
                </a:moveTo>
                <a:lnTo>
                  <a:pt x="623773" y="4621226"/>
                </a:lnTo>
                <a:lnTo>
                  <a:pt x="512750" y="4557141"/>
                </a:lnTo>
                <a:lnTo>
                  <a:pt x="633679" y="4487342"/>
                </a:lnTo>
                <a:lnTo>
                  <a:pt x="744703" y="4551426"/>
                </a:lnTo>
                <a:close/>
                <a:moveTo>
                  <a:pt x="748132" y="4700778"/>
                </a:moveTo>
                <a:lnTo>
                  <a:pt x="633679" y="4766844"/>
                </a:lnTo>
                <a:lnTo>
                  <a:pt x="509321" y="4695063"/>
                </a:lnTo>
                <a:lnTo>
                  <a:pt x="623773" y="4628998"/>
                </a:lnTo>
                <a:lnTo>
                  <a:pt x="748132" y="4700778"/>
                </a:lnTo>
                <a:close/>
                <a:moveTo>
                  <a:pt x="744703" y="4838624"/>
                </a:moveTo>
                <a:lnTo>
                  <a:pt x="623697" y="4908423"/>
                </a:lnTo>
                <a:lnTo>
                  <a:pt x="512674" y="4844339"/>
                </a:lnTo>
                <a:lnTo>
                  <a:pt x="633603" y="4774540"/>
                </a:lnTo>
                <a:lnTo>
                  <a:pt x="744703" y="4838624"/>
                </a:lnTo>
                <a:close/>
                <a:moveTo>
                  <a:pt x="748132" y="4987976"/>
                </a:moveTo>
                <a:lnTo>
                  <a:pt x="633679" y="5054042"/>
                </a:lnTo>
                <a:lnTo>
                  <a:pt x="509321" y="4982261"/>
                </a:lnTo>
                <a:lnTo>
                  <a:pt x="623773" y="4916196"/>
                </a:lnTo>
                <a:lnTo>
                  <a:pt x="748132" y="4987976"/>
                </a:lnTo>
                <a:close/>
                <a:moveTo>
                  <a:pt x="744703" y="5125822"/>
                </a:moveTo>
                <a:lnTo>
                  <a:pt x="623697" y="5195697"/>
                </a:lnTo>
                <a:lnTo>
                  <a:pt x="512674" y="5131613"/>
                </a:lnTo>
                <a:lnTo>
                  <a:pt x="633603" y="5061814"/>
                </a:lnTo>
                <a:lnTo>
                  <a:pt x="744703" y="5125822"/>
                </a:lnTo>
                <a:close/>
                <a:moveTo>
                  <a:pt x="748132" y="5275174"/>
                </a:moveTo>
                <a:lnTo>
                  <a:pt x="633679" y="5341239"/>
                </a:lnTo>
                <a:lnTo>
                  <a:pt x="509321" y="5269459"/>
                </a:lnTo>
                <a:lnTo>
                  <a:pt x="623773" y="5203393"/>
                </a:lnTo>
                <a:lnTo>
                  <a:pt x="748132" y="5275174"/>
                </a:lnTo>
                <a:close/>
                <a:moveTo>
                  <a:pt x="744703" y="5413096"/>
                </a:moveTo>
                <a:lnTo>
                  <a:pt x="623773" y="5482895"/>
                </a:lnTo>
                <a:lnTo>
                  <a:pt x="512750" y="5418811"/>
                </a:lnTo>
                <a:lnTo>
                  <a:pt x="633679" y="5349011"/>
                </a:lnTo>
                <a:lnTo>
                  <a:pt x="744703" y="5413096"/>
                </a:lnTo>
                <a:close/>
                <a:moveTo>
                  <a:pt x="748132" y="5562448"/>
                </a:moveTo>
                <a:lnTo>
                  <a:pt x="633679" y="5628513"/>
                </a:lnTo>
                <a:lnTo>
                  <a:pt x="509321" y="5556733"/>
                </a:lnTo>
                <a:lnTo>
                  <a:pt x="623773" y="5490667"/>
                </a:lnTo>
                <a:lnTo>
                  <a:pt x="748132" y="5562448"/>
                </a:lnTo>
                <a:close/>
                <a:moveTo>
                  <a:pt x="744703" y="5700294"/>
                </a:moveTo>
                <a:lnTo>
                  <a:pt x="623773" y="5770093"/>
                </a:lnTo>
                <a:lnTo>
                  <a:pt x="512750" y="5706009"/>
                </a:lnTo>
                <a:lnTo>
                  <a:pt x="633679" y="5636209"/>
                </a:lnTo>
                <a:lnTo>
                  <a:pt x="744703" y="5700294"/>
                </a:lnTo>
                <a:close/>
                <a:moveTo>
                  <a:pt x="748055" y="5849646"/>
                </a:moveTo>
                <a:lnTo>
                  <a:pt x="633603" y="5915711"/>
                </a:lnTo>
                <a:lnTo>
                  <a:pt x="509245" y="5843931"/>
                </a:lnTo>
                <a:lnTo>
                  <a:pt x="623697" y="5777865"/>
                </a:lnTo>
                <a:lnTo>
                  <a:pt x="748055" y="5849646"/>
                </a:lnTo>
                <a:close/>
                <a:moveTo>
                  <a:pt x="744703" y="5987492"/>
                </a:moveTo>
                <a:lnTo>
                  <a:pt x="623773" y="6057291"/>
                </a:lnTo>
                <a:lnTo>
                  <a:pt x="512750" y="5993207"/>
                </a:lnTo>
                <a:lnTo>
                  <a:pt x="633679" y="5923407"/>
                </a:lnTo>
                <a:lnTo>
                  <a:pt x="744703" y="5987492"/>
                </a:lnTo>
                <a:close/>
                <a:moveTo>
                  <a:pt x="748132" y="6136843"/>
                </a:moveTo>
                <a:lnTo>
                  <a:pt x="633679" y="6202909"/>
                </a:lnTo>
                <a:lnTo>
                  <a:pt x="509321" y="6131128"/>
                </a:lnTo>
                <a:lnTo>
                  <a:pt x="623773" y="6065063"/>
                </a:lnTo>
                <a:lnTo>
                  <a:pt x="748132" y="6136843"/>
                </a:lnTo>
                <a:close/>
                <a:moveTo>
                  <a:pt x="754761" y="6140730"/>
                </a:moveTo>
                <a:lnTo>
                  <a:pt x="865784" y="6204814"/>
                </a:lnTo>
                <a:lnTo>
                  <a:pt x="751332" y="6270879"/>
                </a:lnTo>
                <a:lnTo>
                  <a:pt x="640309" y="6206795"/>
                </a:lnTo>
                <a:lnTo>
                  <a:pt x="754761" y="6140730"/>
                </a:lnTo>
                <a:close/>
                <a:moveTo>
                  <a:pt x="761467" y="6136843"/>
                </a:moveTo>
                <a:lnTo>
                  <a:pt x="882396" y="6067044"/>
                </a:lnTo>
                <a:lnTo>
                  <a:pt x="993419" y="6131128"/>
                </a:lnTo>
                <a:lnTo>
                  <a:pt x="872490" y="6200928"/>
                </a:lnTo>
                <a:lnTo>
                  <a:pt x="761467" y="6136843"/>
                </a:lnTo>
                <a:close/>
                <a:moveTo>
                  <a:pt x="1000049" y="6135015"/>
                </a:moveTo>
                <a:lnTo>
                  <a:pt x="1124407" y="6206795"/>
                </a:lnTo>
                <a:lnTo>
                  <a:pt x="1003478" y="6276594"/>
                </a:lnTo>
                <a:lnTo>
                  <a:pt x="879119" y="6204814"/>
                </a:lnTo>
                <a:lnTo>
                  <a:pt x="1000049" y="6135015"/>
                </a:lnTo>
                <a:close/>
                <a:moveTo>
                  <a:pt x="1006754" y="6131128"/>
                </a:moveTo>
                <a:lnTo>
                  <a:pt x="1121207" y="6065063"/>
                </a:lnTo>
                <a:lnTo>
                  <a:pt x="1245565" y="6136843"/>
                </a:lnTo>
                <a:lnTo>
                  <a:pt x="1131113" y="6202909"/>
                </a:lnTo>
                <a:lnTo>
                  <a:pt x="1006754" y="6131128"/>
                </a:lnTo>
                <a:close/>
                <a:moveTo>
                  <a:pt x="1252271" y="6140730"/>
                </a:moveTo>
                <a:lnTo>
                  <a:pt x="1363294" y="6204814"/>
                </a:lnTo>
                <a:lnTo>
                  <a:pt x="1248842" y="6270879"/>
                </a:lnTo>
                <a:lnTo>
                  <a:pt x="1137819" y="6206795"/>
                </a:lnTo>
                <a:lnTo>
                  <a:pt x="1252271" y="6140730"/>
                </a:lnTo>
                <a:close/>
                <a:moveTo>
                  <a:pt x="1258900" y="6136843"/>
                </a:moveTo>
                <a:lnTo>
                  <a:pt x="1379830" y="6067044"/>
                </a:lnTo>
                <a:lnTo>
                  <a:pt x="1490853" y="6131128"/>
                </a:lnTo>
                <a:lnTo>
                  <a:pt x="1369924" y="6200928"/>
                </a:lnTo>
                <a:lnTo>
                  <a:pt x="1258900" y="6136843"/>
                </a:lnTo>
                <a:close/>
                <a:moveTo>
                  <a:pt x="1497559" y="6135015"/>
                </a:moveTo>
                <a:lnTo>
                  <a:pt x="1621917" y="6206795"/>
                </a:lnTo>
                <a:lnTo>
                  <a:pt x="1500988" y="6276594"/>
                </a:lnTo>
                <a:lnTo>
                  <a:pt x="1376629" y="6204814"/>
                </a:lnTo>
                <a:lnTo>
                  <a:pt x="1497559" y="6135015"/>
                </a:lnTo>
                <a:close/>
                <a:moveTo>
                  <a:pt x="1504264" y="6131128"/>
                </a:moveTo>
                <a:lnTo>
                  <a:pt x="1618717" y="6065063"/>
                </a:lnTo>
                <a:lnTo>
                  <a:pt x="1743075" y="6136843"/>
                </a:lnTo>
                <a:lnTo>
                  <a:pt x="1628623" y="6202909"/>
                </a:lnTo>
                <a:lnTo>
                  <a:pt x="1504264" y="6131128"/>
                </a:lnTo>
                <a:close/>
                <a:moveTo>
                  <a:pt x="1749704" y="6140730"/>
                </a:moveTo>
                <a:lnTo>
                  <a:pt x="1860728" y="6204814"/>
                </a:lnTo>
                <a:lnTo>
                  <a:pt x="1746275" y="6270879"/>
                </a:lnTo>
                <a:lnTo>
                  <a:pt x="1635252" y="6206795"/>
                </a:lnTo>
                <a:lnTo>
                  <a:pt x="1749704" y="6140730"/>
                </a:lnTo>
                <a:close/>
                <a:moveTo>
                  <a:pt x="1756410" y="6136843"/>
                </a:moveTo>
                <a:lnTo>
                  <a:pt x="1877339" y="6067044"/>
                </a:lnTo>
                <a:lnTo>
                  <a:pt x="1988363" y="6131128"/>
                </a:lnTo>
                <a:lnTo>
                  <a:pt x="1867434" y="6200928"/>
                </a:lnTo>
                <a:lnTo>
                  <a:pt x="1756410" y="6136843"/>
                </a:lnTo>
                <a:close/>
                <a:moveTo>
                  <a:pt x="1995069" y="6135015"/>
                </a:moveTo>
                <a:lnTo>
                  <a:pt x="2119427" y="6206795"/>
                </a:lnTo>
                <a:lnTo>
                  <a:pt x="1998497" y="6276594"/>
                </a:lnTo>
                <a:lnTo>
                  <a:pt x="1874139" y="6204814"/>
                </a:lnTo>
                <a:lnTo>
                  <a:pt x="1995069" y="6135015"/>
                </a:lnTo>
                <a:close/>
                <a:moveTo>
                  <a:pt x="2001698" y="6131128"/>
                </a:moveTo>
                <a:lnTo>
                  <a:pt x="2116150" y="6065063"/>
                </a:lnTo>
                <a:lnTo>
                  <a:pt x="2240509" y="6136843"/>
                </a:lnTo>
                <a:lnTo>
                  <a:pt x="2126056" y="6202909"/>
                </a:lnTo>
                <a:lnTo>
                  <a:pt x="2001698" y="6131128"/>
                </a:lnTo>
                <a:close/>
                <a:moveTo>
                  <a:pt x="2247214" y="6140730"/>
                </a:moveTo>
                <a:lnTo>
                  <a:pt x="2358238" y="6204814"/>
                </a:lnTo>
                <a:lnTo>
                  <a:pt x="2243785" y="6270879"/>
                </a:lnTo>
                <a:lnTo>
                  <a:pt x="2132762" y="6206795"/>
                </a:lnTo>
                <a:lnTo>
                  <a:pt x="2247214" y="6140730"/>
                </a:lnTo>
                <a:close/>
                <a:moveTo>
                  <a:pt x="2253920" y="6136843"/>
                </a:moveTo>
                <a:lnTo>
                  <a:pt x="2374849" y="6067044"/>
                </a:lnTo>
                <a:lnTo>
                  <a:pt x="2485873" y="6131128"/>
                </a:lnTo>
                <a:lnTo>
                  <a:pt x="2364943" y="6200928"/>
                </a:lnTo>
                <a:lnTo>
                  <a:pt x="2253920" y="6136843"/>
                </a:lnTo>
                <a:close/>
                <a:moveTo>
                  <a:pt x="2492578" y="6135015"/>
                </a:moveTo>
                <a:lnTo>
                  <a:pt x="2616937" y="6206795"/>
                </a:lnTo>
                <a:lnTo>
                  <a:pt x="2496007" y="6276594"/>
                </a:lnTo>
                <a:lnTo>
                  <a:pt x="2371649" y="6204814"/>
                </a:lnTo>
                <a:lnTo>
                  <a:pt x="2492578" y="6135015"/>
                </a:lnTo>
                <a:close/>
                <a:moveTo>
                  <a:pt x="2499208" y="6131128"/>
                </a:moveTo>
                <a:lnTo>
                  <a:pt x="2613660" y="6065063"/>
                </a:lnTo>
                <a:lnTo>
                  <a:pt x="2738019" y="6136843"/>
                </a:lnTo>
                <a:lnTo>
                  <a:pt x="2623566" y="6202909"/>
                </a:lnTo>
                <a:lnTo>
                  <a:pt x="2499208" y="6131128"/>
                </a:lnTo>
                <a:close/>
                <a:moveTo>
                  <a:pt x="2744724" y="6140730"/>
                </a:moveTo>
                <a:lnTo>
                  <a:pt x="2855747" y="6204814"/>
                </a:lnTo>
                <a:lnTo>
                  <a:pt x="2741295" y="6270879"/>
                </a:lnTo>
                <a:lnTo>
                  <a:pt x="2630272" y="6206795"/>
                </a:lnTo>
                <a:lnTo>
                  <a:pt x="2744724" y="6140730"/>
                </a:lnTo>
                <a:close/>
                <a:moveTo>
                  <a:pt x="2751354" y="6136843"/>
                </a:moveTo>
                <a:lnTo>
                  <a:pt x="2872283" y="6067044"/>
                </a:lnTo>
                <a:lnTo>
                  <a:pt x="2983306" y="6131128"/>
                </a:lnTo>
                <a:lnTo>
                  <a:pt x="2862377" y="6200928"/>
                </a:lnTo>
                <a:lnTo>
                  <a:pt x="2751354" y="6136843"/>
                </a:lnTo>
                <a:close/>
                <a:moveTo>
                  <a:pt x="2990012" y="6135015"/>
                </a:moveTo>
                <a:lnTo>
                  <a:pt x="3114370" y="6206795"/>
                </a:lnTo>
                <a:lnTo>
                  <a:pt x="2993441" y="6276594"/>
                </a:lnTo>
                <a:lnTo>
                  <a:pt x="2869082" y="6204814"/>
                </a:lnTo>
                <a:lnTo>
                  <a:pt x="2990012" y="6135015"/>
                </a:lnTo>
                <a:close/>
                <a:moveTo>
                  <a:pt x="2996641" y="6131128"/>
                </a:moveTo>
                <a:lnTo>
                  <a:pt x="3111094" y="6065063"/>
                </a:lnTo>
                <a:lnTo>
                  <a:pt x="3235452" y="6136843"/>
                </a:lnTo>
                <a:lnTo>
                  <a:pt x="3121000" y="6202909"/>
                </a:lnTo>
                <a:lnTo>
                  <a:pt x="2996641" y="6131128"/>
                </a:lnTo>
                <a:close/>
                <a:moveTo>
                  <a:pt x="3242158" y="6140730"/>
                </a:moveTo>
                <a:lnTo>
                  <a:pt x="3353181" y="6204814"/>
                </a:lnTo>
                <a:lnTo>
                  <a:pt x="3238729" y="6270879"/>
                </a:lnTo>
                <a:lnTo>
                  <a:pt x="3127705" y="6206795"/>
                </a:lnTo>
                <a:lnTo>
                  <a:pt x="3242158" y="6140730"/>
                </a:lnTo>
                <a:close/>
                <a:moveTo>
                  <a:pt x="3248863" y="6136843"/>
                </a:moveTo>
                <a:lnTo>
                  <a:pt x="3369793" y="6067044"/>
                </a:lnTo>
                <a:lnTo>
                  <a:pt x="3480816" y="6131128"/>
                </a:lnTo>
                <a:lnTo>
                  <a:pt x="3359887" y="6200928"/>
                </a:lnTo>
                <a:lnTo>
                  <a:pt x="3248863" y="6136843"/>
                </a:lnTo>
                <a:close/>
                <a:moveTo>
                  <a:pt x="3487522" y="6135015"/>
                </a:moveTo>
                <a:lnTo>
                  <a:pt x="3611880" y="6206795"/>
                </a:lnTo>
                <a:lnTo>
                  <a:pt x="3490951" y="6276594"/>
                </a:lnTo>
                <a:lnTo>
                  <a:pt x="3366592" y="6204814"/>
                </a:lnTo>
                <a:lnTo>
                  <a:pt x="3487522" y="6135015"/>
                </a:lnTo>
                <a:close/>
                <a:moveTo>
                  <a:pt x="3494151" y="6131128"/>
                </a:moveTo>
                <a:lnTo>
                  <a:pt x="3608604" y="6065063"/>
                </a:lnTo>
                <a:lnTo>
                  <a:pt x="3732962" y="6136843"/>
                </a:lnTo>
                <a:lnTo>
                  <a:pt x="3618509" y="6202909"/>
                </a:lnTo>
                <a:lnTo>
                  <a:pt x="3494151" y="6131128"/>
                </a:lnTo>
                <a:close/>
                <a:moveTo>
                  <a:pt x="3739667" y="6140730"/>
                </a:moveTo>
                <a:lnTo>
                  <a:pt x="3850691" y="6204814"/>
                </a:lnTo>
                <a:lnTo>
                  <a:pt x="3736239" y="6270879"/>
                </a:lnTo>
                <a:lnTo>
                  <a:pt x="3625215" y="6206795"/>
                </a:lnTo>
                <a:lnTo>
                  <a:pt x="3739667" y="6140730"/>
                </a:lnTo>
                <a:close/>
                <a:moveTo>
                  <a:pt x="3746373" y="6136843"/>
                </a:moveTo>
                <a:lnTo>
                  <a:pt x="3867302" y="6067044"/>
                </a:lnTo>
                <a:lnTo>
                  <a:pt x="3978326" y="6131128"/>
                </a:lnTo>
                <a:lnTo>
                  <a:pt x="3857397" y="6200928"/>
                </a:lnTo>
                <a:lnTo>
                  <a:pt x="3746373" y="6136843"/>
                </a:lnTo>
                <a:close/>
                <a:moveTo>
                  <a:pt x="3984955" y="6135015"/>
                </a:moveTo>
                <a:lnTo>
                  <a:pt x="4109314" y="6206795"/>
                </a:lnTo>
                <a:lnTo>
                  <a:pt x="3988384" y="6276594"/>
                </a:lnTo>
                <a:lnTo>
                  <a:pt x="3864026" y="6204814"/>
                </a:lnTo>
                <a:lnTo>
                  <a:pt x="3984955" y="6135015"/>
                </a:lnTo>
                <a:close/>
                <a:moveTo>
                  <a:pt x="3991661" y="6131128"/>
                </a:moveTo>
                <a:lnTo>
                  <a:pt x="4106113" y="6065063"/>
                </a:lnTo>
                <a:lnTo>
                  <a:pt x="4230472" y="6136843"/>
                </a:lnTo>
                <a:lnTo>
                  <a:pt x="4116019" y="6202909"/>
                </a:lnTo>
                <a:lnTo>
                  <a:pt x="3991661" y="6131128"/>
                </a:lnTo>
                <a:close/>
                <a:moveTo>
                  <a:pt x="4237101" y="6140730"/>
                </a:moveTo>
                <a:lnTo>
                  <a:pt x="4348125" y="6204814"/>
                </a:lnTo>
                <a:lnTo>
                  <a:pt x="4233672" y="6270879"/>
                </a:lnTo>
                <a:lnTo>
                  <a:pt x="4122649" y="6206795"/>
                </a:lnTo>
                <a:lnTo>
                  <a:pt x="4237101" y="6140730"/>
                </a:lnTo>
                <a:close/>
                <a:moveTo>
                  <a:pt x="4243807" y="6136843"/>
                </a:moveTo>
                <a:lnTo>
                  <a:pt x="4364736" y="6067044"/>
                </a:lnTo>
                <a:lnTo>
                  <a:pt x="4475760" y="6131128"/>
                </a:lnTo>
                <a:lnTo>
                  <a:pt x="4354830" y="6200928"/>
                </a:lnTo>
                <a:lnTo>
                  <a:pt x="4243807" y="6136843"/>
                </a:lnTo>
                <a:close/>
                <a:moveTo>
                  <a:pt x="4482465" y="6135015"/>
                </a:moveTo>
                <a:lnTo>
                  <a:pt x="4606824" y="6206795"/>
                </a:lnTo>
                <a:lnTo>
                  <a:pt x="4485894" y="6276594"/>
                </a:lnTo>
                <a:lnTo>
                  <a:pt x="4361536" y="6204814"/>
                </a:lnTo>
                <a:lnTo>
                  <a:pt x="4482465" y="6135015"/>
                </a:lnTo>
                <a:close/>
                <a:moveTo>
                  <a:pt x="4489095" y="6131128"/>
                </a:moveTo>
                <a:lnTo>
                  <a:pt x="4603547" y="6065063"/>
                </a:lnTo>
                <a:lnTo>
                  <a:pt x="4727906" y="6136843"/>
                </a:lnTo>
                <a:lnTo>
                  <a:pt x="4613453" y="6202909"/>
                </a:lnTo>
                <a:lnTo>
                  <a:pt x="4489095" y="6131128"/>
                </a:lnTo>
                <a:close/>
                <a:moveTo>
                  <a:pt x="4734611" y="6140730"/>
                </a:moveTo>
                <a:lnTo>
                  <a:pt x="4845634" y="6204814"/>
                </a:lnTo>
                <a:lnTo>
                  <a:pt x="4731182" y="6270879"/>
                </a:lnTo>
                <a:lnTo>
                  <a:pt x="4620159" y="6206795"/>
                </a:lnTo>
                <a:lnTo>
                  <a:pt x="4734611" y="6140730"/>
                </a:lnTo>
                <a:close/>
                <a:moveTo>
                  <a:pt x="4741316" y="6136843"/>
                </a:moveTo>
                <a:lnTo>
                  <a:pt x="4862246" y="6067044"/>
                </a:lnTo>
                <a:lnTo>
                  <a:pt x="4973269" y="6131128"/>
                </a:lnTo>
                <a:lnTo>
                  <a:pt x="4852340" y="6200928"/>
                </a:lnTo>
                <a:lnTo>
                  <a:pt x="4741316" y="6136843"/>
                </a:lnTo>
                <a:close/>
                <a:moveTo>
                  <a:pt x="4979899" y="6135015"/>
                </a:moveTo>
                <a:lnTo>
                  <a:pt x="5104257" y="6206795"/>
                </a:lnTo>
                <a:lnTo>
                  <a:pt x="4983328" y="6276594"/>
                </a:lnTo>
                <a:lnTo>
                  <a:pt x="4858969" y="6204814"/>
                </a:lnTo>
                <a:lnTo>
                  <a:pt x="4979899" y="6135015"/>
                </a:lnTo>
                <a:close/>
                <a:moveTo>
                  <a:pt x="4986604" y="6131128"/>
                </a:moveTo>
                <a:lnTo>
                  <a:pt x="5101057" y="6065063"/>
                </a:lnTo>
                <a:lnTo>
                  <a:pt x="5225415" y="6136843"/>
                </a:lnTo>
                <a:lnTo>
                  <a:pt x="5110963" y="6202909"/>
                </a:lnTo>
                <a:lnTo>
                  <a:pt x="4986604" y="6131128"/>
                </a:lnTo>
                <a:close/>
                <a:moveTo>
                  <a:pt x="5232121" y="6140730"/>
                </a:moveTo>
                <a:lnTo>
                  <a:pt x="5343144" y="6204814"/>
                </a:lnTo>
                <a:lnTo>
                  <a:pt x="5228692" y="6270879"/>
                </a:lnTo>
                <a:lnTo>
                  <a:pt x="5117668" y="6206795"/>
                </a:lnTo>
                <a:lnTo>
                  <a:pt x="5232121" y="6140730"/>
                </a:lnTo>
                <a:close/>
                <a:moveTo>
                  <a:pt x="5238750" y="6136843"/>
                </a:moveTo>
                <a:lnTo>
                  <a:pt x="5359680" y="6067044"/>
                </a:lnTo>
                <a:lnTo>
                  <a:pt x="5470703" y="6131128"/>
                </a:lnTo>
                <a:lnTo>
                  <a:pt x="5349774" y="6200928"/>
                </a:lnTo>
                <a:lnTo>
                  <a:pt x="5238750" y="6136843"/>
                </a:lnTo>
                <a:close/>
                <a:moveTo>
                  <a:pt x="5477409" y="6135015"/>
                </a:moveTo>
                <a:lnTo>
                  <a:pt x="5601767" y="6206795"/>
                </a:lnTo>
                <a:lnTo>
                  <a:pt x="5480838" y="6276594"/>
                </a:lnTo>
                <a:lnTo>
                  <a:pt x="5356479" y="6204814"/>
                </a:lnTo>
                <a:lnTo>
                  <a:pt x="5477409" y="6135015"/>
                </a:lnTo>
                <a:close/>
                <a:moveTo>
                  <a:pt x="5484114" y="6131128"/>
                </a:moveTo>
                <a:lnTo>
                  <a:pt x="5598566" y="6065063"/>
                </a:lnTo>
                <a:lnTo>
                  <a:pt x="5722925" y="6136843"/>
                </a:lnTo>
                <a:lnTo>
                  <a:pt x="5608473" y="6202909"/>
                </a:lnTo>
                <a:lnTo>
                  <a:pt x="5484114" y="6131128"/>
                </a:lnTo>
                <a:close/>
                <a:moveTo>
                  <a:pt x="5729554" y="6140730"/>
                </a:moveTo>
                <a:lnTo>
                  <a:pt x="5840578" y="6204814"/>
                </a:lnTo>
                <a:lnTo>
                  <a:pt x="5726126" y="6270879"/>
                </a:lnTo>
                <a:lnTo>
                  <a:pt x="5615102" y="6206795"/>
                </a:lnTo>
                <a:lnTo>
                  <a:pt x="5729554" y="6140730"/>
                </a:lnTo>
                <a:close/>
                <a:moveTo>
                  <a:pt x="5736260" y="6136843"/>
                </a:moveTo>
                <a:lnTo>
                  <a:pt x="5857189" y="6067044"/>
                </a:lnTo>
                <a:lnTo>
                  <a:pt x="5968213" y="6131128"/>
                </a:lnTo>
                <a:lnTo>
                  <a:pt x="5847283" y="6200928"/>
                </a:lnTo>
                <a:lnTo>
                  <a:pt x="5736260" y="6136843"/>
                </a:lnTo>
                <a:close/>
                <a:moveTo>
                  <a:pt x="5974842" y="6135015"/>
                </a:moveTo>
                <a:lnTo>
                  <a:pt x="6099201" y="6206795"/>
                </a:lnTo>
                <a:lnTo>
                  <a:pt x="5978271" y="6276594"/>
                </a:lnTo>
                <a:lnTo>
                  <a:pt x="5853913" y="6204814"/>
                </a:lnTo>
                <a:lnTo>
                  <a:pt x="5974842" y="6135015"/>
                </a:lnTo>
                <a:close/>
                <a:moveTo>
                  <a:pt x="5981548" y="6131128"/>
                </a:moveTo>
                <a:lnTo>
                  <a:pt x="6096000" y="6065063"/>
                </a:lnTo>
                <a:lnTo>
                  <a:pt x="6220359" y="6136843"/>
                </a:lnTo>
                <a:lnTo>
                  <a:pt x="6105906" y="6202909"/>
                </a:lnTo>
                <a:lnTo>
                  <a:pt x="5981548" y="6131128"/>
                </a:lnTo>
                <a:close/>
                <a:moveTo>
                  <a:pt x="6227064" y="6140730"/>
                </a:moveTo>
                <a:lnTo>
                  <a:pt x="6338088" y="6204814"/>
                </a:lnTo>
                <a:lnTo>
                  <a:pt x="6223635" y="6270879"/>
                </a:lnTo>
                <a:lnTo>
                  <a:pt x="6112612" y="6206795"/>
                </a:lnTo>
                <a:lnTo>
                  <a:pt x="6227064" y="6140730"/>
                </a:lnTo>
                <a:close/>
                <a:moveTo>
                  <a:pt x="6102706" y="6061177"/>
                </a:moveTo>
                <a:lnTo>
                  <a:pt x="6223635" y="5991302"/>
                </a:lnTo>
                <a:lnTo>
                  <a:pt x="6347994" y="6063082"/>
                </a:lnTo>
                <a:lnTo>
                  <a:pt x="6227064" y="6132881"/>
                </a:lnTo>
                <a:lnTo>
                  <a:pt x="6102706" y="6061177"/>
                </a:lnTo>
                <a:close/>
                <a:moveTo>
                  <a:pt x="6112612" y="5919597"/>
                </a:moveTo>
                <a:lnTo>
                  <a:pt x="6227064" y="5853532"/>
                </a:lnTo>
                <a:lnTo>
                  <a:pt x="6338088" y="5917616"/>
                </a:lnTo>
                <a:lnTo>
                  <a:pt x="6223635" y="5983682"/>
                </a:lnTo>
                <a:lnTo>
                  <a:pt x="6112612" y="5919597"/>
                </a:lnTo>
                <a:close/>
                <a:moveTo>
                  <a:pt x="6102706" y="5773979"/>
                </a:moveTo>
                <a:lnTo>
                  <a:pt x="6223635" y="5704180"/>
                </a:lnTo>
                <a:lnTo>
                  <a:pt x="6347994" y="5775960"/>
                </a:lnTo>
                <a:lnTo>
                  <a:pt x="6227064" y="5845759"/>
                </a:lnTo>
                <a:lnTo>
                  <a:pt x="6102706" y="5773979"/>
                </a:lnTo>
                <a:close/>
                <a:moveTo>
                  <a:pt x="6112612" y="5632323"/>
                </a:moveTo>
                <a:lnTo>
                  <a:pt x="6227064" y="5566258"/>
                </a:lnTo>
                <a:lnTo>
                  <a:pt x="6338088" y="5630342"/>
                </a:lnTo>
                <a:lnTo>
                  <a:pt x="6223635" y="5696484"/>
                </a:lnTo>
                <a:lnTo>
                  <a:pt x="6112612" y="5632323"/>
                </a:lnTo>
                <a:close/>
                <a:moveTo>
                  <a:pt x="6102706" y="5486781"/>
                </a:moveTo>
                <a:lnTo>
                  <a:pt x="6223635" y="5416982"/>
                </a:lnTo>
                <a:lnTo>
                  <a:pt x="6347994" y="5488762"/>
                </a:lnTo>
                <a:lnTo>
                  <a:pt x="6227064" y="5558561"/>
                </a:lnTo>
                <a:lnTo>
                  <a:pt x="6102706" y="5486781"/>
                </a:lnTo>
                <a:close/>
                <a:moveTo>
                  <a:pt x="6112612" y="5345126"/>
                </a:moveTo>
                <a:lnTo>
                  <a:pt x="6227064" y="5279060"/>
                </a:lnTo>
                <a:lnTo>
                  <a:pt x="6338088" y="5343144"/>
                </a:lnTo>
                <a:lnTo>
                  <a:pt x="6223635" y="5409210"/>
                </a:lnTo>
                <a:lnTo>
                  <a:pt x="6112612" y="5345126"/>
                </a:lnTo>
                <a:close/>
                <a:moveTo>
                  <a:pt x="6102706" y="5199507"/>
                </a:moveTo>
                <a:lnTo>
                  <a:pt x="6223635" y="5129708"/>
                </a:lnTo>
                <a:lnTo>
                  <a:pt x="6347994" y="5201488"/>
                </a:lnTo>
                <a:lnTo>
                  <a:pt x="6227064" y="5271288"/>
                </a:lnTo>
                <a:lnTo>
                  <a:pt x="6102706" y="5199507"/>
                </a:lnTo>
                <a:close/>
                <a:moveTo>
                  <a:pt x="6112612" y="5057928"/>
                </a:moveTo>
                <a:lnTo>
                  <a:pt x="6227064" y="4991862"/>
                </a:lnTo>
                <a:lnTo>
                  <a:pt x="6338088" y="5055947"/>
                </a:lnTo>
                <a:lnTo>
                  <a:pt x="6223635" y="5122012"/>
                </a:lnTo>
                <a:lnTo>
                  <a:pt x="6112612" y="5057928"/>
                </a:lnTo>
                <a:close/>
                <a:moveTo>
                  <a:pt x="6102706" y="4912309"/>
                </a:moveTo>
                <a:lnTo>
                  <a:pt x="6223635" y="4842510"/>
                </a:lnTo>
                <a:lnTo>
                  <a:pt x="6347994" y="4914291"/>
                </a:lnTo>
                <a:lnTo>
                  <a:pt x="6227064" y="4984090"/>
                </a:lnTo>
                <a:lnTo>
                  <a:pt x="6102706" y="4912309"/>
                </a:lnTo>
                <a:close/>
                <a:moveTo>
                  <a:pt x="6112612" y="4770654"/>
                </a:moveTo>
                <a:lnTo>
                  <a:pt x="6227064" y="4704588"/>
                </a:lnTo>
                <a:lnTo>
                  <a:pt x="6338088" y="4768672"/>
                </a:lnTo>
                <a:lnTo>
                  <a:pt x="6223635" y="4834738"/>
                </a:lnTo>
                <a:lnTo>
                  <a:pt x="6112612" y="4770654"/>
                </a:lnTo>
                <a:close/>
                <a:moveTo>
                  <a:pt x="6102706" y="4625111"/>
                </a:moveTo>
                <a:lnTo>
                  <a:pt x="6223635" y="4555312"/>
                </a:lnTo>
                <a:lnTo>
                  <a:pt x="6347994" y="4627093"/>
                </a:lnTo>
                <a:lnTo>
                  <a:pt x="6227064" y="4696892"/>
                </a:lnTo>
                <a:lnTo>
                  <a:pt x="6102706" y="4625111"/>
                </a:lnTo>
                <a:close/>
                <a:moveTo>
                  <a:pt x="6112612" y="4483456"/>
                </a:moveTo>
                <a:lnTo>
                  <a:pt x="6227064" y="4417391"/>
                </a:lnTo>
                <a:lnTo>
                  <a:pt x="6338088" y="4481475"/>
                </a:lnTo>
                <a:lnTo>
                  <a:pt x="6223635" y="4547540"/>
                </a:lnTo>
                <a:lnTo>
                  <a:pt x="6112612" y="4483456"/>
                </a:lnTo>
                <a:close/>
                <a:moveTo>
                  <a:pt x="6102706" y="4337838"/>
                </a:moveTo>
                <a:lnTo>
                  <a:pt x="6223635" y="4268038"/>
                </a:lnTo>
                <a:lnTo>
                  <a:pt x="6347994" y="4339819"/>
                </a:lnTo>
                <a:lnTo>
                  <a:pt x="6227064" y="4409618"/>
                </a:lnTo>
                <a:lnTo>
                  <a:pt x="6102706" y="4337838"/>
                </a:lnTo>
                <a:close/>
                <a:moveTo>
                  <a:pt x="6112612" y="4196258"/>
                </a:moveTo>
                <a:lnTo>
                  <a:pt x="6227064" y="4130193"/>
                </a:lnTo>
                <a:lnTo>
                  <a:pt x="6338088" y="4194277"/>
                </a:lnTo>
                <a:lnTo>
                  <a:pt x="6223635" y="4260342"/>
                </a:lnTo>
                <a:lnTo>
                  <a:pt x="6112612" y="4196258"/>
                </a:lnTo>
                <a:close/>
                <a:moveTo>
                  <a:pt x="6102706" y="4050640"/>
                </a:moveTo>
                <a:lnTo>
                  <a:pt x="6223635" y="3980840"/>
                </a:lnTo>
                <a:lnTo>
                  <a:pt x="6347994" y="4052621"/>
                </a:lnTo>
                <a:lnTo>
                  <a:pt x="6227064" y="4122420"/>
                </a:lnTo>
                <a:lnTo>
                  <a:pt x="6102706" y="4050640"/>
                </a:lnTo>
                <a:close/>
                <a:moveTo>
                  <a:pt x="6112612" y="3908984"/>
                </a:moveTo>
                <a:lnTo>
                  <a:pt x="6227064" y="3842919"/>
                </a:lnTo>
                <a:lnTo>
                  <a:pt x="6338088" y="3907003"/>
                </a:lnTo>
                <a:lnTo>
                  <a:pt x="6223635" y="3973068"/>
                </a:lnTo>
                <a:lnTo>
                  <a:pt x="6112612" y="3908984"/>
                </a:lnTo>
                <a:close/>
                <a:moveTo>
                  <a:pt x="6102706" y="3763442"/>
                </a:moveTo>
                <a:lnTo>
                  <a:pt x="6223635" y="3693643"/>
                </a:lnTo>
                <a:lnTo>
                  <a:pt x="6347994" y="3765423"/>
                </a:lnTo>
                <a:lnTo>
                  <a:pt x="6227064" y="3835222"/>
                </a:lnTo>
                <a:lnTo>
                  <a:pt x="6102706" y="3763442"/>
                </a:lnTo>
                <a:close/>
                <a:moveTo>
                  <a:pt x="6112612" y="3621786"/>
                </a:moveTo>
                <a:lnTo>
                  <a:pt x="6227064" y="3555721"/>
                </a:lnTo>
                <a:lnTo>
                  <a:pt x="6338088" y="3619805"/>
                </a:lnTo>
                <a:lnTo>
                  <a:pt x="6223635" y="3685870"/>
                </a:lnTo>
                <a:lnTo>
                  <a:pt x="6112612" y="3621786"/>
                </a:lnTo>
                <a:close/>
                <a:moveTo>
                  <a:pt x="6102706" y="3476168"/>
                </a:moveTo>
                <a:lnTo>
                  <a:pt x="6223635" y="3406369"/>
                </a:lnTo>
                <a:lnTo>
                  <a:pt x="6347994" y="3478149"/>
                </a:lnTo>
                <a:lnTo>
                  <a:pt x="6227064" y="3547948"/>
                </a:lnTo>
                <a:lnTo>
                  <a:pt x="6102706" y="3476168"/>
                </a:lnTo>
                <a:close/>
                <a:moveTo>
                  <a:pt x="6112612" y="3334588"/>
                </a:moveTo>
                <a:lnTo>
                  <a:pt x="6227064" y="3268523"/>
                </a:lnTo>
                <a:lnTo>
                  <a:pt x="6338088" y="3332607"/>
                </a:lnTo>
                <a:lnTo>
                  <a:pt x="6223635" y="3398672"/>
                </a:lnTo>
                <a:lnTo>
                  <a:pt x="6112612" y="3334588"/>
                </a:lnTo>
                <a:close/>
                <a:moveTo>
                  <a:pt x="6102706" y="3188970"/>
                </a:moveTo>
                <a:lnTo>
                  <a:pt x="6223635" y="3119171"/>
                </a:lnTo>
                <a:lnTo>
                  <a:pt x="6347994" y="3190951"/>
                </a:lnTo>
                <a:lnTo>
                  <a:pt x="6227064" y="3260751"/>
                </a:lnTo>
                <a:lnTo>
                  <a:pt x="6102706" y="3188970"/>
                </a:lnTo>
                <a:close/>
                <a:moveTo>
                  <a:pt x="6112612" y="3047314"/>
                </a:moveTo>
                <a:lnTo>
                  <a:pt x="6227064" y="2981249"/>
                </a:lnTo>
                <a:lnTo>
                  <a:pt x="6338088" y="3045333"/>
                </a:lnTo>
                <a:lnTo>
                  <a:pt x="6223635" y="3111399"/>
                </a:lnTo>
                <a:lnTo>
                  <a:pt x="6112612" y="3047314"/>
                </a:lnTo>
                <a:close/>
                <a:moveTo>
                  <a:pt x="6102706" y="2901772"/>
                </a:moveTo>
                <a:lnTo>
                  <a:pt x="6223635" y="2831973"/>
                </a:lnTo>
                <a:lnTo>
                  <a:pt x="6347994" y="2903754"/>
                </a:lnTo>
                <a:lnTo>
                  <a:pt x="6227064" y="2973553"/>
                </a:lnTo>
                <a:lnTo>
                  <a:pt x="6102706" y="2901772"/>
                </a:lnTo>
                <a:close/>
                <a:moveTo>
                  <a:pt x="6112612" y="2760117"/>
                </a:moveTo>
                <a:lnTo>
                  <a:pt x="6227064" y="2694051"/>
                </a:lnTo>
                <a:lnTo>
                  <a:pt x="6338088" y="2758135"/>
                </a:lnTo>
                <a:lnTo>
                  <a:pt x="6223635" y="2824201"/>
                </a:lnTo>
                <a:lnTo>
                  <a:pt x="6112612" y="2760117"/>
                </a:lnTo>
                <a:close/>
                <a:moveTo>
                  <a:pt x="6102706" y="2614498"/>
                </a:moveTo>
                <a:lnTo>
                  <a:pt x="6223635" y="2544699"/>
                </a:lnTo>
                <a:lnTo>
                  <a:pt x="6347994" y="2616479"/>
                </a:lnTo>
                <a:lnTo>
                  <a:pt x="6227064" y="2686279"/>
                </a:lnTo>
                <a:lnTo>
                  <a:pt x="6102706" y="2614498"/>
                </a:lnTo>
                <a:close/>
                <a:moveTo>
                  <a:pt x="6112612" y="2472919"/>
                </a:moveTo>
                <a:lnTo>
                  <a:pt x="6227064" y="2406853"/>
                </a:lnTo>
                <a:lnTo>
                  <a:pt x="6338088" y="2470937"/>
                </a:lnTo>
                <a:lnTo>
                  <a:pt x="6223635" y="2537003"/>
                </a:lnTo>
                <a:lnTo>
                  <a:pt x="6112612" y="2472919"/>
                </a:lnTo>
                <a:close/>
                <a:moveTo>
                  <a:pt x="6102706" y="2327301"/>
                </a:moveTo>
                <a:lnTo>
                  <a:pt x="6223635" y="2257501"/>
                </a:lnTo>
                <a:lnTo>
                  <a:pt x="6347994" y="2329282"/>
                </a:lnTo>
                <a:lnTo>
                  <a:pt x="6227064" y="2399081"/>
                </a:lnTo>
                <a:lnTo>
                  <a:pt x="6102706" y="2327301"/>
                </a:lnTo>
                <a:close/>
                <a:moveTo>
                  <a:pt x="6112612" y="2185645"/>
                </a:moveTo>
                <a:lnTo>
                  <a:pt x="6227064" y="2119579"/>
                </a:lnTo>
                <a:lnTo>
                  <a:pt x="6338088" y="2183664"/>
                </a:lnTo>
                <a:lnTo>
                  <a:pt x="6223635" y="2249729"/>
                </a:lnTo>
                <a:lnTo>
                  <a:pt x="6112612" y="2185645"/>
                </a:lnTo>
                <a:close/>
                <a:moveTo>
                  <a:pt x="6102706" y="2040103"/>
                </a:moveTo>
                <a:lnTo>
                  <a:pt x="6223635" y="1970304"/>
                </a:lnTo>
                <a:lnTo>
                  <a:pt x="6347994" y="2042084"/>
                </a:lnTo>
                <a:lnTo>
                  <a:pt x="6227064" y="2111883"/>
                </a:lnTo>
                <a:lnTo>
                  <a:pt x="6102706" y="2040103"/>
                </a:lnTo>
                <a:close/>
                <a:moveTo>
                  <a:pt x="6112612" y="1898447"/>
                </a:moveTo>
                <a:lnTo>
                  <a:pt x="6227064" y="1832381"/>
                </a:lnTo>
                <a:lnTo>
                  <a:pt x="6338088" y="1896466"/>
                </a:lnTo>
                <a:lnTo>
                  <a:pt x="6223635" y="1962531"/>
                </a:lnTo>
                <a:lnTo>
                  <a:pt x="6112612" y="1898447"/>
                </a:lnTo>
                <a:close/>
                <a:moveTo>
                  <a:pt x="6102706" y="1752829"/>
                </a:moveTo>
                <a:lnTo>
                  <a:pt x="6223635" y="1683029"/>
                </a:lnTo>
                <a:lnTo>
                  <a:pt x="6347994" y="1754810"/>
                </a:lnTo>
                <a:lnTo>
                  <a:pt x="6227064" y="1824609"/>
                </a:lnTo>
                <a:lnTo>
                  <a:pt x="6102706" y="1752829"/>
                </a:lnTo>
                <a:close/>
                <a:moveTo>
                  <a:pt x="6112612" y="1611249"/>
                </a:moveTo>
                <a:lnTo>
                  <a:pt x="6227064" y="1545184"/>
                </a:lnTo>
                <a:lnTo>
                  <a:pt x="6338088" y="1609268"/>
                </a:lnTo>
                <a:lnTo>
                  <a:pt x="6223635" y="1675333"/>
                </a:lnTo>
                <a:lnTo>
                  <a:pt x="6112612" y="1611249"/>
                </a:lnTo>
                <a:close/>
                <a:moveTo>
                  <a:pt x="6102706" y="1465631"/>
                </a:moveTo>
                <a:lnTo>
                  <a:pt x="6223635" y="1395832"/>
                </a:lnTo>
                <a:lnTo>
                  <a:pt x="6347994" y="1467612"/>
                </a:lnTo>
                <a:lnTo>
                  <a:pt x="6227064" y="1537411"/>
                </a:lnTo>
                <a:lnTo>
                  <a:pt x="6102706" y="1465631"/>
                </a:lnTo>
                <a:close/>
                <a:moveTo>
                  <a:pt x="6112612" y="1323975"/>
                </a:moveTo>
                <a:lnTo>
                  <a:pt x="6227064" y="1257910"/>
                </a:lnTo>
                <a:lnTo>
                  <a:pt x="6338088" y="1321994"/>
                </a:lnTo>
                <a:lnTo>
                  <a:pt x="6223635" y="1388059"/>
                </a:lnTo>
                <a:lnTo>
                  <a:pt x="6112612" y="1323975"/>
                </a:lnTo>
                <a:close/>
                <a:moveTo>
                  <a:pt x="6102706" y="1178433"/>
                </a:moveTo>
                <a:lnTo>
                  <a:pt x="6223635" y="1108634"/>
                </a:lnTo>
                <a:lnTo>
                  <a:pt x="6347994" y="1180414"/>
                </a:lnTo>
                <a:lnTo>
                  <a:pt x="6227064" y="1250214"/>
                </a:lnTo>
                <a:lnTo>
                  <a:pt x="6102706" y="1178433"/>
                </a:lnTo>
                <a:close/>
                <a:moveTo>
                  <a:pt x="6112612" y="1036777"/>
                </a:moveTo>
                <a:lnTo>
                  <a:pt x="6227064" y="970712"/>
                </a:lnTo>
                <a:lnTo>
                  <a:pt x="6338088" y="1034796"/>
                </a:lnTo>
                <a:lnTo>
                  <a:pt x="6223635" y="1100861"/>
                </a:lnTo>
                <a:lnTo>
                  <a:pt x="6112612" y="1036777"/>
                </a:lnTo>
                <a:close/>
                <a:moveTo>
                  <a:pt x="6102706" y="891159"/>
                </a:moveTo>
                <a:lnTo>
                  <a:pt x="6223635" y="821360"/>
                </a:lnTo>
                <a:lnTo>
                  <a:pt x="6347994" y="893140"/>
                </a:lnTo>
                <a:lnTo>
                  <a:pt x="6227064" y="962939"/>
                </a:lnTo>
                <a:lnTo>
                  <a:pt x="6102706" y="891159"/>
                </a:lnTo>
                <a:close/>
                <a:moveTo>
                  <a:pt x="6112612" y="749579"/>
                </a:moveTo>
                <a:lnTo>
                  <a:pt x="6227064" y="683514"/>
                </a:lnTo>
                <a:lnTo>
                  <a:pt x="6338088" y="747598"/>
                </a:lnTo>
                <a:lnTo>
                  <a:pt x="6223635" y="813664"/>
                </a:lnTo>
                <a:lnTo>
                  <a:pt x="6112612" y="749579"/>
                </a:lnTo>
                <a:close/>
                <a:moveTo>
                  <a:pt x="6102706" y="603961"/>
                </a:moveTo>
                <a:lnTo>
                  <a:pt x="6223635" y="534086"/>
                </a:lnTo>
                <a:lnTo>
                  <a:pt x="6347994" y="605866"/>
                </a:lnTo>
                <a:lnTo>
                  <a:pt x="6227064" y="675665"/>
                </a:lnTo>
                <a:lnTo>
                  <a:pt x="6102706" y="603961"/>
                </a:lnTo>
                <a:close/>
                <a:moveTo>
                  <a:pt x="6096000" y="600075"/>
                </a:moveTo>
                <a:lnTo>
                  <a:pt x="5984977" y="535991"/>
                </a:lnTo>
                <a:lnTo>
                  <a:pt x="6105906" y="466192"/>
                </a:lnTo>
                <a:lnTo>
                  <a:pt x="6216930" y="530276"/>
                </a:lnTo>
                <a:lnTo>
                  <a:pt x="6096000" y="600075"/>
                </a:lnTo>
                <a:close/>
                <a:moveTo>
                  <a:pt x="6089295" y="603961"/>
                </a:moveTo>
                <a:lnTo>
                  <a:pt x="5974842" y="670027"/>
                </a:lnTo>
                <a:lnTo>
                  <a:pt x="5863819" y="605942"/>
                </a:lnTo>
                <a:lnTo>
                  <a:pt x="5978271" y="539877"/>
                </a:lnTo>
                <a:lnTo>
                  <a:pt x="6089295" y="603961"/>
                </a:lnTo>
                <a:close/>
                <a:moveTo>
                  <a:pt x="5857189" y="602056"/>
                </a:moveTo>
                <a:lnTo>
                  <a:pt x="5732831" y="530276"/>
                </a:lnTo>
                <a:lnTo>
                  <a:pt x="5847283" y="464210"/>
                </a:lnTo>
                <a:lnTo>
                  <a:pt x="5971642" y="535991"/>
                </a:lnTo>
                <a:lnTo>
                  <a:pt x="5857189" y="602056"/>
                </a:lnTo>
                <a:close/>
                <a:moveTo>
                  <a:pt x="5850560" y="605942"/>
                </a:moveTo>
                <a:lnTo>
                  <a:pt x="5729631" y="675742"/>
                </a:lnTo>
                <a:lnTo>
                  <a:pt x="5605272" y="603961"/>
                </a:lnTo>
                <a:lnTo>
                  <a:pt x="5726201" y="534162"/>
                </a:lnTo>
                <a:lnTo>
                  <a:pt x="5850560" y="605942"/>
                </a:lnTo>
                <a:close/>
                <a:moveTo>
                  <a:pt x="5598491" y="600075"/>
                </a:moveTo>
                <a:lnTo>
                  <a:pt x="5487467" y="535991"/>
                </a:lnTo>
                <a:lnTo>
                  <a:pt x="5608397" y="466192"/>
                </a:lnTo>
                <a:lnTo>
                  <a:pt x="5719420" y="530276"/>
                </a:lnTo>
                <a:lnTo>
                  <a:pt x="5598491" y="600075"/>
                </a:lnTo>
                <a:close/>
                <a:moveTo>
                  <a:pt x="5591861" y="603961"/>
                </a:moveTo>
                <a:lnTo>
                  <a:pt x="5477409" y="670027"/>
                </a:lnTo>
                <a:lnTo>
                  <a:pt x="5366385" y="605942"/>
                </a:lnTo>
                <a:lnTo>
                  <a:pt x="5480838" y="539877"/>
                </a:lnTo>
                <a:lnTo>
                  <a:pt x="5591861" y="603961"/>
                </a:lnTo>
                <a:close/>
                <a:moveTo>
                  <a:pt x="5359756" y="602056"/>
                </a:moveTo>
                <a:lnTo>
                  <a:pt x="5235397" y="530276"/>
                </a:lnTo>
                <a:lnTo>
                  <a:pt x="5349850" y="464210"/>
                </a:lnTo>
                <a:lnTo>
                  <a:pt x="5474208" y="535991"/>
                </a:lnTo>
                <a:lnTo>
                  <a:pt x="5359756" y="602056"/>
                </a:lnTo>
                <a:close/>
                <a:moveTo>
                  <a:pt x="5353050" y="605942"/>
                </a:moveTo>
                <a:lnTo>
                  <a:pt x="5232121" y="675742"/>
                </a:lnTo>
                <a:lnTo>
                  <a:pt x="5107762" y="603961"/>
                </a:lnTo>
                <a:lnTo>
                  <a:pt x="5228692" y="534162"/>
                </a:lnTo>
                <a:lnTo>
                  <a:pt x="5353050" y="605942"/>
                </a:lnTo>
                <a:close/>
                <a:moveTo>
                  <a:pt x="5101057" y="600075"/>
                </a:moveTo>
                <a:lnTo>
                  <a:pt x="4990033" y="535991"/>
                </a:lnTo>
                <a:lnTo>
                  <a:pt x="5110963" y="466192"/>
                </a:lnTo>
                <a:lnTo>
                  <a:pt x="5221986" y="530276"/>
                </a:lnTo>
                <a:lnTo>
                  <a:pt x="5101057" y="600075"/>
                </a:lnTo>
                <a:close/>
                <a:moveTo>
                  <a:pt x="5094351" y="603961"/>
                </a:moveTo>
                <a:lnTo>
                  <a:pt x="4979899" y="670027"/>
                </a:lnTo>
                <a:lnTo>
                  <a:pt x="4868876" y="605942"/>
                </a:lnTo>
                <a:lnTo>
                  <a:pt x="4983328" y="539877"/>
                </a:lnTo>
                <a:lnTo>
                  <a:pt x="5094351" y="603961"/>
                </a:lnTo>
                <a:close/>
                <a:moveTo>
                  <a:pt x="4862246" y="602056"/>
                </a:moveTo>
                <a:lnTo>
                  <a:pt x="4737888" y="530276"/>
                </a:lnTo>
                <a:lnTo>
                  <a:pt x="4852340" y="464210"/>
                </a:lnTo>
                <a:lnTo>
                  <a:pt x="4976698" y="535991"/>
                </a:lnTo>
                <a:lnTo>
                  <a:pt x="4862246" y="602056"/>
                </a:lnTo>
                <a:close/>
                <a:moveTo>
                  <a:pt x="4855541" y="605942"/>
                </a:moveTo>
                <a:lnTo>
                  <a:pt x="4734611" y="675742"/>
                </a:lnTo>
                <a:lnTo>
                  <a:pt x="4610253" y="603961"/>
                </a:lnTo>
                <a:lnTo>
                  <a:pt x="4731182" y="534162"/>
                </a:lnTo>
                <a:lnTo>
                  <a:pt x="4855541" y="605942"/>
                </a:lnTo>
                <a:close/>
                <a:moveTo>
                  <a:pt x="4603547" y="600075"/>
                </a:moveTo>
                <a:lnTo>
                  <a:pt x="4492524" y="535991"/>
                </a:lnTo>
                <a:lnTo>
                  <a:pt x="4613453" y="466192"/>
                </a:lnTo>
                <a:lnTo>
                  <a:pt x="4724477" y="530276"/>
                </a:lnTo>
                <a:lnTo>
                  <a:pt x="4603547" y="600075"/>
                </a:lnTo>
                <a:close/>
                <a:moveTo>
                  <a:pt x="4596842" y="603961"/>
                </a:moveTo>
                <a:lnTo>
                  <a:pt x="4482389" y="670027"/>
                </a:lnTo>
                <a:lnTo>
                  <a:pt x="4371366" y="605942"/>
                </a:lnTo>
                <a:lnTo>
                  <a:pt x="4485818" y="539877"/>
                </a:lnTo>
                <a:lnTo>
                  <a:pt x="4596842" y="603961"/>
                </a:lnTo>
                <a:close/>
                <a:moveTo>
                  <a:pt x="4364736" y="602056"/>
                </a:moveTo>
                <a:lnTo>
                  <a:pt x="4240378" y="530276"/>
                </a:lnTo>
                <a:lnTo>
                  <a:pt x="4354830" y="464210"/>
                </a:lnTo>
                <a:lnTo>
                  <a:pt x="4479189" y="535991"/>
                </a:lnTo>
                <a:lnTo>
                  <a:pt x="4364736" y="602056"/>
                </a:lnTo>
                <a:close/>
                <a:moveTo>
                  <a:pt x="4358107" y="605942"/>
                </a:moveTo>
                <a:lnTo>
                  <a:pt x="4237177" y="675742"/>
                </a:lnTo>
                <a:lnTo>
                  <a:pt x="4112819" y="603961"/>
                </a:lnTo>
                <a:lnTo>
                  <a:pt x="4233748" y="534162"/>
                </a:lnTo>
                <a:lnTo>
                  <a:pt x="4358107" y="605942"/>
                </a:lnTo>
                <a:close/>
                <a:moveTo>
                  <a:pt x="4106113" y="600075"/>
                </a:moveTo>
                <a:lnTo>
                  <a:pt x="3995090" y="535991"/>
                </a:lnTo>
                <a:lnTo>
                  <a:pt x="4116019" y="466192"/>
                </a:lnTo>
                <a:lnTo>
                  <a:pt x="4227043" y="530276"/>
                </a:lnTo>
                <a:lnTo>
                  <a:pt x="4106113" y="600075"/>
                </a:lnTo>
                <a:close/>
                <a:moveTo>
                  <a:pt x="4099408" y="603961"/>
                </a:moveTo>
                <a:lnTo>
                  <a:pt x="3984955" y="670027"/>
                </a:lnTo>
                <a:lnTo>
                  <a:pt x="3873932" y="605942"/>
                </a:lnTo>
                <a:lnTo>
                  <a:pt x="3988384" y="539877"/>
                </a:lnTo>
                <a:lnTo>
                  <a:pt x="4099408" y="603961"/>
                </a:lnTo>
                <a:close/>
                <a:moveTo>
                  <a:pt x="3867302" y="602056"/>
                </a:moveTo>
                <a:lnTo>
                  <a:pt x="3742944" y="530276"/>
                </a:lnTo>
                <a:lnTo>
                  <a:pt x="3857397" y="464210"/>
                </a:lnTo>
                <a:lnTo>
                  <a:pt x="3981755" y="535991"/>
                </a:lnTo>
                <a:lnTo>
                  <a:pt x="3867302" y="602056"/>
                </a:lnTo>
                <a:close/>
                <a:moveTo>
                  <a:pt x="3860597" y="605942"/>
                </a:moveTo>
                <a:lnTo>
                  <a:pt x="3739667" y="675742"/>
                </a:lnTo>
                <a:lnTo>
                  <a:pt x="3615309" y="603961"/>
                </a:lnTo>
                <a:lnTo>
                  <a:pt x="3736239" y="534162"/>
                </a:lnTo>
                <a:lnTo>
                  <a:pt x="3860597" y="605942"/>
                </a:lnTo>
                <a:close/>
                <a:moveTo>
                  <a:pt x="3608604" y="600075"/>
                </a:moveTo>
                <a:lnTo>
                  <a:pt x="3497580" y="535991"/>
                </a:lnTo>
                <a:lnTo>
                  <a:pt x="3618509" y="466192"/>
                </a:lnTo>
                <a:lnTo>
                  <a:pt x="3729533" y="530276"/>
                </a:lnTo>
                <a:lnTo>
                  <a:pt x="3608604" y="600075"/>
                </a:lnTo>
                <a:close/>
                <a:moveTo>
                  <a:pt x="3601898" y="603961"/>
                </a:moveTo>
                <a:lnTo>
                  <a:pt x="3487446" y="670027"/>
                </a:lnTo>
                <a:lnTo>
                  <a:pt x="3376422" y="605942"/>
                </a:lnTo>
                <a:lnTo>
                  <a:pt x="3490874" y="539877"/>
                </a:lnTo>
                <a:lnTo>
                  <a:pt x="3601898" y="603961"/>
                </a:lnTo>
                <a:close/>
                <a:moveTo>
                  <a:pt x="3369793" y="602056"/>
                </a:moveTo>
                <a:lnTo>
                  <a:pt x="3245434" y="530276"/>
                </a:lnTo>
                <a:lnTo>
                  <a:pt x="3359887" y="464210"/>
                </a:lnTo>
                <a:lnTo>
                  <a:pt x="3484245" y="535991"/>
                </a:lnTo>
                <a:lnTo>
                  <a:pt x="3369793" y="602056"/>
                </a:lnTo>
                <a:close/>
                <a:moveTo>
                  <a:pt x="3363087" y="605942"/>
                </a:moveTo>
                <a:lnTo>
                  <a:pt x="3242158" y="675742"/>
                </a:lnTo>
                <a:lnTo>
                  <a:pt x="3117799" y="603961"/>
                </a:lnTo>
                <a:lnTo>
                  <a:pt x="3238729" y="534162"/>
                </a:lnTo>
                <a:lnTo>
                  <a:pt x="3363087" y="605942"/>
                </a:lnTo>
                <a:close/>
                <a:moveTo>
                  <a:pt x="3111094" y="600075"/>
                </a:moveTo>
                <a:lnTo>
                  <a:pt x="3000070" y="535991"/>
                </a:lnTo>
                <a:lnTo>
                  <a:pt x="3121000" y="466192"/>
                </a:lnTo>
                <a:lnTo>
                  <a:pt x="3232023" y="530276"/>
                </a:lnTo>
                <a:lnTo>
                  <a:pt x="3111094" y="600075"/>
                </a:lnTo>
                <a:close/>
                <a:moveTo>
                  <a:pt x="3104464" y="603961"/>
                </a:moveTo>
                <a:lnTo>
                  <a:pt x="2990012" y="670027"/>
                </a:lnTo>
                <a:lnTo>
                  <a:pt x="2878989" y="605942"/>
                </a:lnTo>
                <a:lnTo>
                  <a:pt x="2993441" y="539877"/>
                </a:lnTo>
                <a:lnTo>
                  <a:pt x="3104464" y="603961"/>
                </a:lnTo>
                <a:close/>
                <a:moveTo>
                  <a:pt x="2872359" y="602056"/>
                </a:moveTo>
                <a:lnTo>
                  <a:pt x="2748001" y="530276"/>
                </a:lnTo>
                <a:lnTo>
                  <a:pt x="2862453" y="464210"/>
                </a:lnTo>
                <a:lnTo>
                  <a:pt x="2986812" y="535991"/>
                </a:lnTo>
                <a:lnTo>
                  <a:pt x="2872359" y="602056"/>
                </a:lnTo>
                <a:close/>
                <a:moveTo>
                  <a:pt x="2865654" y="605942"/>
                </a:moveTo>
                <a:lnTo>
                  <a:pt x="2744724" y="675742"/>
                </a:lnTo>
                <a:lnTo>
                  <a:pt x="2620366" y="603961"/>
                </a:lnTo>
                <a:lnTo>
                  <a:pt x="2741295" y="534086"/>
                </a:lnTo>
                <a:lnTo>
                  <a:pt x="2865654" y="605942"/>
                </a:lnTo>
                <a:close/>
                <a:moveTo>
                  <a:pt x="2613660" y="600075"/>
                </a:moveTo>
                <a:lnTo>
                  <a:pt x="2502637" y="535991"/>
                </a:lnTo>
                <a:lnTo>
                  <a:pt x="2623566" y="466192"/>
                </a:lnTo>
                <a:lnTo>
                  <a:pt x="2734589" y="530276"/>
                </a:lnTo>
                <a:lnTo>
                  <a:pt x="2613660" y="600075"/>
                </a:lnTo>
                <a:close/>
                <a:moveTo>
                  <a:pt x="2606954" y="603961"/>
                </a:moveTo>
                <a:lnTo>
                  <a:pt x="2492502" y="670027"/>
                </a:lnTo>
                <a:lnTo>
                  <a:pt x="2381479" y="605942"/>
                </a:lnTo>
                <a:lnTo>
                  <a:pt x="2495931" y="539877"/>
                </a:lnTo>
                <a:lnTo>
                  <a:pt x="2606954" y="603961"/>
                </a:lnTo>
                <a:close/>
                <a:moveTo>
                  <a:pt x="2374849" y="602056"/>
                </a:moveTo>
                <a:lnTo>
                  <a:pt x="2250491" y="530276"/>
                </a:lnTo>
                <a:lnTo>
                  <a:pt x="2364943" y="464210"/>
                </a:lnTo>
                <a:lnTo>
                  <a:pt x="2489302" y="535991"/>
                </a:lnTo>
                <a:lnTo>
                  <a:pt x="2374849" y="602056"/>
                </a:lnTo>
                <a:close/>
                <a:moveTo>
                  <a:pt x="2368144" y="605942"/>
                </a:moveTo>
                <a:lnTo>
                  <a:pt x="2247214" y="675742"/>
                </a:lnTo>
                <a:lnTo>
                  <a:pt x="2122856" y="603961"/>
                </a:lnTo>
                <a:lnTo>
                  <a:pt x="2243785" y="534162"/>
                </a:lnTo>
                <a:lnTo>
                  <a:pt x="2368144" y="605942"/>
                </a:lnTo>
                <a:close/>
                <a:moveTo>
                  <a:pt x="2116150" y="600075"/>
                </a:moveTo>
                <a:lnTo>
                  <a:pt x="2005127" y="535991"/>
                </a:lnTo>
                <a:lnTo>
                  <a:pt x="2126056" y="466192"/>
                </a:lnTo>
                <a:lnTo>
                  <a:pt x="2237080" y="530276"/>
                </a:lnTo>
                <a:lnTo>
                  <a:pt x="2116150" y="600075"/>
                </a:lnTo>
                <a:close/>
                <a:moveTo>
                  <a:pt x="2109521" y="603961"/>
                </a:moveTo>
                <a:lnTo>
                  <a:pt x="1995069" y="670027"/>
                </a:lnTo>
                <a:lnTo>
                  <a:pt x="1884045" y="605942"/>
                </a:lnTo>
                <a:lnTo>
                  <a:pt x="1998497" y="539877"/>
                </a:lnTo>
                <a:lnTo>
                  <a:pt x="2109521" y="603961"/>
                </a:lnTo>
                <a:close/>
                <a:moveTo>
                  <a:pt x="1877339" y="602056"/>
                </a:moveTo>
                <a:lnTo>
                  <a:pt x="1752981" y="530276"/>
                </a:lnTo>
                <a:lnTo>
                  <a:pt x="1867434" y="464210"/>
                </a:lnTo>
                <a:lnTo>
                  <a:pt x="1991792" y="535991"/>
                </a:lnTo>
                <a:lnTo>
                  <a:pt x="1877339" y="602056"/>
                </a:lnTo>
                <a:close/>
                <a:moveTo>
                  <a:pt x="1870710" y="605942"/>
                </a:moveTo>
                <a:lnTo>
                  <a:pt x="1749781" y="675742"/>
                </a:lnTo>
                <a:lnTo>
                  <a:pt x="1625422" y="603961"/>
                </a:lnTo>
                <a:lnTo>
                  <a:pt x="1746352" y="534162"/>
                </a:lnTo>
                <a:lnTo>
                  <a:pt x="1870710" y="605942"/>
                </a:lnTo>
                <a:close/>
                <a:moveTo>
                  <a:pt x="1618640" y="600075"/>
                </a:moveTo>
                <a:lnTo>
                  <a:pt x="1507617" y="535991"/>
                </a:lnTo>
                <a:lnTo>
                  <a:pt x="1628546" y="466192"/>
                </a:lnTo>
                <a:lnTo>
                  <a:pt x="1739570" y="530276"/>
                </a:lnTo>
                <a:lnTo>
                  <a:pt x="1618640" y="600075"/>
                </a:lnTo>
                <a:close/>
                <a:moveTo>
                  <a:pt x="1612011" y="603961"/>
                </a:moveTo>
                <a:lnTo>
                  <a:pt x="1497559" y="670027"/>
                </a:lnTo>
                <a:lnTo>
                  <a:pt x="1386535" y="605942"/>
                </a:lnTo>
                <a:lnTo>
                  <a:pt x="1500988" y="539877"/>
                </a:lnTo>
                <a:lnTo>
                  <a:pt x="1612011" y="603961"/>
                </a:lnTo>
                <a:close/>
                <a:moveTo>
                  <a:pt x="1379906" y="602056"/>
                </a:moveTo>
                <a:lnTo>
                  <a:pt x="1255547" y="530276"/>
                </a:lnTo>
                <a:lnTo>
                  <a:pt x="1370000" y="464210"/>
                </a:lnTo>
                <a:lnTo>
                  <a:pt x="1494358" y="535991"/>
                </a:lnTo>
                <a:lnTo>
                  <a:pt x="1379906" y="602056"/>
                </a:lnTo>
                <a:close/>
                <a:moveTo>
                  <a:pt x="1373200" y="605942"/>
                </a:moveTo>
                <a:lnTo>
                  <a:pt x="1252271" y="675742"/>
                </a:lnTo>
                <a:lnTo>
                  <a:pt x="1127912" y="603961"/>
                </a:lnTo>
                <a:lnTo>
                  <a:pt x="1248842" y="534162"/>
                </a:lnTo>
                <a:lnTo>
                  <a:pt x="1373200" y="605942"/>
                </a:lnTo>
                <a:close/>
                <a:moveTo>
                  <a:pt x="1121207" y="600075"/>
                </a:moveTo>
                <a:lnTo>
                  <a:pt x="1010183" y="535991"/>
                </a:lnTo>
                <a:lnTo>
                  <a:pt x="1131113" y="466192"/>
                </a:lnTo>
                <a:lnTo>
                  <a:pt x="1242136" y="530276"/>
                </a:lnTo>
                <a:lnTo>
                  <a:pt x="1121207" y="600075"/>
                </a:lnTo>
                <a:close/>
                <a:moveTo>
                  <a:pt x="1114501" y="603961"/>
                </a:moveTo>
                <a:lnTo>
                  <a:pt x="1000049" y="670027"/>
                </a:lnTo>
                <a:lnTo>
                  <a:pt x="889025" y="605942"/>
                </a:lnTo>
                <a:lnTo>
                  <a:pt x="1003478" y="539877"/>
                </a:lnTo>
                <a:lnTo>
                  <a:pt x="1114501" y="603961"/>
                </a:lnTo>
                <a:close/>
                <a:moveTo>
                  <a:pt x="882396" y="602056"/>
                </a:moveTo>
                <a:lnTo>
                  <a:pt x="758038" y="530276"/>
                </a:lnTo>
                <a:lnTo>
                  <a:pt x="872490" y="464210"/>
                </a:lnTo>
                <a:lnTo>
                  <a:pt x="996848" y="535991"/>
                </a:lnTo>
                <a:lnTo>
                  <a:pt x="882396" y="602056"/>
                </a:lnTo>
                <a:close/>
                <a:moveTo>
                  <a:pt x="875767" y="605942"/>
                </a:moveTo>
                <a:lnTo>
                  <a:pt x="754761" y="675742"/>
                </a:lnTo>
                <a:lnTo>
                  <a:pt x="630403" y="603961"/>
                </a:lnTo>
                <a:lnTo>
                  <a:pt x="751332" y="534162"/>
                </a:lnTo>
                <a:lnTo>
                  <a:pt x="875767" y="605942"/>
                </a:lnTo>
                <a:close/>
                <a:moveTo>
                  <a:pt x="623697" y="600075"/>
                </a:moveTo>
                <a:lnTo>
                  <a:pt x="512674" y="535991"/>
                </a:lnTo>
                <a:lnTo>
                  <a:pt x="633603" y="466192"/>
                </a:lnTo>
                <a:lnTo>
                  <a:pt x="744626" y="530276"/>
                </a:lnTo>
                <a:lnTo>
                  <a:pt x="623697" y="600075"/>
                </a:lnTo>
                <a:close/>
                <a:moveTo>
                  <a:pt x="617068" y="603961"/>
                </a:moveTo>
                <a:lnTo>
                  <a:pt x="502615" y="670027"/>
                </a:lnTo>
                <a:lnTo>
                  <a:pt x="391592" y="605942"/>
                </a:lnTo>
                <a:lnTo>
                  <a:pt x="506044" y="539877"/>
                </a:lnTo>
                <a:lnTo>
                  <a:pt x="617068" y="603961"/>
                </a:lnTo>
                <a:close/>
                <a:moveTo>
                  <a:pt x="626974" y="749579"/>
                </a:moveTo>
                <a:lnTo>
                  <a:pt x="506044" y="819379"/>
                </a:lnTo>
                <a:lnTo>
                  <a:pt x="381686" y="747598"/>
                </a:lnTo>
                <a:lnTo>
                  <a:pt x="502615" y="677799"/>
                </a:lnTo>
                <a:lnTo>
                  <a:pt x="626974" y="749579"/>
                </a:lnTo>
                <a:close/>
                <a:moveTo>
                  <a:pt x="617068" y="891159"/>
                </a:moveTo>
                <a:lnTo>
                  <a:pt x="502615" y="957224"/>
                </a:lnTo>
                <a:lnTo>
                  <a:pt x="391592" y="893140"/>
                </a:lnTo>
                <a:lnTo>
                  <a:pt x="506044" y="827075"/>
                </a:lnTo>
                <a:lnTo>
                  <a:pt x="617068" y="891159"/>
                </a:lnTo>
                <a:close/>
                <a:moveTo>
                  <a:pt x="626974" y="1036777"/>
                </a:moveTo>
                <a:lnTo>
                  <a:pt x="506044" y="1106576"/>
                </a:lnTo>
                <a:lnTo>
                  <a:pt x="381686" y="1034796"/>
                </a:lnTo>
                <a:lnTo>
                  <a:pt x="502615" y="964997"/>
                </a:lnTo>
                <a:lnTo>
                  <a:pt x="626974" y="1036777"/>
                </a:lnTo>
                <a:close/>
                <a:moveTo>
                  <a:pt x="617068" y="1178433"/>
                </a:moveTo>
                <a:lnTo>
                  <a:pt x="502615" y="1244499"/>
                </a:lnTo>
                <a:lnTo>
                  <a:pt x="391592" y="1180414"/>
                </a:lnTo>
                <a:lnTo>
                  <a:pt x="506044" y="1114349"/>
                </a:lnTo>
                <a:lnTo>
                  <a:pt x="617068" y="1178433"/>
                </a:lnTo>
                <a:close/>
                <a:moveTo>
                  <a:pt x="626974" y="1323975"/>
                </a:moveTo>
                <a:lnTo>
                  <a:pt x="506044" y="1393774"/>
                </a:lnTo>
                <a:lnTo>
                  <a:pt x="381686" y="1321994"/>
                </a:lnTo>
                <a:lnTo>
                  <a:pt x="502615" y="1252195"/>
                </a:lnTo>
                <a:lnTo>
                  <a:pt x="626974" y="1323975"/>
                </a:lnTo>
                <a:close/>
                <a:moveTo>
                  <a:pt x="617068" y="1465631"/>
                </a:moveTo>
                <a:lnTo>
                  <a:pt x="502615" y="1531696"/>
                </a:lnTo>
                <a:lnTo>
                  <a:pt x="391592" y="1467612"/>
                </a:lnTo>
                <a:lnTo>
                  <a:pt x="506044" y="1401547"/>
                </a:lnTo>
                <a:lnTo>
                  <a:pt x="617068" y="1465631"/>
                </a:lnTo>
                <a:close/>
                <a:moveTo>
                  <a:pt x="626974" y="1611249"/>
                </a:moveTo>
                <a:lnTo>
                  <a:pt x="506044" y="1681048"/>
                </a:lnTo>
                <a:lnTo>
                  <a:pt x="381686" y="1609268"/>
                </a:lnTo>
                <a:lnTo>
                  <a:pt x="502615" y="1539469"/>
                </a:lnTo>
                <a:lnTo>
                  <a:pt x="626974" y="1611249"/>
                </a:lnTo>
                <a:close/>
                <a:moveTo>
                  <a:pt x="617068" y="1752829"/>
                </a:moveTo>
                <a:lnTo>
                  <a:pt x="502615" y="1818894"/>
                </a:lnTo>
                <a:lnTo>
                  <a:pt x="391592" y="1754810"/>
                </a:lnTo>
                <a:lnTo>
                  <a:pt x="506044" y="1688744"/>
                </a:lnTo>
                <a:lnTo>
                  <a:pt x="617068" y="1752829"/>
                </a:lnTo>
                <a:close/>
                <a:moveTo>
                  <a:pt x="626974" y="1898447"/>
                </a:moveTo>
                <a:lnTo>
                  <a:pt x="506044" y="1968246"/>
                </a:lnTo>
                <a:lnTo>
                  <a:pt x="381686" y="1896466"/>
                </a:lnTo>
                <a:lnTo>
                  <a:pt x="502615" y="1826666"/>
                </a:lnTo>
                <a:lnTo>
                  <a:pt x="626974" y="1898447"/>
                </a:lnTo>
                <a:close/>
                <a:moveTo>
                  <a:pt x="617068" y="2040103"/>
                </a:moveTo>
                <a:lnTo>
                  <a:pt x="502615" y="2106168"/>
                </a:lnTo>
                <a:lnTo>
                  <a:pt x="391592" y="2042084"/>
                </a:lnTo>
                <a:lnTo>
                  <a:pt x="506044" y="1976019"/>
                </a:lnTo>
                <a:lnTo>
                  <a:pt x="617068" y="2040103"/>
                </a:lnTo>
                <a:close/>
                <a:moveTo>
                  <a:pt x="626974" y="2185645"/>
                </a:moveTo>
                <a:lnTo>
                  <a:pt x="506044" y="2255444"/>
                </a:lnTo>
                <a:lnTo>
                  <a:pt x="381686" y="2183664"/>
                </a:lnTo>
                <a:lnTo>
                  <a:pt x="502615" y="2113864"/>
                </a:lnTo>
                <a:lnTo>
                  <a:pt x="626974" y="2185645"/>
                </a:lnTo>
                <a:close/>
                <a:moveTo>
                  <a:pt x="617068" y="2327301"/>
                </a:moveTo>
                <a:lnTo>
                  <a:pt x="502615" y="2393366"/>
                </a:lnTo>
                <a:lnTo>
                  <a:pt x="391592" y="2329282"/>
                </a:lnTo>
                <a:lnTo>
                  <a:pt x="506044" y="2263216"/>
                </a:lnTo>
                <a:lnTo>
                  <a:pt x="617068" y="2327301"/>
                </a:lnTo>
                <a:close/>
                <a:moveTo>
                  <a:pt x="626974" y="2472919"/>
                </a:moveTo>
                <a:lnTo>
                  <a:pt x="506044" y="2542718"/>
                </a:lnTo>
                <a:lnTo>
                  <a:pt x="381686" y="2470937"/>
                </a:lnTo>
                <a:lnTo>
                  <a:pt x="502615" y="2401138"/>
                </a:lnTo>
                <a:lnTo>
                  <a:pt x="626974" y="2472919"/>
                </a:lnTo>
                <a:close/>
                <a:moveTo>
                  <a:pt x="617068" y="2614498"/>
                </a:moveTo>
                <a:lnTo>
                  <a:pt x="502615" y="2680564"/>
                </a:lnTo>
                <a:lnTo>
                  <a:pt x="391592" y="2616479"/>
                </a:lnTo>
                <a:lnTo>
                  <a:pt x="506044" y="2550414"/>
                </a:lnTo>
                <a:lnTo>
                  <a:pt x="617068" y="2614498"/>
                </a:lnTo>
                <a:close/>
                <a:moveTo>
                  <a:pt x="626974" y="2760117"/>
                </a:moveTo>
                <a:lnTo>
                  <a:pt x="506044" y="2829916"/>
                </a:lnTo>
                <a:lnTo>
                  <a:pt x="381686" y="2758135"/>
                </a:lnTo>
                <a:lnTo>
                  <a:pt x="502615" y="2688336"/>
                </a:lnTo>
                <a:lnTo>
                  <a:pt x="626974" y="2760117"/>
                </a:lnTo>
                <a:close/>
                <a:moveTo>
                  <a:pt x="617068" y="2901772"/>
                </a:moveTo>
                <a:lnTo>
                  <a:pt x="502615" y="2967838"/>
                </a:lnTo>
                <a:lnTo>
                  <a:pt x="391592" y="2903754"/>
                </a:lnTo>
                <a:lnTo>
                  <a:pt x="506044" y="2837688"/>
                </a:lnTo>
                <a:lnTo>
                  <a:pt x="617068" y="2901772"/>
                </a:lnTo>
                <a:close/>
                <a:moveTo>
                  <a:pt x="626974" y="3047314"/>
                </a:moveTo>
                <a:lnTo>
                  <a:pt x="506044" y="3117114"/>
                </a:lnTo>
                <a:lnTo>
                  <a:pt x="381686" y="3045333"/>
                </a:lnTo>
                <a:lnTo>
                  <a:pt x="502615" y="2975534"/>
                </a:lnTo>
                <a:lnTo>
                  <a:pt x="626974" y="3047314"/>
                </a:lnTo>
                <a:close/>
                <a:moveTo>
                  <a:pt x="617068" y="3188970"/>
                </a:moveTo>
                <a:lnTo>
                  <a:pt x="502615" y="3255036"/>
                </a:lnTo>
                <a:lnTo>
                  <a:pt x="391592" y="3190951"/>
                </a:lnTo>
                <a:lnTo>
                  <a:pt x="506044" y="3124886"/>
                </a:lnTo>
                <a:lnTo>
                  <a:pt x="617068" y="3188970"/>
                </a:lnTo>
                <a:close/>
                <a:moveTo>
                  <a:pt x="626974" y="3334588"/>
                </a:moveTo>
                <a:lnTo>
                  <a:pt x="506044" y="3404387"/>
                </a:lnTo>
                <a:lnTo>
                  <a:pt x="381686" y="3332607"/>
                </a:lnTo>
                <a:lnTo>
                  <a:pt x="502615" y="3262808"/>
                </a:lnTo>
                <a:lnTo>
                  <a:pt x="626974" y="3334588"/>
                </a:lnTo>
                <a:close/>
                <a:moveTo>
                  <a:pt x="617068" y="3476168"/>
                </a:moveTo>
                <a:lnTo>
                  <a:pt x="502615" y="3542233"/>
                </a:lnTo>
                <a:lnTo>
                  <a:pt x="391592" y="3478149"/>
                </a:lnTo>
                <a:lnTo>
                  <a:pt x="506044" y="3412084"/>
                </a:lnTo>
                <a:lnTo>
                  <a:pt x="617068" y="3476168"/>
                </a:lnTo>
                <a:close/>
                <a:moveTo>
                  <a:pt x="626974" y="3621786"/>
                </a:moveTo>
                <a:lnTo>
                  <a:pt x="506044" y="3691585"/>
                </a:lnTo>
                <a:lnTo>
                  <a:pt x="381686" y="3619805"/>
                </a:lnTo>
                <a:lnTo>
                  <a:pt x="502615" y="3550006"/>
                </a:lnTo>
                <a:lnTo>
                  <a:pt x="626974" y="3621786"/>
                </a:lnTo>
                <a:close/>
                <a:moveTo>
                  <a:pt x="617068" y="3763442"/>
                </a:moveTo>
                <a:lnTo>
                  <a:pt x="502615" y="3829507"/>
                </a:lnTo>
                <a:lnTo>
                  <a:pt x="391592" y="3765423"/>
                </a:lnTo>
                <a:lnTo>
                  <a:pt x="506044" y="3699358"/>
                </a:lnTo>
                <a:lnTo>
                  <a:pt x="617068" y="3763442"/>
                </a:lnTo>
                <a:close/>
                <a:moveTo>
                  <a:pt x="626974" y="3908984"/>
                </a:moveTo>
                <a:lnTo>
                  <a:pt x="506044" y="3978783"/>
                </a:lnTo>
                <a:lnTo>
                  <a:pt x="381686" y="3907003"/>
                </a:lnTo>
                <a:lnTo>
                  <a:pt x="502615" y="3837204"/>
                </a:lnTo>
                <a:lnTo>
                  <a:pt x="626974" y="3908984"/>
                </a:lnTo>
                <a:close/>
                <a:moveTo>
                  <a:pt x="617068" y="4050640"/>
                </a:moveTo>
                <a:lnTo>
                  <a:pt x="502615" y="4116705"/>
                </a:lnTo>
                <a:lnTo>
                  <a:pt x="391592" y="4052621"/>
                </a:lnTo>
                <a:lnTo>
                  <a:pt x="506044" y="3986555"/>
                </a:lnTo>
                <a:lnTo>
                  <a:pt x="617068" y="4050640"/>
                </a:lnTo>
                <a:close/>
                <a:moveTo>
                  <a:pt x="626974" y="4196258"/>
                </a:moveTo>
                <a:lnTo>
                  <a:pt x="506044" y="4266057"/>
                </a:lnTo>
                <a:lnTo>
                  <a:pt x="381686" y="4194277"/>
                </a:lnTo>
                <a:lnTo>
                  <a:pt x="502615" y="4124478"/>
                </a:lnTo>
                <a:lnTo>
                  <a:pt x="626974" y="4196258"/>
                </a:lnTo>
                <a:close/>
                <a:moveTo>
                  <a:pt x="617068" y="4337838"/>
                </a:moveTo>
                <a:lnTo>
                  <a:pt x="502615" y="4403903"/>
                </a:lnTo>
                <a:lnTo>
                  <a:pt x="391592" y="4339819"/>
                </a:lnTo>
                <a:lnTo>
                  <a:pt x="506044" y="4273753"/>
                </a:lnTo>
                <a:lnTo>
                  <a:pt x="617068" y="4337838"/>
                </a:lnTo>
                <a:close/>
                <a:moveTo>
                  <a:pt x="626974" y="4483456"/>
                </a:moveTo>
                <a:lnTo>
                  <a:pt x="506044" y="4553255"/>
                </a:lnTo>
                <a:lnTo>
                  <a:pt x="381686" y="4481475"/>
                </a:lnTo>
                <a:lnTo>
                  <a:pt x="502615" y="4411676"/>
                </a:lnTo>
                <a:lnTo>
                  <a:pt x="626974" y="4483456"/>
                </a:lnTo>
                <a:close/>
                <a:moveTo>
                  <a:pt x="617068" y="4625111"/>
                </a:moveTo>
                <a:lnTo>
                  <a:pt x="502615" y="4691177"/>
                </a:lnTo>
                <a:lnTo>
                  <a:pt x="391592" y="4627093"/>
                </a:lnTo>
                <a:lnTo>
                  <a:pt x="506044" y="4561027"/>
                </a:lnTo>
                <a:lnTo>
                  <a:pt x="617068" y="4625111"/>
                </a:lnTo>
                <a:close/>
                <a:moveTo>
                  <a:pt x="626974" y="4770654"/>
                </a:moveTo>
                <a:lnTo>
                  <a:pt x="506044" y="4840453"/>
                </a:lnTo>
                <a:lnTo>
                  <a:pt x="381686" y="4768672"/>
                </a:lnTo>
                <a:lnTo>
                  <a:pt x="502615" y="4698873"/>
                </a:lnTo>
                <a:lnTo>
                  <a:pt x="626974" y="4770654"/>
                </a:lnTo>
                <a:close/>
                <a:moveTo>
                  <a:pt x="617068" y="4912309"/>
                </a:moveTo>
                <a:lnTo>
                  <a:pt x="502615" y="4978375"/>
                </a:lnTo>
                <a:lnTo>
                  <a:pt x="391592" y="4914291"/>
                </a:lnTo>
                <a:lnTo>
                  <a:pt x="506044" y="4848225"/>
                </a:lnTo>
                <a:lnTo>
                  <a:pt x="617068" y="4912309"/>
                </a:lnTo>
                <a:close/>
                <a:moveTo>
                  <a:pt x="626974" y="5057928"/>
                </a:moveTo>
                <a:lnTo>
                  <a:pt x="506044" y="5127727"/>
                </a:lnTo>
                <a:lnTo>
                  <a:pt x="381686" y="5055947"/>
                </a:lnTo>
                <a:lnTo>
                  <a:pt x="502615" y="4986147"/>
                </a:lnTo>
                <a:lnTo>
                  <a:pt x="626974" y="5057928"/>
                </a:lnTo>
                <a:close/>
                <a:moveTo>
                  <a:pt x="617068" y="5199507"/>
                </a:moveTo>
                <a:lnTo>
                  <a:pt x="502615" y="5265573"/>
                </a:lnTo>
                <a:lnTo>
                  <a:pt x="391592" y="5201488"/>
                </a:lnTo>
                <a:lnTo>
                  <a:pt x="506044" y="5135423"/>
                </a:lnTo>
                <a:lnTo>
                  <a:pt x="617068" y="5199507"/>
                </a:lnTo>
                <a:close/>
                <a:moveTo>
                  <a:pt x="626974" y="5345126"/>
                </a:moveTo>
                <a:lnTo>
                  <a:pt x="506044" y="5414925"/>
                </a:lnTo>
                <a:lnTo>
                  <a:pt x="381686" y="5343144"/>
                </a:lnTo>
                <a:lnTo>
                  <a:pt x="502615" y="5273345"/>
                </a:lnTo>
                <a:lnTo>
                  <a:pt x="626974" y="5345126"/>
                </a:lnTo>
                <a:close/>
                <a:moveTo>
                  <a:pt x="617068" y="5486781"/>
                </a:moveTo>
                <a:lnTo>
                  <a:pt x="502615" y="5552846"/>
                </a:lnTo>
                <a:lnTo>
                  <a:pt x="391592" y="5488762"/>
                </a:lnTo>
                <a:lnTo>
                  <a:pt x="506044" y="5422697"/>
                </a:lnTo>
                <a:lnTo>
                  <a:pt x="617068" y="5486781"/>
                </a:lnTo>
                <a:close/>
                <a:moveTo>
                  <a:pt x="626974" y="5632323"/>
                </a:moveTo>
                <a:lnTo>
                  <a:pt x="506044" y="5702122"/>
                </a:lnTo>
                <a:lnTo>
                  <a:pt x="381686" y="5630342"/>
                </a:lnTo>
                <a:lnTo>
                  <a:pt x="502615" y="5560543"/>
                </a:lnTo>
                <a:lnTo>
                  <a:pt x="626974" y="5632323"/>
                </a:lnTo>
                <a:close/>
                <a:moveTo>
                  <a:pt x="617068" y="5773979"/>
                </a:moveTo>
                <a:lnTo>
                  <a:pt x="502615" y="5840044"/>
                </a:lnTo>
                <a:lnTo>
                  <a:pt x="391592" y="5775960"/>
                </a:lnTo>
                <a:lnTo>
                  <a:pt x="506044" y="5709895"/>
                </a:lnTo>
                <a:lnTo>
                  <a:pt x="617068" y="5773979"/>
                </a:lnTo>
                <a:close/>
                <a:moveTo>
                  <a:pt x="626974" y="5919597"/>
                </a:moveTo>
                <a:lnTo>
                  <a:pt x="506044" y="5989397"/>
                </a:lnTo>
                <a:lnTo>
                  <a:pt x="381686" y="5917616"/>
                </a:lnTo>
                <a:lnTo>
                  <a:pt x="502615" y="5847817"/>
                </a:lnTo>
                <a:lnTo>
                  <a:pt x="626974" y="5919597"/>
                </a:lnTo>
                <a:close/>
                <a:moveTo>
                  <a:pt x="617068" y="6061177"/>
                </a:moveTo>
                <a:lnTo>
                  <a:pt x="502615" y="6127242"/>
                </a:lnTo>
                <a:lnTo>
                  <a:pt x="391592" y="6063158"/>
                </a:lnTo>
                <a:lnTo>
                  <a:pt x="506044" y="5997093"/>
                </a:lnTo>
                <a:lnTo>
                  <a:pt x="617068" y="6061177"/>
                </a:lnTo>
                <a:close/>
                <a:moveTo>
                  <a:pt x="626974" y="6206795"/>
                </a:moveTo>
                <a:lnTo>
                  <a:pt x="506044" y="6276594"/>
                </a:lnTo>
                <a:lnTo>
                  <a:pt x="381686" y="6204814"/>
                </a:lnTo>
                <a:lnTo>
                  <a:pt x="502615" y="6135015"/>
                </a:lnTo>
                <a:lnTo>
                  <a:pt x="626974" y="6206795"/>
                </a:lnTo>
                <a:close/>
                <a:moveTo>
                  <a:pt x="617068" y="6348451"/>
                </a:moveTo>
                <a:lnTo>
                  <a:pt x="502615" y="6414516"/>
                </a:lnTo>
                <a:lnTo>
                  <a:pt x="391592" y="6350432"/>
                </a:lnTo>
                <a:lnTo>
                  <a:pt x="506044" y="6284366"/>
                </a:lnTo>
                <a:lnTo>
                  <a:pt x="617068" y="6348451"/>
                </a:lnTo>
                <a:close/>
                <a:moveTo>
                  <a:pt x="512750" y="6280481"/>
                </a:moveTo>
                <a:lnTo>
                  <a:pt x="633679" y="6210681"/>
                </a:lnTo>
                <a:lnTo>
                  <a:pt x="744703" y="6274766"/>
                </a:lnTo>
                <a:lnTo>
                  <a:pt x="623773" y="6344565"/>
                </a:lnTo>
                <a:lnTo>
                  <a:pt x="512750" y="6280481"/>
                </a:lnTo>
                <a:close/>
                <a:moveTo>
                  <a:pt x="751332" y="6278576"/>
                </a:moveTo>
                <a:lnTo>
                  <a:pt x="875690" y="6350356"/>
                </a:lnTo>
                <a:lnTo>
                  <a:pt x="754761" y="6420231"/>
                </a:lnTo>
                <a:lnTo>
                  <a:pt x="630403" y="6348451"/>
                </a:lnTo>
                <a:lnTo>
                  <a:pt x="751332" y="6278576"/>
                </a:lnTo>
                <a:close/>
                <a:moveTo>
                  <a:pt x="758038" y="6274766"/>
                </a:moveTo>
                <a:lnTo>
                  <a:pt x="872490" y="6208700"/>
                </a:lnTo>
                <a:lnTo>
                  <a:pt x="996848" y="6280481"/>
                </a:lnTo>
                <a:lnTo>
                  <a:pt x="882396" y="6346546"/>
                </a:lnTo>
                <a:lnTo>
                  <a:pt x="758038" y="6274766"/>
                </a:lnTo>
                <a:close/>
                <a:moveTo>
                  <a:pt x="1003554" y="6284366"/>
                </a:moveTo>
                <a:lnTo>
                  <a:pt x="1114577" y="6348451"/>
                </a:lnTo>
                <a:lnTo>
                  <a:pt x="1000125" y="6414516"/>
                </a:lnTo>
                <a:lnTo>
                  <a:pt x="889102" y="6350432"/>
                </a:lnTo>
                <a:lnTo>
                  <a:pt x="1003554" y="6284366"/>
                </a:lnTo>
                <a:close/>
                <a:moveTo>
                  <a:pt x="1010183" y="6280481"/>
                </a:moveTo>
                <a:lnTo>
                  <a:pt x="1131113" y="6210681"/>
                </a:lnTo>
                <a:lnTo>
                  <a:pt x="1242136" y="6274766"/>
                </a:lnTo>
                <a:lnTo>
                  <a:pt x="1121207" y="6344565"/>
                </a:lnTo>
                <a:lnTo>
                  <a:pt x="1010183" y="6280481"/>
                </a:lnTo>
                <a:close/>
                <a:moveTo>
                  <a:pt x="1248842" y="6278576"/>
                </a:moveTo>
                <a:lnTo>
                  <a:pt x="1373200" y="6350356"/>
                </a:lnTo>
                <a:lnTo>
                  <a:pt x="1252271" y="6420155"/>
                </a:lnTo>
                <a:lnTo>
                  <a:pt x="1127912" y="6348375"/>
                </a:lnTo>
                <a:lnTo>
                  <a:pt x="1248842" y="6278576"/>
                </a:lnTo>
                <a:close/>
                <a:moveTo>
                  <a:pt x="1255471" y="6274766"/>
                </a:moveTo>
                <a:lnTo>
                  <a:pt x="1369924" y="6208700"/>
                </a:lnTo>
                <a:lnTo>
                  <a:pt x="1494282" y="6280481"/>
                </a:lnTo>
                <a:lnTo>
                  <a:pt x="1379830" y="6346546"/>
                </a:lnTo>
                <a:lnTo>
                  <a:pt x="1255471" y="6274766"/>
                </a:lnTo>
                <a:close/>
                <a:moveTo>
                  <a:pt x="1500988" y="6284366"/>
                </a:moveTo>
                <a:lnTo>
                  <a:pt x="1612011" y="6348451"/>
                </a:lnTo>
                <a:lnTo>
                  <a:pt x="1497559" y="6414516"/>
                </a:lnTo>
                <a:lnTo>
                  <a:pt x="1386535" y="6350432"/>
                </a:lnTo>
                <a:lnTo>
                  <a:pt x="1500988" y="6284366"/>
                </a:lnTo>
                <a:close/>
                <a:moveTo>
                  <a:pt x="1507693" y="6280481"/>
                </a:moveTo>
                <a:lnTo>
                  <a:pt x="1628623" y="6210681"/>
                </a:lnTo>
                <a:lnTo>
                  <a:pt x="1739646" y="6274766"/>
                </a:lnTo>
                <a:lnTo>
                  <a:pt x="1618717" y="6344565"/>
                </a:lnTo>
                <a:lnTo>
                  <a:pt x="1507693" y="6280481"/>
                </a:lnTo>
                <a:close/>
                <a:moveTo>
                  <a:pt x="1746275" y="6278576"/>
                </a:moveTo>
                <a:lnTo>
                  <a:pt x="1870634" y="6350356"/>
                </a:lnTo>
                <a:lnTo>
                  <a:pt x="1749704" y="6420155"/>
                </a:lnTo>
                <a:lnTo>
                  <a:pt x="1625346" y="6348375"/>
                </a:lnTo>
                <a:lnTo>
                  <a:pt x="1746275" y="6278576"/>
                </a:lnTo>
                <a:close/>
                <a:moveTo>
                  <a:pt x="1752981" y="6274766"/>
                </a:moveTo>
                <a:lnTo>
                  <a:pt x="1867434" y="6208700"/>
                </a:lnTo>
                <a:lnTo>
                  <a:pt x="1991792" y="6280481"/>
                </a:lnTo>
                <a:lnTo>
                  <a:pt x="1877339" y="6346546"/>
                </a:lnTo>
                <a:lnTo>
                  <a:pt x="1752981" y="6274766"/>
                </a:lnTo>
                <a:close/>
                <a:moveTo>
                  <a:pt x="1998497" y="6284366"/>
                </a:moveTo>
                <a:lnTo>
                  <a:pt x="2109521" y="6348451"/>
                </a:lnTo>
                <a:lnTo>
                  <a:pt x="1995069" y="6414516"/>
                </a:lnTo>
                <a:lnTo>
                  <a:pt x="1884045" y="6350432"/>
                </a:lnTo>
                <a:lnTo>
                  <a:pt x="1998497" y="6284366"/>
                </a:lnTo>
                <a:close/>
                <a:moveTo>
                  <a:pt x="2005203" y="6280481"/>
                </a:moveTo>
                <a:lnTo>
                  <a:pt x="2126132" y="6210681"/>
                </a:lnTo>
                <a:lnTo>
                  <a:pt x="2237156" y="6274766"/>
                </a:lnTo>
                <a:lnTo>
                  <a:pt x="2116227" y="6344565"/>
                </a:lnTo>
                <a:lnTo>
                  <a:pt x="2005203" y="6280481"/>
                </a:lnTo>
                <a:close/>
                <a:moveTo>
                  <a:pt x="2243785" y="6278576"/>
                </a:moveTo>
                <a:lnTo>
                  <a:pt x="2368144" y="6350356"/>
                </a:lnTo>
                <a:lnTo>
                  <a:pt x="2247214" y="6420155"/>
                </a:lnTo>
                <a:lnTo>
                  <a:pt x="2122856" y="6348375"/>
                </a:lnTo>
                <a:lnTo>
                  <a:pt x="2243785" y="6278576"/>
                </a:lnTo>
                <a:close/>
                <a:moveTo>
                  <a:pt x="2250491" y="6274766"/>
                </a:moveTo>
                <a:lnTo>
                  <a:pt x="2364943" y="6208700"/>
                </a:lnTo>
                <a:lnTo>
                  <a:pt x="2489302" y="6280481"/>
                </a:lnTo>
                <a:lnTo>
                  <a:pt x="2374849" y="6346546"/>
                </a:lnTo>
                <a:lnTo>
                  <a:pt x="2250491" y="6274766"/>
                </a:lnTo>
                <a:close/>
                <a:moveTo>
                  <a:pt x="2495931" y="6284366"/>
                </a:moveTo>
                <a:lnTo>
                  <a:pt x="2606954" y="6348451"/>
                </a:lnTo>
                <a:lnTo>
                  <a:pt x="2492502" y="6414516"/>
                </a:lnTo>
                <a:lnTo>
                  <a:pt x="2381479" y="6350432"/>
                </a:lnTo>
                <a:lnTo>
                  <a:pt x="2495931" y="6284366"/>
                </a:lnTo>
                <a:close/>
                <a:moveTo>
                  <a:pt x="2502637" y="6280481"/>
                </a:moveTo>
                <a:lnTo>
                  <a:pt x="2623566" y="6210681"/>
                </a:lnTo>
                <a:lnTo>
                  <a:pt x="2734589" y="6274766"/>
                </a:lnTo>
                <a:lnTo>
                  <a:pt x="2613660" y="6344565"/>
                </a:lnTo>
                <a:lnTo>
                  <a:pt x="2502637" y="6280481"/>
                </a:lnTo>
                <a:close/>
                <a:moveTo>
                  <a:pt x="2741295" y="6278576"/>
                </a:moveTo>
                <a:lnTo>
                  <a:pt x="2865654" y="6350356"/>
                </a:lnTo>
                <a:lnTo>
                  <a:pt x="2744724" y="6420155"/>
                </a:lnTo>
                <a:lnTo>
                  <a:pt x="2620366" y="6348375"/>
                </a:lnTo>
                <a:lnTo>
                  <a:pt x="2741295" y="6278576"/>
                </a:lnTo>
                <a:close/>
                <a:moveTo>
                  <a:pt x="2747924" y="6274766"/>
                </a:moveTo>
                <a:lnTo>
                  <a:pt x="2862377" y="6208700"/>
                </a:lnTo>
                <a:lnTo>
                  <a:pt x="2986735" y="6280481"/>
                </a:lnTo>
                <a:lnTo>
                  <a:pt x="2872283" y="6346546"/>
                </a:lnTo>
                <a:lnTo>
                  <a:pt x="2747924" y="6274766"/>
                </a:lnTo>
                <a:close/>
                <a:moveTo>
                  <a:pt x="2993441" y="6284366"/>
                </a:moveTo>
                <a:lnTo>
                  <a:pt x="3104464" y="6348451"/>
                </a:lnTo>
                <a:lnTo>
                  <a:pt x="2990012" y="6414516"/>
                </a:lnTo>
                <a:lnTo>
                  <a:pt x="2878989" y="6350432"/>
                </a:lnTo>
                <a:lnTo>
                  <a:pt x="2993441" y="6284366"/>
                </a:lnTo>
                <a:close/>
                <a:moveTo>
                  <a:pt x="3000147" y="6280481"/>
                </a:moveTo>
                <a:lnTo>
                  <a:pt x="3121076" y="6210681"/>
                </a:lnTo>
                <a:lnTo>
                  <a:pt x="3232099" y="6274766"/>
                </a:lnTo>
                <a:lnTo>
                  <a:pt x="3111170" y="6344565"/>
                </a:lnTo>
                <a:lnTo>
                  <a:pt x="3000147" y="6280481"/>
                </a:lnTo>
                <a:close/>
                <a:moveTo>
                  <a:pt x="3238729" y="6278576"/>
                </a:moveTo>
                <a:lnTo>
                  <a:pt x="3363087" y="6350356"/>
                </a:lnTo>
                <a:lnTo>
                  <a:pt x="3242158" y="6420155"/>
                </a:lnTo>
                <a:lnTo>
                  <a:pt x="3117799" y="6348375"/>
                </a:lnTo>
                <a:lnTo>
                  <a:pt x="3238729" y="6278576"/>
                </a:lnTo>
                <a:close/>
                <a:moveTo>
                  <a:pt x="3245434" y="6274766"/>
                </a:moveTo>
                <a:lnTo>
                  <a:pt x="3359887" y="6208700"/>
                </a:lnTo>
                <a:lnTo>
                  <a:pt x="3484245" y="6280481"/>
                </a:lnTo>
                <a:lnTo>
                  <a:pt x="3369793" y="6346546"/>
                </a:lnTo>
                <a:lnTo>
                  <a:pt x="3245434" y="6274766"/>
                </a:lnTo>
                <a:close/>
                <a:moveTo>
                  <a:pt x="3490951" y="6284366"/>
                </a:moveTo>
                <a:lnTo>
                  <a:pt x="3601974" y="6348451"/>
                </a:lnTo>
                <a:lnTo>
                  <a:pt x="3487522" y="6414516"/>
                </a:lnTo>
                <a:lnTo>
                  <a:pt x="3376498" y="6350432"/>
                </a:lnTo>
                <a:lnTo>
                  <a:pt x="3490951" y="6284366"/>
                </a:lnTo>
                <a:close/>
                <a:moveTo>
                  <a:pt x="3497580" y="6280481"/>
                </a:moveTo>
                <a:lnTo>
                  <a:pt x="3618509" y="6210681"/>
                </a:lnTo>
                <a:lnTo>
                  <a:pt x="3729533" y="6274766"/>
                </a:lnTo>
                <a:lnTo>
                  <a:pt x="3608604" y="6344565"/>
                </a:lnTo>
                <a:lnTo>
                  <a:pt x="3497580" y="6280481"/>
                </a:lnTo>
                <a:close/>
                <a:moveTo>
                  <a:pt x="3736239" y="6278576"/>
                </a:moveTo>
                <a:lnTo>
                  <a:pt x="3860597" y="6350356"/>
                </a:lnTo>
                <a:lnTo>
                  <a:pt x="3739667" y="6420155"/>
                </a:lnTo>
                <a:lnTo>
                  <a:pt x="3615309" y="6348375"/>
                </a:lnTo>
                <a:lnTo>
                  <a:pt x="3736239" y="6278576"/>
                </a:lnTo>
                <a:close/>
                <a:moveTo>
                  <a:pt x="3742944" y="6274766"/>
                </a:moveTo>
                <a:lnTo>
                  <a:pt x="3857397" y="6208700"/>
                </a:lnTo>
                <a:lnTo>
                  <a:pt x="3981755" y="6280481"/>
                </a:lnTo>
                <a:lnTo>
                  <a:pt x="3867302" y="6346546"/>
                </a:lnTo>
                <a:lnTo>
                  <a:pt x="3742944" y="6274766"/>
                </a:lnTo>
                <a:close/>
                <a:moveTo>
                  <a:pt x="3988384" y="6284366"/>
                </a:moveTo>
                <a:lnTo>
                  <a:pt x="4099408" y="6348451"/>
                </a:lnTo>
                <a:lnTo>
                  <a:pt x="3984955" y="6414516"/>
                </a:lnTo>
                <a:lnTo>
                  <a:pt x="3873932" y="6350432"/>
                </a:lnTo>
                <a:lnTo>
                  <a:pt x="3988384" y="6284366"/>
                </a:lnTo>
                <a:close/>
                <a:moveTo>
                  <a:pt x="3995090" y="6280481"/>
                </a:moveTo>
                <a:lnTo>
                  <a:pt x="4116019" y="6210681"/>
                </a:lnTo>
                <a:lnTo>
                  <a:pt x="4227043" y="6274766"/>
                </a:lnTo>
                <a:lnTo>
                  <a:pt x="4106113" y="6344565"/>
                </a:lnTo>
                <a:lnTo>
                  <a:pt x="3995090" y="6280481"/>
                </a:lnTo>
                <a:close/>
                <a:moveTo>
                  <a:pt x="4233672" y="6278576"/>
                </a:moveTo>
                <a:lnTo>
                  <a:pt x="4358031" y="6350356"/>
                </a:lnTo>
                <a:lnTo>
                  <a:pt x="4237101" y="6420155"/>
                </a:lnTo>
                <a:lnTo>
                  <a:pt x="4112743" y="6348375"/>
                </a:lnTo>
                <a:lnTo>
                  <a:pt x="4233672" y="6278576"/>
                </a:lnTo>
                <a:close/>
                <a:moveTo>
                  <a:pt x="4240378" y="6274766"/>
                </a:moveTo>
                <a:lnTo>
                  <a:pt x="4354830" y="6208700"/>
                </a:lnTo>
                <a:lnTo>
                  <a:pt x="4479189" y="6280481"/>
                </a:lnTo>
                <a:lnTo>
                  <a:pt x="4364736" y="6346546"/>
                </a:lnTo>
                <a:lnTo>
                  <a:pt x="4240378" y="6274766"/>
                </a:lnTo>
                <a:close/>
                <a:moveTo>
                  <a:pt x="4485894" y="6284366"/>
                </a:moveTo>
                <a:lnTo>
                  <a:pt x="4596918" y="6348451"/>
                </a:lnTo>
                <a:lnTo>
                  <a:pt x="4482465" y="6414516"/>
                </a:lnTo>
                <a:lnTo>
                  <a:pt x="4371442" y="6350432"/>
                </a:lnTo>
                <a:lnTo>
                  <a:pt x="4485894" y="6284366"/>
                </a:lnTo>
                <a:close/>
                <a:moveTo>
                  <a:pt x="4492524" y="6280481"/>
                </a:moveTo>
                <a:lnTo>
                  <a:pt x="4613453" y="6210681"/>
                </a:lnTo>
                <a:lnTo>
                  <a:pt x="4724477" y="6274766"/>
                </a:lnTo>
                <a:lnTo>
                  <a:pt x="4603547" y="6344565"/>
                </a:lnTo>
                <a:lnTo>
                  <a:pt x="4492524" y="6280481"/>
                </a:lnTo>
                <a:close/>
                <a:moveTo>
                  <a:pt x="4731182" y="6278576"/>
                </a:moveTo>
                <a:lnTo>
                  <a:pt x="4855541" y="6350356"/>
                </a:lnTo>
                <a:lnTo>
                  <a:pt x="4734611" y="6420155"/>
                </a:lnTo>
                <a:lnTo>
                  <a:pt x="4610253" y="6348375"/>
                </a:lnTo>
                <a:lnTo>
                  <a:pt x="4731182" y="6278576"/>
                </a:lnTo>
                <a:close/>
                <a:moveTo>
                  <a:pt x="4737888" y="6274766"/>
                </a:moveTo>
                <a:lnTo>
                  <a:pt x="4852340" y="6208700"/>
                </a:lnTo>
                <a:lnTo>
                  <a:pt x="4976698" y="6280481"/>
                </a:lnTo>
                <a:lnTo>
                  <a:pt x="4862246" y="6346546"/>
                </a:lnTo>
                <a:lnTo>
                  <a:pt x="4737888" y="6274766"/>
                </a:lnTo>
                <a:close/>
                <a:moveTo>
                  <a:pt x="4983328" y="6284366"/>
                </a:moveTo>
                <a:lnTo>
                  <a:pt x="5094351" y="6348451"/>
                </a:lnTo>
                <a:lnTo>
                  <a:pt x="4979899" y="6414516"/>
                </a:lnTo>
                <a:lnTo>
                  <a:pt x="4868876" y="6350432"/>
                </a:lnTo>
                <a:lnTo>
                  <a:pt x="4983328" y="6284366"/>
                </a:lnTo>
                <a:close/>
                <a:moveTo>
                  <a:pt x="4990033" y="6280481"/>
                </a:moveTo>
                <a:lnTo>
                  <a:pt x="5110963" y="6210681"/>
                </a:lnTo>
                <a:lnTo>
                  <a:pt x="5221986" y="6274766"/>
                </a:lnTo>
                <a:lnTo>
                  <a:pt x="5101057" y="6344565"/>
                </a:lnTo>
                <a:lnTo>
                  <a:pt x="4990033" y="6280481"/>
                </a:lnTo>
                <a:close/>
                <a:moveTo>
                  <a:pt x="5228692" y="6278576"/>
                </a:moveTo>
                <a:lnTo>
                  <a:pt x="5353050" y="6350356"/>
                </a:lnTo>
                <a:lnTo>
                  <a:pt x="5232121" y="6420155"/>
                </a:lnTo>
                <a:lnTo>
                  <a:pt x="5107762" y="6348375"/>
                </a:lnTo>
                <a:lnTo>
                  <a:pt x="5228692" y="6278576"/>
                </a:lnTo>
                <a:close/>
                <a:moveTo>
                  <a:pt x="5235321" y="6274766"/>
                </a:moveTo>
                <a:lnTo>
                  <a:pt x="5349774" y="6208700"/>
                </a:lnTo>
                <a:lnTo>
                  <a:pt x="5474132" y="6280481"/>
                </a:lnTo>
                <a:lnTo>
                  <a:pt x="5359680" y="6346546"/>
                </a:lnTo>
                <a:lnTo>
                  <a:pt x="5235321" y="6274766"/>
                </a:lnTo>
                <a:close/>
                <a:moveTo>
                  <a:pt x="5480838" y="6284366"/>
                </a:moveTo>
                <a:lnTo>
                  <a:pt x="5591861" y="6348451"/>
                </a:lnTo>
                <a:lnTo>
                  <a:pt x="5477409" y="6414516"/>
                </a:lnTo>
                <a:lnTo>
                  <a:pt x="5366385" y="6350432"/>
                </a:lnTo>
                <a:lnTo>
                  <a:pt x="5480838" y="6284366"/>
                </a:lnTo>
                <a:close/>
                <a:moveTo>
                  <a:pt x="5487543" y="6280481"/>
                </a:moveTo>
                <a:lnTo>
                  <a:pt x="5608473" y="6210681"/>
                </a:lnTo>
                <a:lnTo>
                  <a:pt x="5719496" y="6274766"/>
                </a:lnTo>
                <a:lnTo>
                  <a:pt x="5598566" y="6344565"/>
                </a:lnTo>
                <a:lnTo>
                  <a:pt x="5487543" y="6280481"/>
                </a:lnTo>
                <a:close/>
                <a:moveTo>
                  <a:pt x="5726126" y="6278576"/>
                </a:moveTo>
                <a:lnTo>
                  <a:pt x="5850484" y="6350356"/>
                </a:lnTo>
                <a:lnTo>
                  <a:pt x="5729554" y="6420155"/>
                </a:lnTo>
                <a:lnTo>
                  <a:pt x="5605196" y="6348375"/>
                </a:lnTo>
                <a:lnTo>
                  <a:pt x="5726126" y="6278576"/>
                </a:lnTo>
                <a:close/>
                <a:moveTo>
                  <a:pt x="5732831" y="6274766"/>
                </a:moveTo>
                <a:lnTo>
                  <a:pt x="5847283" y="6208700"/>
                </a:lnTo>
                <a:lnTo>
                  <a:pt x="5971642" y="6280481"/>
                </a:lnTo>
                <a:lnTo>
                  <a:pt x="5857189" y="6346546"/>
                </a:lnTo>
                <a:lnTo>
                  <a:pt x="5732831" y="6274766"/>
                </a:lnTo>
                <a:close/>
                <a:moveTo>
                  <a:pt x="5978347" y="6284366"/>
                </a:moveTo>
                <a:lnTo>
                  <a:pt x="6089371" y="6348451"/>
                </a:lnTo>
                <a:lnTo>
                  <a:pt x="5974918" y="6414516"/>
                </a:lnTo>
                <a:lnTo>
                  <a:pt x="5863895" y="6350432"/>
                </a:lnTo>
                <a:lnTo>
                  <a:pt x="5978347" y="6284366"/>
                </a:lnTo>
                <a:close/>
                <a:moveTo>
                  <a:pt x="5984977" y="6280481"/>
                </a:moveTo>
                <a:lnTo>
                  <a:pt x="6105906" y="6210681"/>
                </a:lnTo>
                <a:lnTo>
                  <a:pt x="6216930" y="6274766"/>
                </a:lnTo>
                <a:lnTo>
                  <a:pt x="6096000" y="6344565"/>
                </a:lnTo>
                <a:lnTo>
                  <a:pt x="5984977" y="6280481"/>
                </a:lnTo>
                <a:close/>
                <a:moveTo>
                  <a:pt x="6223635" y="6278576"/>
                </a:moveTo>
                <a:lnTo>
                  <a:pt x="6347994" y="6350356"/>
                </a:lnTo>
                <a:lnTo>
                  <a:pt x="6227064" y="6420155"/>
                </a:lnTo>
                <a:lnTo>
                  <a:pt x="6102706" y="6348375"/>
                </a:lnTo>
                <a:lnTo>
                  <a:pt x="6223635" y="6278576"/>
                </a:lnTo>
                <a:close/>
                <a:moveTo>
                  <a:pt x="6230265" y="6274766"/>
                </a:moveTo>
                <a:lnTo>
                  <a:pt x="6344717" y="6208700"/>
                </a:lnTo>
                <a:lnTo>
                  <a:pt x="6469076" y="6280481"/>
                </a:lnTo>
                <a:lnTo>
                  <a:pt x="6354623" y="6346546"/>
                </a:lnTo>
                <a:lnTo>
                  <a:pt x="6230265" y="6274766"/>
                </a:lnTo>
                <a:close/>
                <a:moveTo>
                  <a:pt x="6233694" y="6136843"/>
                </a:moveTo>
                <a:lnTo>
                  <a:pt x="6354623" y="6067044"/>
                </a:lnTo>
                <a:lnTo>
                  <a:pt x="6465647" y="6131128"/>
                </a:lnTo>
                <a:lnTo>
                  <a:pt x="6344717" y="6200928"/>
                </a:lnTo>
                <a:lnTo>
                  <a:pt x="6233694" y="6136843"/>
                </a:lnTo>
                <a:close/>
                <a:moveTo>
                  <a:pt x="6230341" y="5987492"/>
                </a:moveTo>
                <a:lnTo>
                  <a:pt x="6344793" y="5921426"/>
                </a:lnTo>
                <a:lnTo>
                  <a:pt x="6469151" y="5993207"/>
                </a:lnTo>
                <a:lnTo>
                  <a:pt x="6354699" y="6059272"/>
                </a:lnTo>
                <a:lnTo>
                  <a:pt x="6230341" y="5987492"/>
                </a:lnTo>
                <a:close/>
                <a:moveTo>
                  <a:pt x="6233770" y="5849646"/>
                </a:moveTo>
                <a:lnTo>
                  <a:pt x="6354699" y="5779847"/>
                </a:lnTo>
                <a:lnTo>
                  <a:pt x="6465723" y="5843931"/>
                </a:lnTo>
                <a:lnTo>
                  <a:pt x="6344793" y="5913730"/>
                </a:lnTo>
                <a:lnTo>
                  <a:pt x="6233770" y="5849646"/>
                </a:lnTo>
                <a:close/>
                <a:moveTo>
                  <a:pt x="6230341" y="5700294"/>
                </a:moveTo>
                <a:lnTo>
                  <a:pt x="6344793" y="5634228"/>
                </a:lnTo>
                <a:lnTo>
                  <a:pt x="6469151" y="5706009"/>
                </a:lnTo>
                <a:lnTo>
                  <a:pt x="6354699" y="5772074"/>
                </a:lnTo>
                <a:lnTo>
                  <a:pt x="6230341" y="5700294"/>
                </a:lnTo>
                <a:close/>
                <a:moveTo>
                  <a:pt x="6233770" y="5562448"/>
                </a:moveTo>
                <a:lnTo>
                  <a:pt x="6354699" y="5492649"/>
                </a:lnTo>
                <a:lnTo>
                  <a:pt x="6465723" y="5556733"/>
                </a:lnTo>
                <a:lnTo>
                  <a:pt x="6344793" y="5626532"/>
                </a:lnTo>
                <a:lnTo>
                  <a:pt x="6233770" y="5562448"/>
                </a:lnTo>
                <a:close/>
                <a:moveTo>
                  <a:pt x="6230341" y="5413096"/>
                </a:moveTo>
                <a:lnTo>
                  <a:pt x="6344793" y="5347031"/>
                </a:lnTo>
                <a:lnTo>
                  <a:pt x="6469151" y="5418811"/>
                </a:lnTo>
                <a:lnTo>
                  <a:pt x="6354699" y="5484876"/>
                </a:lnTo>
                <a:lnTo>
                  <a:pt x="6230341" y="5413096"/>
                </a:lnTo>
                <a:close/>
                <a:moveTo>
                  <a:pt x="6233770" y="5275174"/>
                </a:moveTo>
                <a:lnTo>
                  <a:pt x="6354699" y="5205375"/>
                </a:lnTo>
                <a:lnTo>
                  <a:pt x="6465723" y="5269459"/>
                </a:lnTo>
                <a:lnTo>
                  <a:pt x="6344793" y="5339258"/>
                </a:lnTo>
                <a:lnTo>
                  <a:pt x="6233770" y="5275174"/>
                </a:lnTo>
                <a:close/>
                <a:moveTo>
                  <a:pt x="6230341" y="5125822"/>
                </a:moveTo>
                <a:lnTo>
                  <a:pt x="6344793" y="5059757"/>
                </a:lnTo>
                <a:lnTo>
                  <a:pt x="6469151" y="5131537"/>
                </a:lnTo>
                <a:lnTo>
                  <a:pt x="6354699" y="5197602"/>
                </a:lnTo>
                <a:lnTo>
                  <a:pt x="6230341" y="5125822"/>
                </a:lnTo>
                <a:close/>
                <a:moveTo>
                  <a:pt x="6233770" y="4987976"/>
                </a:moveTo>
                <a:lnTo>
                  <a:pt x="6354699" y="4918177"/>
                </a:lnTo>
                <a:lnTo>
                  <a:pt x="6465723" y="4982261"/>
                </a:lnTo>
                <a:lnTo>
                  <a:pt x="6344793" y="5052060"/>
                </a:lnTo>
                <a:lnTo>
                  <a:pt x="6233770" y="4987976"/>
                </a:lnTo>
                <a:close/>
                <a:moveTo>
                  <a:pt x="6230341" y="4838624"/>
                </a:moveTo>
                <a:lnTo>
                  <a:pt x="6344793" y="4772559"/>
                </a:lnTo>
                <a:lnTo>
                  <a:pt x="6469151" y="4844339"/>
                </a:lnTo>
                <a:lnTo>
                  <a:pt x="6354699" y="4910404"/>
                </a:lnTo>
                <a:lnTo>
                  <a:pt x="6230341" y="4838624"/>
                </a:lnTo>
                <a:close/>
                <a:moveTo>
                  <a:pt x="6233770" y="4700778"/>
                </a:moveTo>
                <a:lnTo>
                  <a:pt x="6354699" y="4630979"/>
                </a:lnTo>
                <a:lnTo>
                  <a:pt x="6465723" y="4695063"/>
                </a:lnTo>
                <a:lnTo>
                  <a:pt x="6344793" y="4764862"/>
                </a:lnTo>
                <a:lnTo>
                  <a:pt x="6233770" y="4700778"/>
                </a:lnTo>
                <a:close/>
                <a:moveTo>
                  <a:pt x="6230341" y="4551426"/>
                </a:moveTo>
                <a:lnTo>
                  <a:pt x="6344793" y="4485361"/>
                </a:lnTo>
                <a:lnTo>
                  <a:pt x="6469151" y="4557141"/>
                </a:lnTo>
                <a:lnTo>
                  <a:pt x="6354699" y="4623206"/>
                </a:lnTo>
                <a:lnTo>
                  <a:pt x="6230341" y="4551426"/>
                </a:lnTo>
                <a:close/>
                <a:moveTo>
                  <a:pt x="6233770" y="4413504"/>
                </a:moveTo>
                <a:lnTo>
                  <a:pt x="6354699" y="4343705"/>
                </a:lnTo>
                <a:lnTo>
                  <a:pt x="6465723" y="4407789"/>
                </a:lnTo>
                <a:lnTo>
                  <a:pt x="6344793" y="4477588"/>
                </a:lnTo>
                <a:lnTo>
                  <a:pt x="6233770" y="4413504"/>
                </a:lnTo>
                <a:close/>
                <a:moveTo>
                  <a:pt x="6230341" y="4264152"/>
                </a:moveTo>
                <a:lnTo>
                  <a:pt x="6344793" y="4198087"/>
                </a:lnTo>
                <a:lnTo>
                  <a:pt x="6469151" y="4269867"/>
                </a:lnTo>
                <a:lnTo>
                  <a:pt x="6354699" y="4335933"/>
                </a:lnTo>
                <a:lnTo>
                  <a:pt x="6230341" y="4264152"/>
                </a:lnTo>
                <a:close/>
                <a:moveTo>
                  <a:pt x="6233694" y="4126306"/>
                </a:moveTo>
                <a:lnTo>
                  <a:pt x="6354623" y="4056507"/>
                </a:lnTo>
                <a:lnTo>
                  <a:pt x="6465647" y="4120591"/>
                </a:lnTo>
                <a:lnTo>
                  <a:pt x="6344717" y="4190390"/>
                </a:lnTo>
                <a:lnTo>
                  <a:pt x="6233694" y="4126306"/>
                </a:lnTo>
                <a:close/>
                <a:moveTo>
                  <a:pt x="6230341" y="3976954"/>
                </a:moveTo>
                <a:lnTo>
                  <a:pt x="6344793" y="3910889"/>
                </a:lnTo>
                <a:lnTo>
                  <a:pt x="6469151" y="3982669"/>
                </a:lnTo>
                <a:lnTo>
                  <a:pt x="6354699" y="4048735"/>
                </a:lnTo>
                <a:lnTo>
                  <a:pt x="6230341" y="3976954"/>
                </a:lnTo>
                <a:close/>
                <a:moveTo>
                  <a:pt x="6233770" y="3839109"/>
                </a:moveTo>
                <a:lnTo>
                  <a:pt x="6354699" y="3769309"/>
                </a:lnTo>
                <a:lnTo>
                  <a:pt x="6465723" y="3833394"/>
                </a:lnTo>
                <a:lnTo>
                  <a:pt x="6344793" y="3903193"/>
                </a:lnTo>
                <a:lnTo>
                  <a:pt x="6233770" y="3839109"/>
                </a:lnTo>
                <a:close/>
                <a:moveTo>
                  <a:pt x="6230341" y="3689757"/>
                </a:moveTo>
                <a:lnTo>
                  <a:pt x="6344793" y="3623691"/>
                </a:lnTo>
                <a:lnTo>
                  <a:pt x="6469151" y="3695472"/>
                </a:lnTo>
                <a:lnTo>
                  <a:pt x="6354699" y="3761537"/>
                </a:lnTo>
                <a:lnTo>
                  <a:pt x="6230341" y="3689757"/>
                </a:lnTo>
                <a:close/>
                <a:moveTo>
                  <a:pt x="6233694" y="3551834"/>
                </a:moveTo>
                <a:lnTo>
                  <a:pt x="6354623" y="3482035"/>
                </a:lnTo>
                <a:lnTo>
                  <a:pt x="6465647" y="3546119"/>
                </a:lnTo>
                <a:lnTo>
                  <a:pt x="6344717" y="3615919"/>
                </a:lnTo>
                <a:lnTo>
                  <a:pt x="6233694" y="3551834"/>
                </a:lnTo>
                <a:close/>
                <a:moveTo>
                  <a:pt x="6230341" y="3402482"/>
                </a:moveTo>
                <a:lnTo>
                  <a:pt x="6344793" y="3336417"/>
                </a:lnTo>
                <a:lnTo>
                  <a:pt x="6469151" y="3408197"/>
                </a:lnTo>
                <a:lnTo>
                  <a:pt x="6354699" y="3474263"/>
                </a:lnTo>
                <a:lnTo>
                  <a:pt x="6230341" y="3402482"/>
                </a:lnTo>
                <a:close/>
                <a:moveTo>
                  <a:pt x="6233770" y="3264637"/>
                </a:moveTo>
                <a:lnTo>
                  <a:pt x="6354699" y="3194837"/>
                </a:lnTo>
                <a:lnTo>
                  <a:pt x="6465723" y="3258922"/>
                </a:lnTo>
                <a:lnTo>
                  <a:pt x="6344793" y="3328721"/>
                </a:lnTo>
                <a:lnTo>
                  <a:pt x="6233770" y="3264637"/>
                </a:lnTo>
                <a:close/>
                <a:moveTo>
                  <a:pt x="6230341" y="3115285"/>
                </a:moveTo>
                <a:lnTo>
                  <a:pt x="6344793" y="3049219"/>
                </a:lnTo>
                <a:lnTo>
                  <a:pt x="6469151" y="3121000"/>
                </a:lnTo>
                <a:lnTo>
                  <a:pt x="6354699" y="3187065"/>
                </a:lnTo>
                <a:lnTo>
                  <a:pt x="6230341" y="3115285"/>
                </a:lnTo>
                <a:close/>
                <a:moveTo>
                  <a:pt x="6233770" y="2977439"/>
                </a:moveTo>
                <a:lnTo>
                  <a:pt x="6354699" y="2907640"/>
                </a:lnTo>
                <a:lnTo>
                  <a:pt x="6465723" y="2971724"/>
                </a:lnTo>
                <a:lnTo>
                  <a:pt x="6344793" y="3041523"/>
                </a:lnTo>
                <a:lnTo>
                  <a:pt x="6233770" y="2977439"/>
                </a:lnTo>
                <a:close/>
                <a:moveTo>
                  <a:pt x="6230341" y="2828087"/>
                </a:moveTo>
                <a:lnTo>
                  <a:pt x="6344793" y="2762022"/>
                </a:lnTo>
                <a:lnTo>
                  <a:pt x="6469151" y="2833802"/>
                </a:lnTo>
                <a:lnTo>
                  <a:pt x="6354699" y="2899867"/>
                </a:lnTo>
                <a:lnTo>
                  <a:pt x="6230341" y="2828087"/>
                </a:lnTo>
                <a:close/>
                <a:moveTo>
                  <a:pt x="6233770" y="2690165"/>
                </a:moveTo>
                <a:lnTo>
                  <a:pt x="6354699" y="2620366"/>
                </a:lnTo>
                <a:lnTo>
                  <a:pt x="6465723" y="2684450"/>
                </a:lnTo>
                <a:lnTo>
                  <a:pt x="6344793" y="2754249"/>
                </a:lnTo>
                <a:lnTo>
                  <a:pt x="6233770" y="2690165"/>
                </a:lnTo>
                <a:close/>
                <a:moveTo>
                  <a:pt x="6230341" y="2540813"/>
                </a:moveTo>
                <a:lnTo>
                  <a:pt x="6344793" y="2474747"/>
                </a:lnTo>
                <a:lnTo>
                  <a:pt x="6469151" y="2546528"/>
                </a:lnTo>
                <a:lnTo>
                  <a:pt x="6354699" y="2612593"/>
                </a:lnTo>
                <a:lnTo>
                  <a:pt x="6230341" y="2540813"/>
                </a:lnTo>
                <a:close/>
                <a:moveTo>
                  <a:pt x="6233694" y="2402967"/>
                </a:moveTo>
                <a:lnTo>
                  <a:pt x="6354623" y="2333168"/>
                </a:lnTo>
                <a:lnTo>
                  <a:pt x="6465647" y="2397252"/>
                </a:lnTo>
                <a:lnTo>
                  <a:pt x="6344717" y="2467051"/>
                </a:lnTo>
                <a:lnTo>
                  <a:pt x="6233694" y="2402967"/>
                </a:lnTo>
                <a:close/>
                <a:moveTo>
                  <a:pt x="6230341" y="2253615"/>
                </a:moveTo>
                <a:lnTo>
                  <a:pt x="6344793" y="2187550"/>
                </a:lnTo>
                <a:lnTo>
                  <a:pt x="6469151" y="2259330"/>
                </a:lnTo>
                <a:lnTo>
                  <a:pt x="6354699" y="2325396"/>
                </a:lnTo>
                <a:lnTo>
                  <a:pt x="6230341" y="2253615"/>
                </a:lnTo>
                <a:close/>
                <a:moveTo>
                  <a:pt x="6233770" y="2115769"/>
                </a:moveTo>
                <a:lnTo>
                  <a:pt x="6354699" y="2045970"/>
                </a:lnTo>
                <a:lnTo>
                  <a:pt x="6465723" y="2110054"/>
                </a:lnTo>
                <a:lnTo>
                  <a:pt x="6344793" y="2179854"/>
                </a:lnTo>
                <a:lnTo>
                  <a:pt x="6233770" y="2115769"/>
                </a:lnTo>
                <a:close/>
                <a:moveTo>
                  <a:pt x="6230341" y="1966417"/>
                </a:moveTo>
                <a:lnTo>
                  <a:pt x="6344793" y="1900352"/>
                </a:lnTo>
                <a:lnTo>
                  <a:pt x="6469151" y="1972132"/>
                </a:lnTo>
                <a:lnTo>
                  <a:pt x="6354699" y="2038198"/>
                </a:lnTo>
                <a:lnTo>
                  <a:pt x="6230341" y="1966417"/>
                </a:lnTo>
                <a:close/>
                <a:moveTo>
                  <a:pt x="6233694" y="1828495"/>
                </a:moveTo>
                <a:lnTo>
                  <a:pt x="6354623" y="1758696"/>
                </a:lnTo>
                <a:lnTo>
                  <a:pt x="6465647" y="1822780"/>
                </a:lnTo>
                <a:lnTo>
                  <a:pt x="6344717" y="1892579"/>
                </a:lnTo>
                <a:lnTo>
                  <a:pt x="6233694" y="1828495"/>
                </a:lnTo>
                <a:close/>
                <a:moveTo>
                  <a:pt x="6230341" y="1679143"/>
                </a:moveTo>
                <a:lnTo>
                  <a:pt x="6344793" y="1613078"/>
                </a:lnTo>
                <a:lnTo>
                  <a:pt x="6469151" y="1684858"/>
                </a:lnTo>
                <a:lnTo>
                  <a:pt x="6354699" y="1750924"/>
                </a:lnTo>
                <a:lnTo>
                  <a:pt x="6230341" y="1679143"/>
                </a:lnTo>
                <a:close/>
                <a:moveTo>
                  <a:pt x="6233770" y="1541297"/>
                </a:moveTo>
                <a:lnTo>
                  <a:pt x="6354699" y="1471498"/>
                </a:lnTo>
                <a:lnTo>
                  <a:pt x="6465723" y="1535582"/>
                </a:lnTo>
                <a:lnTo>
                  <a:pt x="6344793" y="1605382"/>
                </a:lnTo>
                <a:lnTo>
                  <a:pt x="6233770" y="1541297"/>
                </a:lnTo>
                <a:close/>
                <a:moveTo>
                  <a:pt x="6230265" y="1391945"/>
                </a:moveTo>
                <a:lnTo>
                  <a:pt x="6344717" y="1325880"/>
                </a:lnTo>
                <a:lnTo>
                  <a:pt x="6469076" y="1397660"/>
                </a:lnTo>
                <a:lnTo>
                  <a:pt x="6354623" y="1463726"/>
                </a:lnTo>
                <a:lnTo>
                  <a:pt x="6230265" y="1391945"/>
                </a:lnTo>
                <a:close/>
                <a:moveTo>
                  <a:pt x="6233694" y="1254100"/>
                </a:moveTo>
                <a:lnTo>
                  <a:pt x="6354623" y="1184300"/>
                </a:lnTo>
                <a:lnTo>
                  <a:pt x="6465647" y="1248385"/>
                </a:lnTo>
                <a:lnTo>
                  <a:pt x="6344717" y="1318184"/>
                </a:lnTo>
                <a:lnTo>
                  <a:pt x="6233694" y="1254100"/>
                </a:lnTo>
                <a:close/>
                <a:moveTo>
                  <a:pt x="6230341" y="1104748"/>
                </a:moveTo>
                <a:lnTo>
                  <a:pt x="6344793" y="1038682"/>
                </a:lnTo>
                <a:lnTo>
                  <a:pt x="6469151" y="1110463"/>
                </a:lnTo>
                <a:lnTo>
                  <a:pt x="6354699" y="1176528"/>
                </a:lnTo>
                <a:lnTo>
                  <a:pt x="6230341" y="1104748"/>
                </a:lnTo>
                <a:close/>
                <a:moveTo>
                  <a:pt x="6233694" y="966826"/>
                </a:moveTo>
                <a:lnTo>
                  <a:pt x="6354623" y="897026"/>
                </a:lnTo>
                <a:lnTo>
                  <a:pt x="6465647" y="961111"/>
                </a:lnTo>
                <a:lnTo>
                  <a:pt x="6344717" y="1030910"/>
                </a:lnTo>
                <a:lnTo>
                  <a:pt x="6233694" y="966826"/>
                </a:lnTo>
                <a:close/>
                <a:moveTo>
                  <a:pt x="6230341" y="817474"/>
                </a:moveTo>
                <a:lnTo>
                  <a:pt x="6344793" y="751408"/>
                </a:lnTo>
                <a:lnTo>
                  <a:pt x="6469151" y="823189"/>
                </a:lnTo>
                <a:lnTo>
                  <a:pt x="6354699" y="889254"/>
                </a:lnTo>
                <a:lnTo>
                  <a:pt x="6230341" y="817474"/>
                </a:lnTo>
                <a:close/>
                <a:moveTo>
                  <a:pt x="6233694" y="679628"/>
                </a:moveTo>
                <a:lnTo>
                  <a:pt x="6354623" y="609829"/>
                </a:lnTo>
                <a:lnTo>
                  <a:pt x="6465647" y="673913"/>
                </a:lnTo>
                <a:lnTo>
                  <a:pt x="6344717" y="743712"/>
                </a:lnTo>
                <a:lnTo>
                  <a:pt x="6233694" y="679628"/>
                </a:lnTo>
                <a:close/>
                <a:moveTo>
                  <a:pt x="6230265" y="530276"/>
                </a:moveTo>
                <a:lnTo>
                  <a:pt x="6344717" y="464210"/>
                </a:lnTo>
                <a:lnTo>
                  <a:pt x="6469076" y="535991"/>
                </a:lnTo>
                <a:lnTo>
                  <a:pt x="6354623" y="602056"/>
                </a:lnTo>
                <a:lnTo>
                  <a:pt x="6230265" y="530276"/>
                </a:lnTo>
                <a:close/>
                <a:moveTo>
                  <a:pt x="6233770" y="392430"/>
                </a:moveTo>
                <a:lnTo>
                  <a:pt x="6354699" y="322631"/>
                </a:lnTo>
                <a:lnTo>
                  <a:pt x="6465723" y="386715"/>
                </a:lnTo>
                <a:lnTo>
                  <a:pt x="6344793" y="456514"/>
                </a:lnTo>
                <a:lnTo>
                  <a:pt x="6233770" y="392430"/>
                </a:lnTo>
                <a:close/>
                <a:moveTo>
                  <a:pt x="6338088" y="460324"/>
                </a:moveTo>
                <a:lnTo>
                  <a:pt x="6223635" y="526390"/>
                </a:lnTo>
                <a:lnTo>
                  <a:pt x="6112612" y="462305"/>
                </a:lnTo>
                <a:lnTo>
                  <a:pt x="6227064" y="396240"/>
                </a:lnTo>
                <a:lnTo>
                  <a:pt x="6338088" y="460324"/>
                </a:lnTo>
                <a:close/>
                <a:moveTo>
                  <a:pt x="6105906" y="458495"/>
                </a:moveTo>
                <a:lnTo>
                  <a:pt x="5981548" y="386715"/>
                </a:lnTo>
                <a:lnTo>
                  <a:pt x="6096000" y="320650"/>
                </a:lnTo>
                <a:lnTo>
                  <a:pt x="6220359" y="392430"/>
                </a:lnTo>
                <a:lnTo>
                  <a:pt x="6105906" y="458495"/>
                </a:lnTo>
                <a:close/>
                <a:moveTo>
                  <a:pt x="6099277" y="462305"/>
                </a:moveTo>
                <a:lnTo>
                  <a:pt x="5978347" y="532105"/>
                </a:lnTo>
                <a:lnTo>
                  <a:pt x="5853989" y="460324"/>
                </a:lnTo>
                <a:lnTo>
                  <a:pt x="5974918" y="390525"/>
                </a:lnTo>
                <a:lnTo>
                  <a:pt x="6099277" y="462305"/>
                </a:lnTo>
                <a:close/>
                <a:moveTo>
                  <a:pt x="5847283" y="456514"/>
                </a:moveTo>
                <a:lnTo>
                  <a:pt x="5736260" y="392430"/>
                </a:lnTo>
                <a:lnTo>
                  <a:pt x="5857189" y="322631"/>
                </a:lnTo>
                <a:lnTo>
                  <a:pt x="5968213" y="386715"/>
                </a:lnTo>
                <a:lnTo>
                  <a:pt x="5847283" y="456514"/>
                </a:lnTo>
                <a:close/>
                <a:moveTo>
                  <a:pt x="5840578" y="460324"/>
                </a:moveTo>
                <a:lnTo>
                  <a:pt x="5726126" y="526390"/>
                </a:lnTo>
                <a:lnTo>
                  <a:pt x="5615102" y="462305"/>
                </a:lnTo>
                <a:lnTo>
                  <a:pt x="5729554" y="396240"/>
                </a:lnTo>
                <a:lnTo>
                  <a:pt x="5840578" y="460324"/>
                </a:lnTo>
                <a:close/>
                <a:moveTo>
                  <a:pt x="5608473" y="458495"/>
                </a:moveTo>
                <a:lnTo>
                  <a:pt x="5484114" y="386715"/>
                </a:lnTo>
                <a:lnTo>
                  <a:pt x="5598566" y="320650"/>
                </a:lnTo>
                <a:lnTo>
                  <a:pt x="5722925" y="392430"/>
                </a:lnTo>
                <a:lnTo>
                  <a:pt x="5608473" y="458495"/>
                </a:lnTo>
                <a:close/>
                <a:moveTo>
                  <a:pt x="5601767" y="462305"/>
                </a:moveTo>
                <a:lnTo>
                  <a:pt x="5480838" y="532105"/>
                </a:lnTo>
                <a:lnTo>
                  <a:pt x="5356479" y="460324"/>
                </a:lnTo>
                <a:lnTo>
                  <a:pt x="5477409" y="390525"/>
                </a:lnTo>
                <a:lnTo>
                  <a:pt x="5601767" y="462305"/>
                </a:lnTo>
                <a:close/>
                <a:moveTo>
                  <a:pt x="5349774" y="456514"/>
                </a:moveTo>
                <a:lnTo>
                  <a:pt x="5238750" y="392430"/>
                </a:lnTo>
                <a:lnTo>
                  <a:pt x="5359680" y="322631"/>
                </a:lnTo>
                <a:lnTo>
                  <a:pt x="5470703" y="386715"/>
                </a:lnTo>
                <a:lnTo>
                  <a:pt x="5349774" y="456514"/>
                </a:lnTo>
                <a:close/>
                <a:moveTo>
                  <a:pt x="5343144" y="460324"/>
                </a:moveTo>
                <a:lnTo>
                  <a:pt x="5228692" y="526390"/>
                </a:lnTo>
                <a:lnTo>
                  <a:pt x="5117668" y="462305"/>
                </a:lnTo>
                <a:lnTo>
                  <a:pt x="5232121" y="396240"/>
                </a:lnTo>
                <a:lnTo>
                  <a:pt x="5343144" y="460324"/>
                </a:lnTo>
                <a:close/>
                <a:moveTo>
                  <a:pt x="5110963" y="458495"/>
                </a:moveTo>
                <a:lnTo>
                  <a:pt x="4986604" y="386715"/>
                </a:lnTo>
                <a:lnTo>
                  <a:pt x="5101057" y="320650"/>
                </a:lnTo>
                <a:lnTo>
                  <a:pt x="5225415" y="392430"/>
                </a:lnTo>
                <a:lnTo>
                  <a:pt x="5110963" y="458495"/>
                </a:lnTo>
                <a:close/>
                <a:moveTo>
                  <a:pt x="5104333" y="462305"/>
                </a:moveTo>
                <a:lnTo>
                  <a:pt x="4983404" y="532105"/>
                </a:lnTo>
                <a:lnTo>
                  <a:pt x="4859046" y="460324"/>
                </a:lnTo>
                <a:lnTo>
                  <a:pt x="4979975" y="390525"/>
                </a:lnTo>
                <a:lnTo>
                  <a:pt x="5104333" y="462305"/>
                </a:lnTo>
                <a:close/>
                <a:moveTo>
                  <a:pt x="4852264" y="456514"/>
                </a:moveTo>
                <a:lnTo>
                  <a:pt x="4741241" y="392430"/>
                </a:lnTo>
                <a:lnTo>
                  <a:pt x="4862170" y="322631"/>
                </a:lnTo>
                <a:lnTo>
                  <a:pt x="4973193" y="386715"/>
                </a:lnTo>
                <a:lnTo>
                  <a:pt x="4852264" y="456514"/>
                </a:lnTo>
                <a:close/>
                <a:moveTo>
                  <a:pt x="4845634" y="460324"/>
                </a:moveTo>
                <a:lnTo>
                  <a:pt x="4731182" y="526390"/>
                </a:lnTo>
                <a:lnTo>
                  <a:pt x="4620159" y="462305"/>
                </a:lnTo>
                <a:lnTo>
                  <a:pt x="4734611" y="396240"/>
                </a:lnTo>
                <a:lnTo>
                  <a:pt x="4845634" y="460324"/>
                </a:lnTo>
                <a:close/>
                <a:moveTo>
                  <a:pt x="4613529" y="458495"/>
                </a:moveTo>
                <a:lnTo>
                  <a:pt x="4489171" y="386715"/>
                </a:lnTo>
                <a:lnTo>
                  <a:pt x="4603623" y="320650"/>
                </a:lnTo>
                <a:lnTo>
                  <a:pt x="4727981" y="392430"/>
                </a:lnTo>
                <a:lnTo>
                  <a:pt x="4613529" y="458495"/>
                </a:lnTo>
                <a:close/>
                <a:moveTo>
                  <a:pt x="4606824" y="462305"/>
                </a:moveTo>
                <a:lnTo>
                  <a:pt x="4485894" y="532105"/>
                </a:lnTo>
                <a:lnTo>
                  <a:pt x="4361536" y="460324"/>
                </a:lnTo>
                <a:lnTo>
                  <a:pt x="4482465" y="390525"/>
                </a:lnTo>
                <a:lnTo>
                  <a:pt x="4606824" y="462305"/>
                </a:lnTo>
                <a:close/>
                <a:moveTo>
                  <a:pt x="4354830" y="456514"/>
                </a:moveTo>
                <a:lnTo>
                  <a:pt x="4243807" y="392430"/>
                </a:lnTo>
                <a:lnTo>
                  <a:pt x="4364736" y="322631"/>
                </a:lnTo>
                <a:lnTo>
                  <a:pt x="4475760" y="386715"/>
                </a:lnTo>
                <a:lnTo>
                  <a:pt x="4354830" y="456514"/>
                </a:lnTo>
                <a:close/>
                <a:moveTo>
                  <a:pt x="4348125" y="460324"/>
                </a:moveTo>
                <a:lnTo>
                  <a:pt x="4233672" y="526390"/>
                </a:lnTo>
                <a:lnTo>
                  <a:pt x="4122649" y="462305"/>
                </a:lnTo>
                <a:lnTo>
                  <a:pt x="4237101" y="396240"/>
                </a:lnTo>
                <a:lnTo>
                  <a:pt x="4348125" y="460324"/>
                </a:lnTo>
                <a:close/>
                <a:moveTo>
                  <a:pt x="4116019" y="458495"/>
                </a:moveTo>
                <a:lnTo>
                  <a:pt x="3991661" y="386715"/>
                </a:lnTo>
                <a:lnTo>
                  <a:pt x="4106113" y="320650"/>
                </a:lnTo>
                <a:lnTo>
                  <a:pt x="4230472" y="392430"/>
                </a:lnTo>
                <a:lnTo>
                  <a:pt x="4116019" y="458495"/>
                </a:lnTo>
                <a:close/>
                <a:moveTo>
                  <a:pt x="4109314" y="462305"/>
                </a:moveTo>
                <a:lnTo>
                  <a:pt x="3988384" y="532105"/>
                </a:lnTo>
                <a:lnTo>
                  <a:pt x="3864026" y="460324"/>
                </a:lnTo>
                <a:lnTo>
                  <a:pt x="3984955" y="390525"/>
                </a:lnTo>
                <a:lnTo>
                  <a:pt x="4109314" y="462305"/>
                </a:lnTo>
                <a:close/>
                <a:moveTo>
                  <a:pt x="3857320" y="456514"/>
                </a:moveTo>
                <a:lnTo>
                  <a:pt x="3746297" y="392430"/>
                </a:lnTo>
                <a:lnTo>
                  <a:pt x="3867226" y="322631"/>
                </a:lnTo>
                <a:lnTo>
                  <a:pt x="3978250" y="386715"/>
                </a:lnTo>
                <a:lnTo>
                  <a:pt x="3857320" y="456514"/>
                </a:lnTo>
                <a:close/>
                <a:moveTo>
                  <a:pt x="3850691" y="460324"/>
                </a:moveTo>
                <a:lnTo>
                  <a:pt x="3736239" y="526390"/>
                </a:lnTo>
                <a:lnTo>
                  <a:pt x="3625215" y="462305"/>
                </a:lnTo>
                <a:lnTo>
                  <a:pt x="3739667" y="396240"/>
                </a:lnTo>
                <a:lnTo>
                  <a:pt x="3850691" y="460324"/>
                </a:lnTo>
                <a:close/>
                <a:moveTo>
                  <a:pt x="3618586" y="458495"/>
                </a:moveTo>
                <a:lnTo>
                  <a:pt x="3494227" y="386715"/>
                </a:lnTo>
                <a:lnTo>
                  <a:pt x="3608680" y="320650"/>
                </a:lnTo>
                <a:lnTo>
                  <a:pt x="3733038" y="392430"/>
                </a:lnTo>
                <a:lnTo>
                  <a:pt x="3618586" y="458495"/>
                </a:lnTo>
                <a:close/>
                <a:moveTo>
                  <a:pt x="3611880" y="462305"/>
                </a:moveTo>
                <a:lnTo>
                  <a:pt x="3490951" y="532105"/>
                </a:lnTo>
                <a:lnTo>
                  <a:pt x="3366592" y="460324"/>
                </a:lnTo>
                <a:lnTo>
                  <a:pt x="3487522" y="390525"/>
                </a:lnTo>
                <a:lnTo>
                  <a:pt x="3611880" y="462305"/>
                </a:lnTo>
                <a:close/>
                <a:moveTo>
                  <a:pt x="3359887" y="456514"/>
                </a:moveTo>
                <a:lnTo>
                  <a:pt x="3248863" y="392430"/>
                </a:lnTo>
                <a:lnTo>
                  <a:pt x="3369793" y="322631"/>
                </a:lnTo>
                <a:lnTo>
                  <a:pt x="3480816" y="386715"/>
                </a:lnTo>
                <a:lnTo>
                  <a:pt x="3359887" y="456514"/>
                </a:lnTo>
                <a:close/>
                <a:moveTo>
                  <a:pt x="3353181" y="460324"/>
                </a:moveTo>
                <a:lnTo>
                  <a:pt x="3238729" y="526390"/>
                </a:lnTo>
                <a:lnTo>
                  <a:pt x="3127705" y="462305"/>
                </a:lnTo>
                <a:lnTo>
                  <a:pt x="3242158" y="396240"/>
                </a:lnTo>
                <a:lnTo>
                  <a:pt x="3353181" y="460324"/>
                </a:lnTo>
                <a:close/>
                <a:moveTo>
                  <a:pt x="3121076" y="458495"/>
                </a:moveTo>
                <a:lnTo>
                  <a:pt x="2996717" y="386715"/>
                </a:lnTo>
                <a:lnTo>
                  <a:pt x="3111170" y="320650"/>
                </a:lnTo>
                <a:lnTo>
                  <a:pt x="3235528" y="392430"/>
                </a:lnTo>
                <a:lnTo>
                  <a:pt x="3121076" y="458495"/>
                </a:lnTo>
                <a:close/>
                <a:moveTo>
                  <a:pt x="3114370" y="462305"/>
                </a:moveTo>
                <a:lnTo>
                  <a:pt x="2993441" y="532105"/>
                </a:lnTo>
                <a:lnTo>
                  <a:pt x="2869082" y="460324"/>
                </a:lnTo>
                <a:lnTo>
                  <a:pt x="2990012" y="390525"/>
                </a:lnTo>
                <a:lnTo>
                  <a:pt x="3114370" y="462305"/>
                </a:lnTo>
                <a:close/>
                <a:moveTo>
                  <a:pt x="2862377" y="456514"/>
                </a:moveTo>
                <a:lnTo>
                  <a:pt x="2751354" y="392430"/>
                </a:lnTo>
                <a:lnTo>
                  <a:pt x="2872283" y="322631"/>
                </a:lnTo>
                <a:lnTo>
                  <a:pt x="2983306" y="386715"/>
                </a:lnTo>
                <a:lnTo>
                  <a:pt x="2862377" y="456514"/>
                </a:lnTo>
                <a:close/>
                <a:moveTo>
                  <a:pt x="2855671" y="460324"/>
                </a:moveTo>
                <a:lnTo>
                  <a:pt x="2741295" y="526390"/>
                </a:lnTo>
                <a:lnTo>
                  <a:pt x="2630272" y="462305"/>
                </a:lnTo>
                <a:lnTo>
                  <a:pt x="2744724" y="396240"/>
                </a:lnTo>
                <a:lnTo>
                  <a:pt x="2855671" y="460324"/>
                </a:lnTo>
                <a:close/>
                <a:moveTo>
                  <a:pt x="2623566" y="458495"/>
                </a:moveTo>
                <a:lnTo>
                  <a:pt x="2499208" y="386715"/>
                </a:lnTo>
                <a:lnTo>
                  <a:pt x="2613660" y="320650"/>
                </a:lnTo>
                <a:lnTo>
                  <a:pt x="2738019" y="392430"/>
                </a:lnTo>
                <a:lnTo>
                  <a:pt x="2623566" y="458495"/>
                </a:lnTo>
                <a:close/>
                <a:moveTo>
                  <a:pt x="2616937" y="462305"/>
                </a:moveTo>
                <a:lnTo>
                  <a:pt x="2496007" y="532105"/>
                </a:lnTo>
                <a:lnTo>
                  <a:pt x="2371649" y="460324"/>
                </a:lnTo>
                <a:lnTo>
                  <a:pt x="2492578" y="390525"/>
                </a:lnTo>
                <a:lnTo>
                  <a:pt x="2616937" y="462305"/>
                </a:lnTo>
                <a:close/>
                <a:moveTo>
                  <a:pt x="2364943" y="456514"/>
                </a:moveTo>
                <a:lnTo>
                  <a:pt x="2253920" y="392430"/>
                </a:lnTo>
                <a:lnTo>
                  <a:pt x="2374849" y="322631"/>
                </a:lnTo>
                <a:lnTo>
                  <a:pt x="2485873" y="386715"/>
                </a:lnTo>
                <a:lnTo>
                  <a:pt x="2364943" y="456514"/>
                </a:lnTo>
                <a:close/>
                <a:moveTo>
                  <a:pt x="2358238" y="460324"/>
                </a:moveTo>
                <a:lnTo>
                  <a:pt x="2243785" y="526390"/>
                </a:lnTo>
                <a:lnTo>
                  <a:pt x="2132762" y="462305"/>
                </a:lnTo>
                <a:lnTo>
                  <a:pt x="2247214" y="396240"/>
                </a:lnTo>
                <a:lnTo>
                  <a:pt x="2358238" y="460324"/>
                </a:lnTo>
                <a:close/>
                <a:moveTo>
                  <a:pt x="2126132" y="458495"/>
                </a:moveTo>
                <a:lnTo>
                  <a:pt x="2001774" y="386715"/>
                </a:lnTo>
                <a:lnTo>
                  <a:pt x="2116227" y="320650"/>
                </a:lnTo>
                <a:lnTo>
                  <a:pt x="2240585" y="392430"/>
                </a:lnTo>
                <a:lnTo>
                  <a:pt x="2126132" y="458495"/>
                </a:lnTo>
                <a:close/>
                <a:moveTo>
                  <a:pt x="2119427" y="462305"/>
                </a:moveTo>
                <a:lnTo>
                  <a:pt x="1998497" y="532105"/>
                </a:lnTo>
                <a:lnTo>
                  <a:pt x="1874139" y="460324"/>
                </a:lnTo>
                <a:lnTo>
                  <a:pt x="1995069" y="390525"/>
                </a:lnTo>
                <a:lnTo>
                  <a:pt x="2119427" y="462305"/>
                </a:lnTo>
                <a:close/>
                <a:moveTo>
                  <a:pt x="1867434" y="456514"/>
                </a:moveTo>
                <a:lnTo>
                  <a:pt x="1756410" y="392430"/>
                </a:lnTo>
                <a:lnTo>
                  <a:pt x="1877339" y="322631"/>
                </a:lnTo>
                <a:lnTo>
                  <a:pt x="1988363" y="386715"/>
                </a:lnTo>
                <a:lnTo>
                  <a:pt x="1867434" y="456514"/>
                </a:lnTo>
                <a:close/>
                <a:moveTo>
                  <a:pt x="1860728" y="460324"/>
                </a:moveTo>
                <a:lnTo>
                  <a:pt x="1746275" y="526390"/>
                </a:lnTo>
                <a:lnTo>
                  <a:pt x="1635252" y="462305"/>
                </a:lnTo>
                <a:lnTo>
                  <a:pt x="1749704" y="396240"/>
                </a:lnTo>
                <a:lnTo>
                  <a:pt x="1860728" y="460324"/>
                </a:lnTo>
                <a:close/>
                <a:moveTo>
                  <a:pt x="1628623" y="458495"/>
                </a:moveTo>
                <a:lnTo>
                  <a:pt x="1504264" y="386715"/>
                </a:lnTo>
                <a:lnTo>
                  <a:pt x="1618717" y="320650"/>
                </a:lnTo>
                <a:lnTo>
                  <a:pt x="1743075" y="392430"/>
                </a:lnTo>
                <a:lnTo>
                  <a:pt x="1628623" y="458495"/>
                </a:lnTo>
                <a:close/>
                <a:moveTo>
                  <a:pt x="1621917" y="462305"/>
                </a:moveTo>
                <a:lnTo>
                  <a:pt x="1500988" y="532105"/>
                </a:lnTo>
                <a:lnTo>
                  <a:pt x="1376629" y="460324"/>
                </a:lnTo>
                <a:lnTo>
                  <a:pt x="1497559" y="390525"/>
                </a:lnTo>
                <a:lnTo>
                  <a:pt x="1621917" y="462305"/>
                </a:lnTo>
                <a:close/>
                <a:moveTo>
                  <a:pt x="1369924" y="456514"/>
                </a:moveTo>
                <a:lnTo>
                  <a:pt x="1258900" y="392430"/>
                </a:lnTo>
                <a:lnTo>
                  <a:pt x="1379830" y="322631"/>
                </a:lnTo>
                <a:lnTo>
                  <a:pt x="1490853" y="386715"/>
                </a:lnTo>
                <a:lnTo>
                  <a:pt x="1369924" y="456514"/>
                </a:lnTo>
                <a:close/>
                <a:moveTo>
                  <a:pt x="1363294" y="460324"/>
                </a:moveTo>
                <a:lnTo>
                  <a:pt x="1248842" y="526390"/>
                </a:lnTo>
                <a:lnTo>
                  <a:pt x="1137819" y="462305"/>
                </a:lnTo>
                <a:lnTo>
                  <a:pt x="1252271" y="396240"/>
                </a:lnTo>
                <a:lnTo>
                  <a:pt x="1363294" y="460324"/>
                </a:lnTo>
                <a:close/>
                <a:moveTo>
                  <a:pt x="1131113" y="458495"/>
                </a:moveTo>
                <a:lnTo>
                  <a:pt x="1006754" y="386715"/>
                </a:lnTo>
                <a:lnTo>
                  <a:pt x="1121207" y="320650"/>
                </a:lnTo>
                <a:lnTo>
                  <a:pt x="1245565" y="392430"/>
                </a:lnTo>
                <a:lnTo>
                  <a:pt x="1131113" y="458495"/>
                </a:lnTo>
                <a:close/>
                <a:moveTo>
                  <a:pt x="1124484" y="462305"/>
                </a:moveTo>
                <a:lnTo>
                  <a:pt x="1003554" y="532105"/>
                </a:lnTo>
                <a:lnTo>
                  <a:pt x="879196" y="460324"/>
                </a:lnTo>
                <a:lnTo>
                  <a:pt x="1000125" y="390525"/>
                </a:lnTo>
                <a:lnTo>
                  <a:pt x="1124484" y="462305"/>
                </a:lnTo>
                <a:close/>
                <a:moveTo>
                  <a:pt x="872490" y="456514"/>
                </a:moveTo>
                <a:lnTo>
                  <a:pt x="761467" y="392430"/>
                </a:lnTo>
                <a:lnTo>
                  <a:pt x="882396" y="322631"/>
                </a:lnTo>
                <a:lnTo>
                  <a:pt x="993419" y="386715"/>
                </a:lnTo>
                <a:lnTo>
                  <a:pt x="872490" y="456514"/>
                </a:lnTo>
                <a:close/>
                <a:moveTo>
                  <a:pt x="865784" y="460324"/>
                </a:moveTo>
                <a:lnTo>
                  <a:pt x="751332" y="526390"/>
                </a:lnTo>
                <a:lnTo>
                  <a:pt x="640309" y="462305"/>
                </a:lnTo>
                <a:lnTo>
                  <a:pt x="754761" y="396240"/>
                </a:lnTo>
                <a:lnTo>
                  <a:pt x="865784" y="460324"/>
                </a:lnTo>
                <a:close/>
                <a:moveTo>
                  <a:pt x="633679" y="458495"/>
                </a:moveTo>
                <a:lnTo>
                  <a:pt x="509321" y="386715"/>
                </a:lnTo>
                <a:lnTo>
                  <a:pt x="623773" y="320650"/>
                </a:lnTo>
                <a:lnTo>
                  <a:pt x="748132" y="392430"/>
                </a:lnTo>
                <a:lnTo>
                  <a:pt x="633679" y="458495"/>
                </a:lnTo>
                <a:close/>
                <a:moveTo>
                  <a:pt x="626974" y="462305"/>
                </a:moveTo>
                <a:lnTo>
                  <a:pt x="506044" y="532105"/>
                </a:lnTo>
                <a:lnTo>
                  <a:pt x="381686" y="460324"/>
                </a:lnTo>
                <a:lnTo>
                  <a:pt x="502615" y="390525"/>
                </a:lnTo>
                <a:lnTo>
                  <a:pt x="626974" y="462305"/>
                </a:lnTo>
                <a:close/>
                <a:moveTo>
                  <a:pt x="374980" y="456514"/>
                </a:moveTo>
                <a:lnTo>
                  <a:pt x="263957" y="392430"/>
                </a:lnTo>
                <a:lnTo>
                  <a:pt x="384886" y="322631"/>
                </a:lnTo>
                <a:lnTo>
                  <a:pt x="495910" y="386715"/>
                </a:lnTo>
                <a:lnTo>
                  <a:pt x="374980" y="456514"/>
                </a:lnTo>
                <a:close/>
                <a:moveTo>
                  <a:pt x="499339" y="535991"/>
                </a:moveTo>
                <a:lnTo>
                  <a:pt x="384886" y="602056"/>
                </a:lnTo>
                <a:lnTo>
                  <a:pt x="260528" y="530276"/>
                </a:lnTo>
                <a:lnTo>
                  <a:pt x="374980" y="464210"/>
                </a:lnTo>
                <a:lnTo>
                  <a:pt x="499339" y="535991"/>
                </a:lnTo>
                <a:close/>
                <a:moveTo>
                  <a:pt x="495910" y="673913"/>
                </a:moveTo>
                <a:lnTo>
                  <a:pt x="374980" y="743712"/>
                </a:lnTo>
                <a:lnTo>
                  <a:pt x="263957" y="679628"/>
                </a:lnTo>
                <a:lnTo>
                  <a:pt x="384886" y="609829"/>
                </a:lnTo>
                <a:lnTo>
                  <a:pt x="495910" y="673913"/>
                </a:lnTo>
                <a:close/>
                <a:moveTo>
                  <a:pt x="499339" y="823265"/>
                </a:moveTo>
                <a:lnTo>
                  <a:pt x="384886" y="889330"/>
                </a:lnTo>
                <a:lnTo>
                  <a:pt x="260528" y="817550"/>
                </a:lnTo>
                <a:lnTo>
                  <a:pt x="374980" y="751484"/>
                </a:lnTo>
                <a:lnTo>
                  <a:pt x="499339" y="823265"/>
                </a:lnTo>
                <a:close/>
                <a:moveTo>
                  <a:pt x="495910" y="961111"/>
                </a:moveTo>
                <a:lnTo>
                  <a:pt x="374980" y="1030910"/>
                </a:lnTo>
                <a:lnTo>
                  <a:pt x="263957" y="966826"/>
                </a:lnTo>
                <a:lnTo>
                  <a:pt x="384886" y="897026"/>
                </a:lnTo>
                <a:lnTo>
                  <a:pt x="495910" y="961111"/>
                </a:lnTo>
                <a:close/>
                <a:moveTo>
                  <a:pt x="499339" y="1110463"/>
                </a:moveTo>
                <a:lnTo>
                  <a:pt x="384886" y="1176528"/>
                </a:lnTo>
                <a:lnTo>
                  <a:pt x="260528" y="1104748"/>
                </a:lnTo>
                <a:lnTo>
                  <a:pt x="374980" y="1038682"/>
                </a:lnTo>
                <a:lnTo>
                  <a:pt x="499339" y="1110463"/>
                </a:lnTo>
                <a:close/>
                <a:moveTo>
                  <a:pt x="495910" y="1248309"/>
                </a:moveTo>
                <a:lnTo>
                  <a:pt x="374980" y="1318108"/>
                </a:lnTo>
                <a:lnTo>
                  <a:pt x="263957" y="1254024"/>
                </a:lnTo>
                <a:lnTo>
                  <a:pt x="384886" y="1184224"/>
                </a:lnTo>
                <a:lnTo>
                  <a:pt x="495910" y="1248309"/>
                </a:lnTo>
                <a:close/>
                <a:moveTo>
                  <a:pt x="499339" y="1397660"/>
                </a:moveTo>
                <a:lnTo>
                  <a:pt x="384886" y="1463726"/>
                </a:lnTo>
                <a:lnTo>
                  <a:pt x="260528" y="1391945"/>
                </a:lnTo>
                <a:lnTo>
                  <a:pt x="374980" y="1325880"/>
                </a:lnTo>
                <a:lnTo>
                  <a:pt x="499339" y="1397660"/>
                </a:lnTo>
                <a:close/>
                <a:moveTo>
                  <a:pt x="495910" y="1535582"/>
                </a:moveTo>
                <a:lnTo>
                  <a:pt x="374980" y="1605382"/>
                </a:lnTo>
                <a:lnTo>
                  <a:pt x="263957" y="1541297"/>
                </a:lnTo>
                <a:lnTo>
                  <a:pt x="384886" y="1471498"/>
                </a:lnTo>
                <a:lnTo>
                  <a:pt x="495910" y="1535582"/>
                </a:lnTo>
                <a:close/>
                <a:moveTo>
                  <a:pt x="499339" y="1684934"/>
                </a:moveTo>
                <a:lnTo>
                  <a:pt x="384886" y="1751000"/>
                </a:lnTo>
                <a:lnTo>
                  <a:pt x="260528" y="1679219"/>
                </a:lnTo>
                <a:lnTo>
                  <a:pt x="374980" y="1613154"/>
                </a:lnTo>
                <a:lnTo>
                  <a:pt x="499339" y="1684934"/>
                </a:lnTo>
                <a:close/>
                <a:moveTo>
                  <a:pt x="495910" y="1822780"/>
                </a:moveTo>
                <a:lnTo>
                  <a:pt x="374980" y="1892579"/>
                </a:lnTo>
                <a:lnTo>
                  <a:pt x="263957" y="1828495"/>
                </a:lnTo>
                <a:lnTo>
                  <a:pt x="384886" y="1758696"/>
                </a:lnTo>
                <a:lnTo>
                  <a:pt x="495910" y="1822780"/>
                </a:lnTo>
                <a:close/>
                <a:moveTo>
                  <a:pt x="499339" y="1972132"/>
                </a:moveTo>
                <a:lnTo>
                  <a:pt x="384886" y="2038198"/>
                </a:lnTo>
                <a:lnTo>
                  <a:pt x="260528" y="1966417"/>
                </a:lnTo>
                <a:lnTo>
                  <a:pt x="374980" y="1900352"/>
                </a:lnTo>
                <a:lnTo>
                  <a:pt x="499339" y="1972132"/>
                </a:lnTo>
                <a:close/>
                <a:moveTo>
                  <a:pt x="495910" y="2109978"/>
                </a:moveTo>
                <a:lnTo>
                  <a:pt x="374980" y="2179777"/>
                </a:lnTo>
                <a:lnTo>
                  <a:pt x="263957" y="2115693"/>
                </a:lnTo>
                <a:lnTo>
                  <a:pt x="384886" y="2045894"/>
                </a:lnTo>
                <a:lnTo>
                  <a:pt x="495910" y="2109978"/>
                </a:lnTo>
                <a:close/>
                <a:moveTo>
                  <a:pt x="499339" y="2259330"/>
                </a:moveTo>
                <a:lnTo>
                  <a:pt x="384886" y="2325396"/>
                </a:lnTo>
                <a:lnTo>
                  <a:pt x="260528" y="2253615"/>
                </a:lnTo>
                <a:lnTo>
                  <a:pt x="374980" y="2187550"/>
                </a:lnTo>
                <a:lnTo>
                  <a:pt x="499339" y="2259330"/>
                </a:lnTo>
                <a:close/>
                <a:moveTo>
                  <a:pt x="495910" y="2397252"/>
                </a:moveTo>
                <a:lnTo>
                  <a:pt x="374980" y="2467051"/>
                </a:lnTo>
                <a:lnTo>
                  <a:pt x="263957" y="2402967"/>
                </a:lnTo>
                <a:lnTo>
                  <a:pt x="384886" y="2333168"/>
                </a:lnTo>
                <a:lnTo>
                  <a:pt x="495910" y="2397252"/>
                </a:lnTo>
                <a:close/>
                <a:moveTo>
                  <a:pt x="499339" y="2546604"/>
                </a:moveTo>
                <a:lnTo>
                  <a:pt x="384886" y="2612669"/>
                </a:lnTo>
                <a:lnTo>
                  <a:pt x="260528" y="2540889"/>
                </a:lnTo>
                <a:lnTo>
                  <a:pt x="374980" y="2474824"/>
                </a:lnTo>
                <a:lnTo>
                  <a:pt x="499339" y="2546604"/>
                </a:lnTo>
                <a:close/>
                <a:moveTo>
                  <a:pt x="495910" y="2684450"/>
                </a:moveTo>
                <a:lnTo>
                  <a:pt x="374980" y="2754249"/>
                </a:lnTo>
                <a:lnTo>
                  <a:pt x="263957" y="2690165"/>
                </a:lnTo>
                <a:lnTo>
                  <a:pt x="384886" y="2620366"/>
                </a:lnTo>
                <a:lnTo>
                  <a:pt x="495910" y="2684450"/>
                </a:lnTo>
                <a:close/>
                <a:moveTo>
                  <a:pt x="499339" y="2833802"/>
                </a:moveTo>
                <a:lnTo>
                  <a:pt x="384886" y="2899867"/>
                </a:lnTo>
                <a:lnTo>
                  <a:pt x="260528" y="2828087"/>
                </a:lnTo>
                <a:lnTo>
                  <a:pt x="374980" y="2762022"/>
                </a:lnTo>
                <a:lnTo>
                  <a:pt x="499339" y="2833802"/>
                </a:lnTo>
                <a:close/>
                <a:moveTo>
                  <a:pt x="495910" y="2971648"/>
                </a:moveTo>
                <a:lnTo>
                  <a:pt x="374980" y="3041447"/>
                </a:lnTo>
                <a:lnTo>
                  <a:pt x="263957" y="2977363"/>
                </a:lnTo>
                <a:lnTo>
                  <a:pt x="384886" y="2907564"/>
                </a:lnTo>
                <a:lnTo>
                  <a:pt x="495910" y="2971648"/>
                </a:lnTo>
                <a:close/>
                <a:moveTo>
                  <a:pt x="499339" y="3121000"/>
                </a:moveTo>
                <a:lnTo>
                  <a:pt x="384886" y="3187065"/>
                </a:lnTo>
                <a:lnTo>
                  <a:pt x="260528" y="3115285"/>
                </a:lnTo>
                <a:lnTo>
                  <a:pt x="374980" y="3049219"/>
                </a:lnTo>
                <a:lnTo>
                  <a:pt x="499339" y="3121000"/>
                </a:lnTo>
                <a:close/>
                <a:moveTo>
                  <a:pt x="495910" y="3258922"/>
                </a:moveTo>
                <a:lnTo>
                  <a:pt x="374980" y="3328721"/>
                </a:lnTo>
                <a:lnTo>
                  <a:pt x="263957" y="3264637"/>
                </a:lnTo>
                <a:lnTo>
                  <a:pt x="384886" y="3194837"/>
                </a:lnTo>
                <a:lnTo>
                  <a:pt x="495910" y="3258922"/>
                </a:lnTo>
                <a:close/>
                <a:moveTo>
                  <a:pt x="499339" y="3408274"/>
                </a:moveTo>
                <a:lnTo>
                  <a:pt x="384886" y="3474339"/>
                </a:lnTo>
                <a:lnTo>
                  <a:pt x="260528" y="3402559"/>
                </a:lnTo>
                <a:lnTo>
                  <a:pt x="374980" y="3336493"/>
                </a:lnTo>
                <a:lnTo>
                  <a:pt x="499339" y="3408274"/>
                </a:lnTo>
                <a:close/>
                <a:moveTo>
                  <a:pt x="495910" y="3546119"/>
                </a:moveTo>
                <a:lnTo>
                  <a:pt x="374980" y="3615919"/>
                </a:lnTo>
                <a:lnTo>
                  <a:pt x="263957" y="3551834"/>
                </a:lnTo>
                <a:lnTo>
                  <a:pt x="384886" y="3482035"/>
                </a:lnTo>
                <a:lnTo>
                  <a:pt x="495910" y="3546119"/>
                </a:lnTo>
                <a:close/>
                <a:moveTo>
                  <a:pt x="499339" y="3695472"/>
                </a:moveTo>
                <a:lnTo>
                  <a:pt x="384886" y="3761537"/>
                </a:lnTo>
                <a:lnTo>
                  <a:pt x="260528" y="3689757"/>
                </a:lnTo>
                <a:lnTo>
                  <a:pt x="374980" y="3623691"/>
                </a:lnTo>
                <a:lnTo>
                  <a:pt x="499339" y="3695472"/>
                </a:lnTo>
                <a:close/>
                <a:moveTo>
                  <a:pt x="495910" y="3833317"/>
                </a:moveTo>
                <a:lnTo>
                  <a:pt x="374980" y="3903117"/>
                </a:lnTo>
                <a:lnTo>
                  <a:pt x="263957" y="3839032"/>
                </a:lnTo>
                <a:lnTo>
                  <a:pt x="384886" y="3769233"/>
                </a:lnTo>
                <a:lnTo>
                  <a:pt x="495910" y="3833317"/>
                </a:lnTo>
                <a:close/>
                <a:moveTo>
                  <a:pt x="499339" y="3982669"/>
                </a:moveTo>
                <a:lnTo>
                  <a:pt x="384886" y="4048735"/>
                </a:lnTo>
                <a:lnTo>
                  <a:pt x="260528" y="3976954"/>
                </a:lnTo>
                <a:lnTo>
                  <a:pt x="374980" y="3910889"/>
                </a:lnTo>
                <a:lnTo>
                  <a:pt x="499339" y="3982669"/>
                </a:lnTo>
                <a:close/>
                <a:moveTo>
                  <a:pt x="495910" y="4120591"/>
                </a:moveTo>
                <a:lnTo>
                  <a:pt x="374980" y="4190390"/>
                </a:lnTo>
                <a:lnTo>
                  <a:pt x="263957" y="4126306"/>
                </a:lnTo>
                <a:lnTo>
                  <a:pt x="384886" y="4056507"/>
                </a:lnTo>
                <a:lnTo>
                  <a:pt x="495910" y="4120591"/>
                </a:lnTo>
                <a:close/>
                <a:moveTo>
                  <a:pt x="499339" y="4269943"/>
                </a:moveTo>
                <a:lnTo>
                  <a:pt x="384886" y="4336009"/>
                </a:lnTo>
                <a:lnTo>
                  <a:pt x="260528" y="4264228"/>
                </a:lnTo>
                <a:lnTo>
                  <a:pt x="374980" y="4198163"/>
                </a:lnTo>
                <a:lnTo>
                  <a:pt x="499339" y="4269943"/>
                </a:lnTo>
                <a:close/>
                <a:moveTo>
                  <a:pt x="495910" y="4407789"/>
                </a:moveTo>
                <a:lnTo>
                  <a:pt x="374980" y="4477588"/>
                </a:lnTo>
                <a:lnTo>
                  <a:pt x="263957" y="4413504"/>
                </a:lnTo>
                <a:lnTo>
                  <a:pt x="384886" y="4343705"/>
                </a:lnTo>
                <a:lnTo>
                  <a:pt x="495910" y="4407789"/>
                </a:lnTo>
                <a:close/>
                <a:moveTo>
                  <a:pt x="499339" y="4557141"/>
                </a:moveTo>
                <a:lnTo>
                  <a:pt x="384886" y="4623206"/>
                </a:lnTo>
                <a:lnTo>
                  <a:pt x="260528" y="4551426"/>
                </a:lnTo>
                <a:lnTo>
                  <a:pt x="374980" y="4485361"/>
                </a:lnTo>
                <a:lnTo>
                  <a:pt x="499339" y="4557141"/>
                </a:lnTo>
                <a:close/>
                <a:moveTo>
                  <a:pt x="495910" y="4694987"/>
                </a:moveTo>
                <a:lnTo>
                  <a:pt x="374980" y="4764786"/>
                </a:lnTo>
                <a:lnTo>
                  <a:pt x="263957" y="4700702"/>
                </a:lnTo>
                <a:lnTo>
                  <a:pt x="384886" y="4630903"/>
                </a:lnTo>
                <a:lnTo>
                  <a:pt x="495910" y="4694987"/>
                </a:lnTo>
                <a:close/>
                <a:moveTo>
                  <a:pt x="499339" y="4844339"/>
                </a:moveTo>
                <a:lnTo>
                  <a:pt x="384886" y="4910404"/>
                </a:lnTo>
                <a:lnTo>
                  <a:pt x="260528" y="4838624"/>
                </a:lnTo>
                <a:lnTo>
                  <a:pt x="374980" y="4772559"/>
                </a:lnTo>
                <a:lnTo>
                  <a:pt x="499339" y="4844339"/>
                </a:lnTo>
                <a:close/>
                <a:moveTo>
                  <a:pt x="495910" y="4982261"/>
                </a:moveTo>
                <a:lnTo>
                  <a:pt x="374980" y="5052060"/>
                </a:lnTo>
                <a:lnTo>
                  <a:pt x="263957" y="4987976"/>
                </a:lnTo>
                <a:lnTo>
                  <a:pt x="384886" y="4918177"/>
                </a:lnTo>
                <a:lnTo>
                  <a:pt x="495910" y="4982261"/>
                </a:lnTo>
                <a:close/>
                <a:moveTo>
                  <a:pt x="499339" y="5131613"/>
                </a:moveTo>
                <a:lnTo>
                  <a:pt x="384886" y="5197678"/>
                </a:lnTo>
                <a:lnTo>
                  <a:pt x="260528" y="5125898"/>
                </a:lnTo>
                <a:lnTo>
                  <a:pt x="374980" y="5059833"/>
                </a:lnTo>
                <a:lnTo>
                  <a:pt x="499339" y="5131613"/>
                </a:lnTo>
                <a:close/>
                <a:moveTo>
                  <a:pt x="495910" y="5269459"/>
                </a:moveTo>
                <a:lnTo>
                  <a:pt x="374980" y="5339258"/>
                </a:lnTo>
                <a:lnTo>
                  <a:pt x="263957" y="5275174"/>
                </a:lnTo>
                <a:lnTo>
                  <a:pt x="384886" y="5205375"/>
                </a:lnTo>
                <a:lnTo>
                  <a:pt x="495910" y="5269459"/>
                </a:lnTo>
                <a:close/>
                <a:moveTo>
                  <a:pt x="499339" y="5418811"/>
                </a:moveTo>
                <a:lnTo>
                  <a:pt x="384886" y="5484876"/>
                </a:lnTo>
                <a:lnTo>
                  <a:pt x="260528" y="5413096"/>
                </a:lnTo>
                <a:lnTo>
                  <a:pt x="374980" y="5347031"/>
                </a:lnTo>
                <a:lnTo>
                  <a:pt x="499339" y="5418811"/>
                </a:lnTo>
                <a:close/>
                <a:moveTo>
                  <a:pt x="495910" y="5556656"/>
                </a:moveTo>
                <a:lnTo>
                  <a:pt x="374980" y="5626456"/>
                </a:lnTo>
                <a:lnTo>
                  <a:pt x="263957" y="5562371"/>
                </a:lnTo>
                <a:lnTo>
                  <a:pt x="384886" y="5492572"/>
                </a:lnTo>
                <a:lnTo>
                  <a:pt x="495910" y="5556656"/>
                </a:lnTo>
                <a:close/>
                <a:moveTo>
                  <a:pt x="499339" y="5706009"/>
                </a:moveTo>
                <a:lnTo>
                  <a:pt x="384886" y="5772074"/>
                </a:lnTo>
                <a:lnTo>
                  <a:pt x="260528" y="5700294"/>
                </a:lnTo>
                <a:lnTo>
                  <a:pt x="374980" y="5634228"/>
                </a:lnTo>
                <a:lnTo>
                  <a:pt x="499339" y="5706009"/>
                </a:lnTo>
                <a:close/>
                <a:moveTo>
                  <a:pt x="495910" y="5843931"/>
                </a:moveTo>
                <a:lnTo>
                  <a:pt x="374980" y="5913730"/>
                </a:lnTo>
                <a:lnTo>
                  <a:pt x="263957" y="5849646"/>
                </a:lnTo>
                <a:lnTo>
                  <a:pt x="384886" y="5779847"/>
                </a:lnTo>
                <a:lnTo>
                  <a:pt x="495910" y="5843931"/>
                </a:lnTo>
                <a:close/>
                <a:moveTo>
                  <a:pt x="499339" y="5993283"/>
                </a:moveTo>
                <a:lnTo>
                  <a:pt x="384886" y="6059348"/>
                </a:lnTo>
                <a:lnTo>
                  <a:pt x="260528" y="5987568"/>
                </a:lnTo>
                <a:lnTo>
                  <a:pt x="374980" y="5921502"/>
                </a:lnTo>
                <a:lnTo>
                  <a:pt x="499339" y="5993283"/>
                </a:lnTo>
                <a:close/>
                <a:moveTo>
                  <a:pt x="495910" y="6131128"/>
                </a:moveTo>
                <a:lnTo>
                  <a:pt x="374980" y="6200928"/>
                </a:lnTo>
                <a:lnTo>
                  <a:pt x="263957" y="6136843"/>
                </a:lnTo>
                <a:lnTo>
                  <a:pt x="384886" y="6067044"/>
                </a:lnTo>
                <a:lnTo>
                  <a:pt x="495910" y="6131128"/>
                </a:lnTo>
                <a:close/>
                <a:moveTo>
                  <a:pt x="499339" y="6280481"/>
                </a:moveTo>
                <a:lnTo>
                  <a:pt x="384886" y="6346546"/>
                </a:lnTo>
                <a:lnTo>
                  <a:pt x="260528" y="6274766"/>
                </a:lnTo>
                <a:lnTo>
                  <a:pt x="374980" y="6208700"/>
                </a:lnTo>
                <a:lnTo>
                  <a:pt x="499339" y="6280481"/>
                </a:lnTo>
                <a:close/>
                <a:moveTo>
                  <a:pt x="495910" y="6418326"/>
                </a:moveTo>
                <a:lnTo>
                  <a:pt x="374980" y="6488126"/>
                </a:lnTo>
                <a:lnTo>
                  <a:pt x="263957" y="6424041"/>
                </a:lnTo>
                <a:lnTo>
                  <a:pt x="384886" y="6354242"/>
                </a:lnTo>
                <a:lnTo>
                  <a:pt x="495910" y="6418326"/>
                </a:lnTo>
                <a:close/>
                <a:moveTo>
                  <a:pt x="502615" y="6422212"/>
                </a:moveTo>
                <a:lnTo>
                  <a:pt x="626974" y="6493993"/>
                </a:lnTo>
                <a:lnTo>
                  <a:pt x="506044" y="6563792"/>
                </a:lnTo>
                <a:lnTo>
                  <a:pt x="381686" y="6492011"/>
                </a:lnTo>
                <a:lnTo>
                  <a:pt x="502615" y="6422212"/>
                </a:lnTo>
                <a:close/>
                <a:moveTo>
                  <a:pt x="509321" y="6418326"/>
                </a:moveTo>
                <a:lnTo>
                  <a:pt x="623773" y="6352261"/>
                </a:lnTo>
                <a:lnTo>
                  <a:pt x="748132" y="6424041"/>
                </a:lnTo>
                <a:lnTo>
                  <a:pt x="633679" y="6490106"/>
                </a:lnTo>
                <a:lnTo>
                  <a:pt x="509321" y="6418326"/>
                </a:lnTo>
                <a:close/>
                <a:moveTo>
                  <a:pt x="754761" y="6427927"/>
                </a:moveTo>
                <a:lnTo>
                  <a:pt x="865784" y="6492011"/>
                </a:lnTo>
                <a:lnTo>
                  <a:pt x="751332" y="6558077"/>
                </a:lnTo>
                <a:lnTo>
                  <a:pt x="640309" y="6493993"/>
                </a:lnTo>
                <a:lnTo>
                  <a:pt x="754761" y="6427927"/>
                </a:lnTo>
                <a:close/>
                <a:moveTo>
                  <a:pt x="761467" y="6424117"/>
                </a:moveTo>
                <a:lnTo>
                  <a:pt x="882396" y="6354318"/>
                </a:lnTo>
                <a:lnTo>
                  <a:pt x="993419" y="6418402"/>
                </a:lnTo>
                <a:lnTo>
                  <a:pt x="872490" y="6488201"/>
                </a:lnTo>
                <a:lnTo>
                  <a:pt x="761467" y="6424117"/>
                </a:lnTo>
                <a:close/>
                <a:moveTo>
                  <a:pt x="1000125" y="6422212"/>
                </a:moveTo>
                <a:lnTo>
                  <a:pt x="1124484" y="6493993"/>
                </a:lnTo>
                <a:lnTo>
                  <a:pt x="1003554" y="6563792"/>
                </a:lnTo>
                <a:lnTo>
                  <a:pt x="879196" y="6492011"/>
                </a:lnTo>
                <a:lnTo>
                  <a:pt x="1000125" y="6422212"/>
                </a:lnTo>
                <a:close/>
                <a:moveTo>
                  <a:pt x="1006754" y="6418326"/>
                </a:moveTo>
                <a:lnTo>
                  <a:pt x="1121207" y="6352261"/>
                </a:lnTo>
                <a:lnTo>
                  <a:pt x="1245565" y="6424041"/>
                </a:lnTo>
                <a:lnTo>
                  <a:pt x="1131113" y="6490106"/>
                </a:lnTo>
                <a:lnTo>
                  <a:pt x="1006754" y="6418326"/>
                </a:lnTo>
                <a:close/>
                <a:moveTo>
                  <a:pt x="1252271" y="6427927"/>
                </a:moveTo>
                <a:lnTo>
                  <a:pt x="1363294" y="6492011"/>
                </a:lnTo>
                <a:lnTo>
                  <a:pt x="1248842" y="6558077"/>
                </a:lnTo>
                <a:lnTo>
                  <a:pt x="1137819" y="6493993"/>
                </a:lnTo>
                <a:lnTo>
                  <a:pt x="1252271" y="6427927"/>
                </a:lnTo>
                <a:close/>
                <a:moveTo>
                  <a:pt x="1258900" y="6424117"/>
                </a:moveTo>
                <a:lnTo>
                  <a:pt x="1379830" y="6354318"/>
                </a:lnTo>
                <a:lnTo>
                  <a:pt x="1490853" y="6418402"/>
                </a:lnTo>
                <a:lnTo>
                  <a:pt x="1369924" y="6488201"/>
                </a:lnTo>
                <a:lnTo>
                  <a:pt x="1258900" y="6424117"/>
                </a:lnTo>
                <a:close/>
                <a:moveTo>
                  <a:pt x="1497559" y="6422212"/>
                </a:moveTo>
                <a:lnTo>
                  <a:pt x="1621917" y="6493993"/>
                </a:lnTo>
                <a:lnTo>
                  <a:pt x="1500988" y="6563792"/>
                </a:lnTo>
                <a:lnTo>
                  <a:pt x="1376629" y="6492011"/>
                </a:lnTo>
                <a:lnTo>
                  <a:pt x="1497559" y="6422212"/>
                </a:lnTo>
                <a:close/>
                <a:moveTo>
                  <a:pt x="1504264" y="6418326"/>
                </a:moveTo>
                <a:lnTo>
                  <a:pt x="1618717" y="6352261"/>
                </a:lnTo>
                <a:lnTo>
                  <a:pt x="1743075" y="6424041"/>
                </a:lnTo>
                <a:lnTo>
                  <a:pt x="1628623" y="6490106"/>
                </a:lnTo>
                <a:lnTo>
                  <a:pt x="1504264" y="6418326"/>
                </a:lnTo>
                <a:close/>
                <a:moveTo>
                  <a:pt x="1749704" y="6427927"/>
                </a:moveTo>
                <a:lnTo>
                  <a:pt x="1860728" y="6492011"/>
                </a:lnTo>
                <a:lnTo>
                  <a:pt x="1746275" y="6558077"/>
                </a:lnTo>
                <a:lnTo>
                  <a:pt x="1635252" y="6493993"/>
                </a:lnTo>
                <a:lnTo>
                  <a:pt x="1749704" y="6427927"/>
                </a:lnTo>
                <a:close/>
                <a:moveTo>
                  <a:pt x="1756410" y="6424117"/>
                </a:moveTo>
                <a:lnTo>
                  <a:pt x="1877339" y="6354318"/>
                </a:lnTo>
                <a:lnTo>
                  <a:pt x="1988363" y="6418402"/>
                </a:lnTo>
                <a:lnTo>
                  <a:pt x="1867434" y="6488201"/>
                </a:lnTo>
                <a:lnTo>
                  <a:pt x="1756410" y="6424117"/>
                </a:lnTo>
                <a:close/>
                <a:moveTo>
                  <a:pt x="1995069" y="6422212"/>
                </a:moveTo>
                <a:lnTo>
                  <a:pt x="2119427" y="6493993"/>
                </a:lnTo>
                <a:lnTo>
                  <a:pt x="1998497" y="6563792"/>
                </a:lnTo>
                <a:lnTo>
                  <a:pt x="1874139" y="6492011"/>
                </a:lnTo>
                <a:lnTo>
                  <a:pt x="1995069" y="6422212"/>
                </a:lnTo>
                <a:close/>
                <a:moveTo>
                  <a:pt x="2001698" y="6418326"/>
                </a:moveTo>
                <a:lnTo>
                  <a:pt x="2116150" y="6352261"/>
                </a:lnTo>
                <a:lnTo>
                  <a:pt x="2240509" y="6424041"/>
                </a:lnTo>
                <a:lnTo>
                  <a:pt x="2126056" y="6490106"/>
                </a:lnTo>
                <a:lnTo>
                  <a:pt x="2001698" y="6418326"/>
                </a:lnTo>
                <a:close/>
                <a:moveTo>
                  <a:pt x="2247214" y="6427927"/>
                </a:moveTo>
                <a:lnTo>
                  <a:pt x="2358238" y="6492011"/>
                </a:lnTo>
                <a:lnTo>
                  <a:pt x="2243785" y="6558077"/>
                </a:lnTo>
                <a:lnTo>
                  <a:pt x="2132762" y="6493993"/>
                </a:lnTo>
                <a:lnTo>
                  <a:pt x="2247214" y="6427927"/>
                </a:lnTo>
                <a:close/>
                <a:moveTo>
                  <a:pt x="2253920" y="6424117"/>
                </a:moveTo>
                <a:lnTo>
                  <a:pt x="2374849" y="6354318"/>
                </a:lnTo>
                <a:lnTo>
                  <a:pt x="2485873" y="6418402"/>
                </a:lnTo>
                <a:lnTo>
                  <a:pt x="2364943" y="6488201"/>
                </a:lnTo>
                <a:lnTo>
                  <a:pt x="2253920" y="6424117"/>
                </a:lnTo>
                <a:close/>
                <a:moveTo>
                  <a:pt x="2492502" y="6422212"/>
                </a:moveTo>
                <a:lnTo>
                  <a:pt x="2616861" y="6493993"/>
                </a:lnTo>
                <a:lnTo>
                  <a:pt x="2495931" y="6563792"/>
                </a:lnTo>
                <a:lnTo>
                  <a:pt x="2371573" y="6492011"/>
                </a:lnTo>
                <a:lnTo>
                  <a:pt x="2492502" y="6422212"/>
                </a:lnTo>
                <a:close/>
                <a:moveTo>
                  <a:pt x="2499208" y="6418326"/>
                </a:moveTo>
                <a:lnTo>
                  <a:pt x="2613660" y="6352261"/>
                </a:lnTo>
                <a:lnTo>
                  <a:pt x="2738019" y="6424041"/>
                </a:lnTo>
                <a:lnTo>
                  <a:pt x="2623566" y="6490106"/>
                </a:lnTo>
                <a:lnTo>
                  <a:pt x="2499208" y="6418326"/>
                </a:lnTo>
                <a:close/>
                <a:moveTo>
                  <a:pt x="2744724" y="6427927"/>
                </a:moveTo>
                <a:lnTo>
                  <a:pt x="2855747" y="6492011"/>
                </a:lnTo>
                <a:lnTo>
                  <a:pt x="2741295" y="6558077"/>
                </a:lnTo>
                <a:lnTo>
                  <a:pt x="2630272" y="6493993"/>
                </a:lnTo>
                <a:lnTo>
                  <a:pt x="2744724" y="6427927"/>
                </a:lnTo>
                <a:close/>
                <a:moveTo>
                  <a:pt x="2751354" y="6424117"/>
                </a:moveTo>
                <a:lnTo>
                  <a:pt x="2872283" y="6354318"/>
                </a:lnTo>
                <a:lnTo>
                  <a:pt x="2983306" y="6418402"/>
                </a:lnTo>
                <a:lnTo>
                  <a:pt x="2862377" y="6488201"/>
                </a:lnTo>
                <a:lnTo>
                  <a:pt x="2751354" y="6424117"/>
                </a:lnTo>
                <a:close/>
                <a:moveTo>
                  <a:pt x="2990012" y="6422212"/>
                </a:moveTo>
                <a:lnTo>
                  <a:pt x="3114370" y="6493993"/>
                </a:lnTo>
                <a:lnTo>
                  <a:pt x="2993441" y="6563792"/>
                </a:lnTo>
                <a:lnTo>
                  <a:pt x="2869082" y="6492011"/>
                </a:lnTo>
                <a:lnTo>
                  <a:pt x="2990012" y="6422212"/>
                </a:lnTo>
                <a:close/>
                <a:moveTo>
                  <a:pt x="2996717" y="6418326"/>
                </a:moveTo>
                <a:lnTo>
                  <a:pt x="3111170" y="6352261"/>
                </a:lnTo>
                <a:lnTo>
                  <a:pt x="3235528" y="6424041"/>
                </a:lnTo>
                <a:lnTo>
                  <a:pt x="3121076" y="6490106"/>
                </a:lnTo>
                <a:lnTo>
                  <a:pt x="2996717" y="6418326"/>
                </a:lnTo>
                <a:close/>
                <a:moveTo>
                  <a:pt x="3242158" y="6427927"/>
                </a:moveTo>
                <a:lnTo>
                  <a:pt x="3353181" y="6492011"/>
                </a:lnTo>
                <a:lnTo>
                  <a:pt x="3238729" y="6558077"/>
                </a:lnTo>
                <a:lnTo>
                  <a:pt x="3127705" y="6493993"/>
                </a:lnTo>
                <a:lnTo>
                  <a:pt x="3242158" y="6427927"/>
                </a:lnTo>
                <a:close/>
                <a:moveTo>
                  <a:pt x="3248863" y="6424117"/>
                </a:moveTo>
                <a:lnTo>
                  <a:pt x="3369793" y="6354318"/>
                </a:lnTo>
                <a:lnTo>
                  <a:pt x="3480816" y="6418402"/>
                </a:lnTo>
                <a:lnTo>
                  <a:pt x="3359887" y="6488201"/>
                </a:lnTo>
                <a:lnTo>
                  <a:pt x="3248863" y="6424117"/>
                </a:lnTo>
                <a:close/>
                <a:moveTo>
                  <a:pt x="3487446" y="6422212"/>
                </a:moveTo>
                <a:lnTo>
                  <a:pt x="3611804" y="6493993"/>
                </a:lnTo>
                <a:lnTo>
                  <a:pt x="3490874" y="6563792"/>
                </a:lnTo>
                <a:lnTo>
                  <a:pt x="3366516" y="6492011"/>
                </a:lnTo>
                <a:lnTo>
                  <a:pt x="3487446" y="6422212"/>
                </a:lnTo>
                <a:close/>
                <a:moveTo>
                  <a:pt x="3494151" y="6418326"/>
                </a:moveTo>
                <a:lnTo>
                  <a:pt x="3608604" y="6352261"/>
                </a:lnTo>
                <a:lnTo>
                  <a:pt x="3732962" y="6424041"/>
                </a:lnTo>
                <a:lnTo>
                  <a:pt x="3618509" y="6490106"/>
                </a:lnTo>
                <a:lnTo>
                  <a:pt x="3494151" y="6418326"/>
                </a:lnTo>
                <a:close/>
                <a:moveTo>
                  <a:pt x="3739667" y="6427927"/>
                </a:moveTo>
                <a:lnTo>
                  <a:pt x="3850691" y="6492011"/>
                </a:lnTo>
                <a:lnTo>
                  <a:pt x="3736239" y="6558077"/>
                </a:lnTo>
                <a:lnTo>
                  <a:pt x="3625215" y="6493993"/>
                </a:lnTo>
                <a:lnTo>
                  <a:pt x="3739667" y="6427927"/>
                </a:lnTo>
                <a:close/>
                <a:moveTo>
                  <a:pt x="3746297" y="6424117"/>
                </a:moveTo>
                <a:lnTo>
                  <a:pt x="3867226" y="6354318"/>
                </a:lnTo>
                <a:lnTo>
                  <a:pt x="3978250" y="6418402"/>
                </a:lnTo>
                <a:lnTo>
                  <a:pt x="3857320" y="6488201"/>
                </a:lnTo>
                <a:lnTo>
                  <a:pt x="3746297" y="6424117"/>
                </a:lnTo>
                <a:close/>
                <a:moveTo>
                  <a:pt x="3984955" y="6422212"/>
                </a:moveTo>
                <a:lnTo>
                  <a:pt x="4109314" y="6493993"/>
                </a:lnTo>
                <a:lnTo>
                  <a:pt x="3988384" y="6563792"/>
                </a:lnTo>
                <a:lnTo>
                  <a:pt x="3864026" y="6492011"/>
                </a:lnTo>
                <a:lnTo>
                  <a:pt x="3984955" y="6422212"/>
                </a:lnTo>
                <a:close/>
                <a:moveTo>
                  <a:pt x="3991661" y="6418326"/>
                </a:moveTo>
                <a:lnTo>
                  <a:pt x="4106113" y="6352261"/>
                </a:lnTo>
                <a:lnTo>
                  <a:pt x="4230472" y="6424041"/>
                </a:lnTo>
                <a:lnTo>
                  <a:pt x="4116019" y="6490106"/>
                </a:lnTo>
                <a:lnTo>
                  <a:pt x="3991661" y="6418326"/>
                </a:lnTo>
                <a:close/>
                <a:moveTo>
                  <a:pt x="4237101" y="6427927"/>
                </a:moveTo>
                <a:lnTo>
                  <a:pt x="4348125" y="6492011"/>
                </a:lnTo>
                <a:lnTo>
                  <a:pt x="4233672" y="6558077"/>
                </a:lnTo>
                <a:lnTo>
                  <a:pt x="4122649" y="6493993"/>
                </a:lnTo>
                <a:lnTo>
                  <a:pt x="4237101" y="6427927"/>
                </a:lnTo>
                <a:close/>
                <a:moveTo>
                  <a:pt x="4243807" y="6424117"/>
                </a:moveTo>
                <a:lnTo>
                  <a:pt x="4364736" y="6354318"/>
                </a:lnTo>
                <a:lnTo>
                  <a:pt x="4475760" y="6418402"/>
                </a:lnTo>
                <a:lnTo>
                  <a:pt x="4354830" y="6488201"/>
                </a:lnTo>
                <a:lnTo>
                  <a:pt x="4243807" y="6424117"/>
                </a:lnTo>
                <a:close/>
                <a:moveTo>
                  <a:pt x="4482465" y="6422212"/>
                </a:moveTo>
                <a:lnTo>
                  <a:pt x="4606824" y="6493993"/>
                </a:lnTo>
                <a:lnTo>
                  <a:pt x="4485894" y="6563792"/>
                </a:lnTo>
                <a:lnTo>
                  <a:pt x="4361536" y="6492011"/>
                </a:lnTo>
                <a:lnTo>
                  <a:pt x="4482465" y="6422212"/>
                </a:lnTo>
                <a:close/>
                <a:moveTo>
                  <a:pt x="4489095" y="6418326"/>
                </a:moveTo>
                <a:lnTo>
                  <a:pt x="4603547" y="6352261"/>
                </a:lnTo>
                <a:lnTo>
                  <a:pt x="4727906" y="6424041"/>
                </a:lnTo>
                <a:lnTo>
                  <a:pt x="4613453" y="6490106"/>
                </a:lnTo>
                <a:lnTo>
                  <a:pt x="4489095" y="6418326"/>
                </a:lnTo>
                <a:close/>
                <a:moveTo>
                  <a:pt x="4734611" y="6427927"/>
                </a:moveTo>
                <a:lnTo>
                  <a:pt x="4845634" y="6492011"/>
                </a:lnTo>
                <a:lnTo>
                  <a:pt x="4731182" y="6558077"/>
                </a:lnTo>
                <a:lnTo>
                  <a:pt x="4620159" y="6493993"/>
                </a:lnTo>
                <a:lnTo>
                  <a:pt x="4734611" y="6427927"/>
                </a:lnTo>
                <a:close/>
                <a:moveTo>
                  <a:pt x="4741316" y="6424117"/>
                </a:moveTo>
                <a:lnTo>
                  <a:pt x="4862246" y="6354318"/>
                </a:lnTo>
                <a:lnTo>
                  <a:pt x="4973269" y="6418402"/>
                </a:lnTo>
                <a:lnTo>
                  <a:pt x="4852340" y="6488201"/>
                </a:lnTo>
                <a:lnTo>
                  <a:pt x="4741316" y="6424117"/>
                </a:lnTo>
                <a:close/>
                <a:moveTo>
                  <a:pt x="4979899" y="6422212"/>
                </a:moveTo>
                <a:lnTo>
                  <a:pt x="5104257" y="6493993"/>
                </a:lnTo>
                <a:lnTo>
                  <a:pt x="4983328" y="6563792"/>
                </a:lnTo>
                <a:lnTo>
                  <a:pt x="4858969" y="6492011"/>
                </a:lnTo>
                <a:lnTo>
                  <a:pt x="4979899" y="6422212"/>
                </a:lnTo>
                <a:close/>
                <a:moveTo>
                  <a:pt x="4986604" y="6418326"/>
                </a:moveTo>
                <a:lnTo>
                  <a:pt x="5101057" y="6352261"/>
                </a:lnTo>
                <a:lnTo>
                  <a:pt x="5225415" y="6424041"/>
                </a:lnTo>
                <a:lnTo>
                  <a:pt x="5110963" y="6490106"/>
                </a:lnTo>
                <a:lnTo>
                  <a:pt x="4986604" y="6418326"/>
                </a:lnTo>
                <a:close/>
                <a:moveTo>
                  <a:pt x="5232121" y="6427927"/>
                </a:moveTo>
                <a:lnTo>
                  <a:pt x="5343144" y="6492011"/>
                </a:lnTo>
                <a:lnTo>
                  <a:pt x="5228692" y="6558077"/>
                </a:lnTo>
                <a:lnTo>
                  <a:pt x="5117668" y="6493993"/>
                </a:lnTo>
                <a:lnTo>
                  <a:pt x="5232121" y="6427927"/>
                </a:lnTo>
                <a:close/>
                <a:moveTo>
                  <a:pt x="5238750" y="6424117"/>
                </a:moveTo>
                <a:lnTo>
                  <a:pt x="5359680" y="6354318"/>
                </a:lnTo>
                <a:lnTo>
                  <a:pt x="5470703" y="6418402"/>
                </a:lnTo>
                <a:lnTo>
                  <a:pt x="5349774" y="6488201"/>
                </a:lnTo>
                <a:lnTo>
                  <a:pt x="5238750" y="6424117"/>
                </a:lnTo>
                <a:close/>
                <a:moveTo>
                  <a:pt x="5477409" y="6422212"/>
                </a:moveTo>
                <a:lnTo>
                  <a:pt x="5601767" y="6493993"/>
                </a:lnTo>
                <a:lnTo>
                  <a:pt x="5480838" y="6563792"/>
                </a:lnTo>
                <a:lnTo>
                  <a:pt x="5356479" y="6492011"/>
                </a:lnTo>
                <a:lnTo>
                  <a:pt x="5477409" y="6422212"/>
                </a:lnTo>
                <a:close/>
                <a:moveTo>
                  <a:pt x="5484114" y="6418326"/>
                </a:moveTo>
                <a:lnTo>
                  <a:pt x="5598566" y="6352261"/>
                </a:lnTo>
                <a:lnTo>
                  <a:pt x="5722925" y="6424041"/>
                </a:lnTo>
                <a:lnTo>
                  <a:pt x="5608473" y="6490106"/>
                </a:lnTo>
                <a:lnTo>
                  <a:pt x="5484114" y="6418326"/>
                </a:lnTo>
                <a:close/>
                <a:moveTo>
                  <a:pt x="5729554" y="6427927"/>
                </a:moveTo>
                <a:lnTo>
                  <a:pt x="5840578" y="6492011"/>
                </a:lnTo>
                <a:lnTo>
                  <a:pt x="5726126" y="6558077"/>
                </a:lnTo>
                <a:lnTo>
                  <a:pt x="5615102" y="6493993"/>
                </a:lnTo>
                <a:lnTo>
                  <a:pt x="5729554" y="6427927"/>
                </a:lnTo>
                <a:close/>
                <a:moveTo>
                  <a:pt x="5736260" y="6424117"/>
                </a:moveTo>
                <a:lnTo>
                  <a:pt x="5857189" y="6354318"/>
                </a:lnTo>
                <a:lnTo>
                  <a:pt x="5968213" y="6418402"/>
                </a:lnTo>
                <a:lnTo>
                  <a:pt x="5847283" y="6488201"/>
                </a:lnTo>
                <a:lnTo>
                  <a:pt x="5736260" y="6424117"/>
                </a:lnTo>
                <a:close/>
                <a:moveTo>
                  <a:pt x="5974918" y="6422212"/>
                </a:moveTo>
                <a:lnTo>
                  <a:pt x="6099277" y="6493993"/>
                </a:lnTo>
                <a:lnTo>
                  <a:pt x="5978347" y="6563792"/>
                </a:lnTo>
                <a:lnTo>
                  <a:pt x="5853989" y="6492011"/>
                </a:lnTo>
                <a:lnTo>
                  <a:pt x="5974918" y="6422212"/>
                </a:lnTo>
                <a:close/>
                <a:moveTo>
                  <a:pt x="5981548" y="6418326"/>
                </a:moveTo>
                <a:lnTo>
                  <a:pt x="6096000" y="6352261"/>
                </a:lnTo>
                <a:lnTo>
                  <a:pt x="6220359" y="6424041"/>
                </a:lnTo>
                <a:lnTo>
                  <a:pt x="6105906" y="6490106"/>
                </a:lnTo>
                <a:lnTo>
                  <a:pt x="5981548" y="6418326"/>
                </a:lnTo>
                <a:close/>
                <a:moveTo>
                  <a:pt x="6227064" y="6427927"/>
                </a:moveTo>
                <a:lnTo>
                  <a:pt x="6338088" y="6492011"/>
                </a:lnTo>
                <a:lnTo>
                  <a:pt x="6223635" y="6558077"/>
                </a:lnTo>
                <a:lnTo>
                  <a:pt x="6112612" y="6493993"/>
                </a:lnTo>
                <a:lnTo>
                  <a:pt x="6227064" y="6427927"/>
                </a:lnTo>
                <a:close/>
                <a:moveTo>
                  <a:pt x="6233770" y="6424117"/>
                </a:moveTo>
                <a:lnTo>
                  <a:pt x="6354699" y="6354318"/>
                </a:lnTo>
                <a:lnTo>
                  <a:pt x="6465723" y="6418402"/>
                </a:lnTo>
                <a:lnTo>
                  <a:pt x="6344793" y="6488201"/>
                </a:lnTo>
                <a:lnTo>
                  <a:pt x="6233770" y="6424117"/>
                </a:lnTo>
                <a:close/>
                <a:moveTo>
                  <a:pt x="6472352" y="6422212"/>
                </a:moveTo>
                <a:lnTo>
                  <a:pt x="6596711" y="6493993"/>
                </a:lnTo>
                <a:lnTo>
                  <a:pt x="6475781" y="6563792"/>
                </a:lnTo>
                <a:lnTo>
                  <a:pt x="6351423" y="6492011"/>
                </a:lnTo>
                <a:lnTo>
                  <a:pt x="6472352" y="6422212"/>
                </a:lnTo>
                <a:close/>
                <a:moveTo>
                  <a:pt x="6361329" y="6350432"/>
                </a:moveTo>
                <a:lnTo>
                  <a:pt x="6475781" y="6284366"/>
                </a:lnTo>
                <a:lnTo>
                  <a:pt x="6586804" y="6348451"/>
                </a:lnTo>
                <a:lnTo>
                  <a:pt x="6472352" y="6414516"/>
                </a:lnTo>
                <a:lnTo>
                  <a:pt x="6361329" y="6350432"/>
                </a:lnTo>
                <a:close/>
                <a:moveTo>
                  <a:pt x="6351423" y="6204814"/>
                </a:moveTo>
                <a:lnTo>
                  <a:pt x="6472352" y="6134938"/>
                </a:lnTo>
                <a:lnTo>
                  <a:pt x="6596711" y="6206719"/>
                </a:lnTo>
                <a:lnTo>
                  <a:pt x="6475781" y="6276594"/>
                </a:lnTo>
                <a:lnTo>
                  <a:pt x="6351423" y="6204814"/>
                </a:lnTo>
                <a:close/>
                <a:moveTo>
                  <a:pt x="6361329" y="6063158"/>
                </a:moveTo>
                <a:lnTo>
                  <a:pt x="6475781" y="5997093"/>
                </a:lnTo>
                <a:lnTo>
                  <a:pt x="6586804" y="6061177"/>
                </a:lnTo>
                <a:lnTo>
                  <a:pt x="6472352" y="6127242"/>
                </a:lnTo>
                <a:lnTo>
                  <a:pt x="6361329" y="6063158"/>
                </a:lnTo>
                <a:close/>
                <a:moveTo>
                  <a:pt x="6351423" y="5917616"/>
                </a:moveTo>
                <a:lnTo>
                  <a:pt x="6472352" y="5847817"/>
                </a:lnTo>
                <a:lnTo>
                  <a:pt x="6596711" y="5919597"/>
                </a:lnTo>
                <a:lnTo>
                  <a:pt x="6475781" y="5989397"/>
                </a:lnTo>
                <a:lnTo>
                  <a:pt x="6351423" y="5917616"/>
                </a:lnTo>
                <a:close/>
                <a:moveTo>
                  <a:pt x="6361329" y="5775960"/>
                </a:moveTo>
                <a:lnTo>
                  <a:pt x="6475781" y="5709895"/>
                </a:lnTo>
                <a:lnTo>
                  <a:pt x="6586804" y="5773979"/>
                </a:lnTo>
                <a:lnTo>
                  <a:pt x="6472352" y="5840044"/>
                </a:lnTo>
                <a:lnTo>
                  <a:pt x="6361329" y="5775960"/>
                </a:lnTo>
                <a:close/>
                <a:moveTo>
                  <a:pt x="6351423" y="5630342"/>
                </a:moveTo>
                <a:lnTo>
                  <a:pt x="6472352" y="5560543"/>
                </a:lnTo>
                <a:lnTo>
                  <a:pt x="6596711" y="5632323"/>
                </a:lnTo>
                <a:lnTo>
                  <a:pt x="6475781" y="5702122"/>
                </a:lnTo>
                <a:lnTo>
                  <a:pt x="6351423" y="5630342"/>
                </a:lnTo>
                <a:close/>
                <a:moveTo>
                  <a:pt x="6361329" y="5488762"/>
                </a:moveTo>
                <a:lnTo>
                  <a:pt x="6475781" y="5422697"/>
                </a:lnTo>
                <a:lnTo>
                  <a:pt x="6586804" y="5486781"/>
                </a:lnTo>
                <a:lnTo>
                  <a:pt x="6472352" y="5552846"/>
                </a:lnTo>
                <a:lnTo>
                  <a:pt x="6361329" y="5488762"/>
                </a:lnTo>
                <a:close/>
                <a:moveTo>
                  <a:pt x="6351423" y="5343144"/>
                </a:moveTo>
                <a:lnTo>
                  <a:pt x="6472352" y="5273345"/>
                </a:lnTo>
                <a:lnTo>
                  <a:pt x="6596711" y="5345126"/>
                </a:lnTo>
                <a:lnTo>
                  <a:pt x="6475781" y="5414925"/>
                </a:lnTo>
                <a:lnTo>
                  <a:pt x="6351423" y="5343144"/>
                </a:lnTo>
                <a:close/>
                <a:moveTo>
                  <a:pt x="6361329" y="5201488"/>
                </a:moveTo>
                <a:lnTo>
                  <a:pt x="6475781" y="5135423"/>
                </a:lnTo>
                <a:lnTo>
                  <a:pt x="6586804" y="5199507"/>
                </a:lnTo>
                <a:lnTo>
                  <a:pt x="6472352" y="5265573"/>
                </a:lnTo>
                <a:lnTo>
                  <a:pt x="6361329" y="5201488"/>
                </a:lnTo>
                <a:close/>
                <a:moveTo>
                  <a:pt x="6351423" y="5055947"/>
                </a:moveTo>
                <a:lnTo>
                  <a:pt x="6472352" y="4986147"/>
                </a:lnTo>
                <a:lnTo>
                  <a:pt x="6596711" y="5057928"/>
                </a:lnTo>
                <a:lnTo>
                  <a:pt x="6475781" y="5127727"/>
                </a:lnTo>
                <a:lnTo>
                  <a:pt x="6351423" y="5055947"/>
                </a:lnTo>
                <a:close/>
                <a:moveTo>
                  <a:pt x="6361329" y="4914291"/>
                </a:moveTo>
                <a:lnTo>
                  <a:pt x="6475781" y="4848225"/>
                </a:lnTo>
                <a:lnTo>
                  <a:pt x="6586804" y="4912309"/>
                </a:lnTo>
                <a:lnTo>
                  <a:pt x="6472352" y="4978375"/>
                </a:lnTo>
                <a:lnTo>
                  <a:pt x="6361329" y="4914291"/>
                </a:lnTo>
                <a:close/>
                <a:moveTo>
                  <a:pt x="6351423" y="4768672"/>
                </a:moveTo>
                <a:lnTo>
                  <a:pt x="6472352" y="4698873"/>
                </a:lnTo>
                <a:lnTo>
                  <a:pt x="6596711" y="4770654"/>
                </a:lnTo>
                <a:lnTo>
                  <a:pt x="6475781" y="4840453"/>
                </a:lnTo>
                <a:lnTo>
                  <a:pt x="6351423" y="4768672"/>
                </a:lnTo>
                <a:close/>
                <a:moveTo>
                  <a:pt x="6361329" y="4627093"/>
                </a:moveTo>
                <a:lnTo>
                  <a:pt x="6475781" y="4561027"/>
                </a:lnTo>
                <a:lnTo>
                  <a:pt x="6586804" y="4625111"/>
                </a:lnTo>
                <a:lnTo>
                  <a:pt x="6472352" y="4691177"/>
                </a:lnTo>
                <a:lnTo>
                  <a:pt x="6361329" y="4627093"/>
                </a:lnTo>
                <a:close/>
                <a:moveTo>
                  <a:pt x="6351423" y="4481475"/>
                </a:moveTo>
                <a:lnTo>
                  <a:pt x="6472352" y="4411676"/>
                </a:lnTo>
                <a:lnTo>
                  <a:pt x="6596711" y="4483456"/>
                </a:lnTo>
                <a:lnTo>
                  <a:pt x="6475781" y="4553255"/>
                </a:lnTo>
                <a:lnTo>
                  <a:pt x="6351423" y="4481475"/>
                </a:lnTo>
                <a:close/>
                <a:moveTo>
                  <a:pt x="6361329" y="4339819"/>
                </a:moveTo>
                <a:lnTo>
                  <a:pt x="6475781" y="4273753"/>
                </a:lnTo>
                <a:lnTo>
                  <a:pt x="6586804" y="4337838"/>
                </a:lnTo>
                <a:lnTo>
                  <a:pt x="6472352" y="4403903"/>
                </a:lnTo>
                <a:lnTo>
                  <a:pt x="6361329" y="4339819"/>
                </a:lnTo>
                <a:close/>
                <a:moveTo>
                  <a:pt x="6351423" y="4194277"/>
                </a:moveTo>
                <a:lnTo>
                  <a:pt x="6472352" y="4124478"/>
                </a:lnTo>
                <a:lnTo>
                  <a:pt x="6596711" y="4196258"/>
                </a:lnTo>
                <a:lnTo>
                  <a:pt x="6475781" y="4266057"/>
                </a:lnTo>
                <a:lnTo>
                  <a:pt x="6351423" y="4194277"/>
                </a:lnTo>
                <a:close/>
                <a:moveTo>
                  <a:pt x="6361329" y="4052621"/>
                </a:moveTo>
                <a:lnTo>
                  <a:pt x="6475781" y="3986555"/>
                </a:lnTo>
                <a:lnTo>
                  <a:pt x="6586804" y="4050640"/>
                </a:lnTo>
                <a:lnTo>
                  <a:pt x="6472352" y="4116705"/>
                </a:lnTo>
                <a:lnTo>
                  <a:pt x="6361329" y="4052621"/>
                </a:lnTo>
                <a:close/>
                <a:moveTo>
                  <a:pt x="6351423" y="3907003"/>
                </a:moveTo>
                <a:lnTo>
                  <a:pt x="6472352" y="3837204"/>
                </a:lnTo>
                <a:lnTo>
                  <a:pt x="6596711" y="3908984"/>
                </a:lnTo>
                <a:lnTo>
                  <a:pt x="6475781" y="3978783"/>
                </a:lnTo>
                <a:lnTo>
                  <a:pt x="6351423" y="3907003"/>
                </a:lnTo>
                <a:close/>
                <a:moveTo>
                  <a:pt x="6361329" y="3765423"/>
                </a:moveTo>
                <a:lnTo>
                  <a:pt x="6475781" y="3699358"/>
                </a:lnTo>
                <a:lnTo>
                  <a:pt x="6586804" y="3763442"/>
                </a:lnTo>
                <a:lnTo>
                  <a:pt x="6472352" y="3829507"/>
                </a:lnTo>
                <a:lnTo>
                  <a:pt x="6361329" y="3765423"/>
                </a:lnTo>
                <a:close/>
                <a:moveTo>
                  <a:pt x="6351423" y="3619805"/>
                </a:moveTo>
                <a:lnTo>
                  <a:pt x="6472352" y="3550006"/>
                </a:lnTo>
                <a:lnTo>
                  <a:pt x="6596711" y="3621786"/>
                </a:lnTo>
                <a:lnTo>
                  <a:pt x="6475781" y="3691585"/>
                </a:lnTo>
                <a:lnTo>
                  <a:pt x="6351423" y="3619805"/>
                </a:lnTo>
                <a:close/>
                <a:moveTo>
                  <a:pt x="6361329" y="3478149"/>
                </a:moveTo>
                <a:lnTo>
                  <a:pt x="6475781" y="3412084"/>
                </a:lnTo>
                <a:lnTo>
                  <a:pt x="6586804" y="3476168"/>
                </a:lnTo>
                <a:lnTo>
                  <a:pt x="6472352" y="3542233"/>
                </a:lnTo>
                <a:lnTo>
                  <a:pt x="6361329" y="3478149"/>
                </a:lnTo>
                <a:close/>
                <a:moveTo>
                  <a:pt x="6351423" y="3332607"/>
                </a:moveTo>
                <a:lnTo>
                  <a:pt x="6472352" y="3262808"/>
                </a:lnTo>
                <a:lnTo>
                  <a:pt x="6596711" y="3334588"/>
                </a:lnTo>
                <a:lnTo>
                  <a:pt x="6475781" y="3404387"/>
                </a:lnTo>
                <a:lnTo>
                  <a:pt x="6351423" y="3332607"/>
                </a:lnTo>
                <a:close/>
                <a:moveTo>
                  <a:pt x="6361329" y="3190951"/>
                </a:moveTo>
                <a:lnTo>
                  <a:pt x="6475781" y="3124886"/>
                </a:lnTo>
                <a:lnTo>
                  <a:pt x="6586804" y="3188970"/>
                </a:lnTo>
                <a:lnTo>
                  <a:pt x="6472352" y="3255036"/>
                </a:lnTo>
                <a:lnTo>
                  <a:pt x="6361329" y="3190951"/>
                </a:lnTo>
                <a:close/>
                <a:moveTo>
                  <a:pt x="6351423" y="3045333"/>
                </a:moveTo>
                <a:lnTo>
                  <a:pt x="6472352" y="2975534"/>
                </a:lnTo>
                <a:lnTo>
                  <a:pt x="6596711" y="3047314"/>
                </a:lnTo>
                <a:lnTo>
                  <a:pt x="6475781" y="3117114"/>
                </a:lnTo>
                <a:lnTo>
                  <a:pt x="6351423" y="3045333"/>
                </a:lnTo>
                <a:close/>
                <a:moveTo>
                  <a:pt x="6361405" y="2903754"/>
                </a:moveTo>
                <a:lnTo>
                  <a:pt x="6475857" y="2837688"/>
                </a:lnTo>
                <a:lnTo>
                  <a:pt x="6586881" y="2901772"/>
                </a:lnTo>
                <a:lnTo>
                  <a:pt x="6472428" y="2967838"/>
                </a:lnTo>
                <a:lnTo>
                  <a:pt x="6361405" y="2903754"/>
                </a:lnTo>
                <a:close/>
                <a:moveTo>
                  <a:pt x="6351423" y="2758135"/>
                </a:moveTo>
                <a:lnTo>
                  <a:pt x="6472352" y="2688336"/>
                </a:lnTo>
                <a:lnTo>
                  <a:pt x="6596711" y="2760117"/>
                </a:lnTo>
                <a:lnTo>
                  <a:pt x="6475781" y="2829916"/>
                </a:lnTo>
                <a:lnTo>
                  <a:pt x="6351423" y="2758135"/>
                </a:lnTo>
                <a:close/>
                <a:moveTo>
                  <a:pt x="6361329" y="2616479"/>
                </a:moveTo>
                <a:lnTo>
                  <a:pt x="6475781" y="2550414"/>
                </a:lnTo>
                <a:lnTo>
                  <a:pt x="6586804" y="2614498"/>
                </a:lnTo>
                <a:lnTo>
                  <a:pt x="6472352" y="2680564"/>
                </a:lnTo>
                <a:lnTo>
                  <a:pt x="6361329" y="2616479"/>
                </a:lnTo>
                <a:close/>
                <a:moveTo>
                  <a:pt x="6351423" y="2470937"/>
                </a:moveTo>
                <a:lnTo>
                  <a:pt x="6472352" y="2401138"/>
                </a:lnTo>
                <a:lnTo>
                  <a:pt x="6596711" y="2472919"/>
                </a:lnTo>
                <a:lnTo>
                  <a:pt x="6475781" y="2542718"/>
                </a:lnTo>
                <a:lnTo>
                  <a:pt x="6351423" y="2470937"/>
                </a:lnTo>
                <a:close/>
                <a:moveTo>
                  <a:pt x="6361329" y="2329282"/>
                </a:moveTo>
                <a:lnTo>
                  <a:pt x="6475781" y="2263216"/>
                </a:lnTo>
                <a:lnTo>
                  <a:pt x="6586804" y="2327301"/>
                </a:lnTo>
                <a:lnTo>
                  <a:pt x="6472352" y="2393366"/>
                </a:lnTo>
                <a:lnTo>
                  <a:pt x="6361329" y="2329282"/>
                </a:lnTo>
                <a:close/>
                <a:moveTo>
                  <a:pt x="6351423" y="2183664"/>
                </a:moveTo>
                <a:lnTo>
                  <a:pt x="6472352" y="2113864"/>
                </a:lnTo>
                <a:lnTo>
                  <a:pt x="6596711" y="2185645"/>
                </a:lnTo>
                <a:lnTo>
                  <a:pt x="6475781" y="2255444"/>
                </a:lnTo>
                <a:lnTo>
                  <a:pt x="6351423" y="2183664"/>
                </a:lnTo>
                <a:close/>
                <a:moveTo>
                  <a:pt x="6361405" y="2042084"/>
                </a:moveTo>
                <a:lnTo>
                  <a:pt x="6475857" y="1976019"/>
                </a:lnTo>
                <a:lnTo>
                  <a:pt x="6586881" y="2040103"/>
                </a:lnTo>
                <a:lnTo>
                  <a:pt x="6472428" y="2106168"/>
                </a:lnTo>
                <a:lnTo>
                  <a:pt x="6361405" y="2042084"/>
                </a:lnTo>
                <a:close/>
                <a:moveTo>
                  <a:pt x="6351423" y="1896466"/>
                </a:moveTo>
                <a:lnTo>
                  <a:pt x="6472352" y="1826666"/>
                </a:lnTo>
                <a:lnTo>
                  <a:pt x="6596711" y="1898447"/>
                </a:lnTo>
                <a:lnTo>
                  <a:pt x="6475781" y="1968246"/>
                </a:lnTo>
                <a:lnTo>
                  <a:pt x="6351423" y="1896466"/>
                </a:lnTo>
                <a:close/>
                <a:moveTo>
                  <a:pt x="6361329" y="1754810"/>
                </a:moveTo>
                <a:lnTo>
                  <a:pt x="6475781" y="1688744"/>
                </a:lnTo>
                <a:lnTo>
                  <a:pt x="6586804" y="1752829"/>
                </a:lnTo>
                <a:lnTo>
                  <a:pt x="6472352" y="1818894"/>
                </a:lnTo>
                <a:lnTo>
                  <a:pt x="6361329" y="1754810"/>
                </a:lnTo>
                <a:close/>
                <a:moveTo>
                  <a:pt x="6351423" y="1609268"/>
                </a:moveTo>
                <a:lnTo>
                  <a:pt x="6472352" y="1539469"/>
                </a:lnTo>
                <a:lnTo>
                  <a:pt x="6596711" y="1611249"/>
                </a:lnTo>
                <a:lnTo>
                  <a:pt x="6475781" y="1681048"/>
                </a:lnTo>
                <a:lnTo>
                  <a:pt x="6351423" y="1609268"/>
                </a:lnTo>
                <a:close/>
                <a:moveTo>
                  <a:pt x="6361329" y="1467612"/>
                </a:moveTo>
                <a:lnTo>
                  <a:pt x="6475781" y="1401547"/>
                </a:lnTo>
                <a:lnTo>
                  <a:pt x="6586804" y="1465631"/>
                </a:lnTo>
                <a:lnTo>
                  <a:pt x="6472352" y="1531696"/>
                </a:lnTo>
                <a:lnTo>
                  <a:pt x="6361329" y="1467612"/>
                </a:lnTo>
                <a:close/>
                <a:moveTo>
                  <a:pt x="6351423" y="1321994"/>
                </a:moveTo>
                <a:lnTo>
                  <a:pt x="6472352" y="1252195"/>
                </a:lnTo>
                <a:lnTo>
                  <a:pt x="6596711" y="1323975"/>
                </a:lnTo>
                <a:lnTo>
                  <a:pt x="6475781" y="1393774"/>
                </a:lnTo>
                <a:lnTo>
                  <a:pt x="6351423" y="1321994"/>
                </a:lnTo>
                <a:close/>
                <a:moveTo>
                  <a:pt x="6361329" y="1180414"/>
                </a:moveTo>
                <a:lnTo>
                  <a:pt x="6475781" y="1114349"/>
                </a:lnTo>
                <a:lnTo>
                  <a:pt x="6586804" y="1178433"/>
                </a:lnTo>
                <a:lnTo>
                  <a:pt x="6472352" y="1244499"/>
                </a:lnTo>
                <a:lnTo>
                  <a:pt x="6361329" y="1180414"/>
                </a:lnTo>
                <a:close/>
                <a:moveTo>
                  <a:pt x="6351423" y="1034796"/>
                </a:moveTo>
                <a:lnTo>
                  <a:pt x="6472352" y="964997"/>
                </a:lnTo>
                <a:lnTo>
                  <a:pt x="6596711" y="1036777"/>
                </a:lnTo>
                <a:lnTo>
                  <a:pt x="6475781" y="1106576"/>
                </a:lnTo>
                <a:lnTo>
                  <a:pt x="6351423" y="1034796"/>
                </a:lnTo>
                <a:close/>
                <a:moveTo>
                  <a:pt x="6361329" y="893140"/>
                </a:moveTo>
                <a:lnTo>
                  <a:pt x="6475781" y="827075"/>
                </a:lnTo>
                <a:lnTo>
                  <a:pt x="6586804" y="891159"/>
                </a:lnTo>
                <a:lnTo>
                  <a:pt x="6472352" y="957224"/>
                </a:lnTo>
                <a:lnTo>
                  <a:pt x="6361329" y="893140"/>
                </a:lnTo>
                <a:close/>
                <a:moveTo>
                  <a:pt x="6351423" y="747598"/>
                </a:moveTo>
                <a:lnTo>
                  <a:pt x="6472352" y="677799"/>
                </a:lnTo>
                <a:lnTo>
                  <a:pt x="6596711" y="749579"/>
                </a:lnTo>
                <a:lnTo>
                  <a:pt x="6475781" y="819379"/>
                </a:lnTo>
                <a:lnTo>
                  <a:pt x="6351423" y="747598"/>
                </a:lnTo>
                <a:close/>
                <a:moveTo>
                  <a:pt x="6361329" y="605942"/>
                </a:moveTo>
                <a:lnTo>
                  <a:pt x="6475781" y="539877"/>
                </a:lnTo>
                <a:lnTo>
                  <a:pt x="6586804" y="603961"/>
                </a:lnTo>
                <a:lnTo>
                  <a:pt x="6472352" y="670027"/>
                </a:lnTo>
                <a:lnTo>
                  <a:pt x="6361329" y="605942"/>
                </a:lnTo>
                <a:close/>
                <a:moveTo>
                  <a:pt x="6351423" y="460324"/>
                </a:moveTo>
                <a:lnTo>
                  <a:pt x="6472352" y="390525"/>
                </a:lnTo>
                <a:lnTo>
                  <a:pt x="6596711" y="462305"/>
                </a:lnTo>
                <a:lnTo>
                  <a:pt x="6475781" y="532105"/>
                </a:lnTo>
                <a:lnTo>
                  <a:pt x="6351423" y="460324"/>
                </a:lnTo>
                <a:close/>
                <a:moveTo>
                  <a:pt x="6361405" y="318745"/>
                </a:moveTo>
                <a:lnTo>
                  <a:pt x="6475857" y="252679"/>
                </a:lnTo>
                <a:lnTo>
                  <a:pt x="6586881" y="316763"/>
                </a:lnTo>
                <a:lnTo>
                  <a:pt x="6472428" y="382829"/>
                </a:lnTo>
                <a:lnTo>
                  <a:pt x="6361405" y="318745"/>
                </a:lnTo>
                <a:close/>
                <a:moveTo>
                  <a:pt x="6354699" y="314858"/>
                </a:moveTo>
                <a:lnTo>
                  <a:pt x="6230341" y="243002"/>
                </a:lnTo>
                <a:lnTo>
                  <a:pt x="6344793" y="176936"/>
                </a:lnTo>
                <a:lnTo>
                  <a:pt x="6469151" y="248717"/>
                </a:lnTo>
                <a:lnTo>
                  <a:pt x="6354699" y="314858"/>
                </a:lnTo>
                <a:close/>
                <a:moveTo>
                  <a:pt x="6347994" y="318745"/>
                </a:moveTo>
                <a:lnTo>
                  <a:pt x="6227064" y="388544"/>
                </a:lnTo>
                <a:lnTo>
                  <a:pt x="6102706" y="316763"/>
                </a:lnTo>
                <a:lnTo>
                  <a:pt x="6223635" y="246888"/>
                </a:lnTo>
                <a:lnTo>
                  <a:pt x="6347994" y="318745"/>
                </a:lnTo>
                <a:close/>
                <a:moveTo>
                  <a:pt x="6096000" y="312877"/>
                </a:moveTo>
                <a:lnTo>
                  <a:pt x="5984977" y="248793"/>
                </a:lnTo>
                <a:lnTo>
                  <a:pt x="6105906" y="178994"/>
                </a:lnTo>
                <a:lnTo>
                  <a:pt x="6216930" y="243078"/>
                </a:lnTo>
                <a:lnTo>
                  <a:pt x="6096000" y="312877"/>
                </a:lnTo>
                <a:close/>
                <a:moveTo>
                  <a:pt x="6089295" y="316687"/>
                </a:moveTo>
                <a:lnTo>
                  <a:pt x="5974842" y="382753"/>
                </a:lnTo>
                <a:lnTo>
                  <a:pt x="5863819" y="318668"/>
                </a:lnTo>
                <a:lnTo>
                  <a:pt x="5978271" y="252603"/>
                </a:lnTo>
                <a:lnTo>
                  <a:pt x="6089295" y="316687"/>
                </a:lnTo>
                <a:close/>
                <a:moveTo>
                  <a:pt x="5857189" y="314858"/>
                </a:moveTo>
                <a:lnTo>
                  <a:pt x="5732831" y="243078"/>
                </a:lnTo>
                <a:lnTo>
                  <a:pt x="5847283" y="177013"/>
                </a:lnTo>
                <a:lnTo>
                  <a:pt x="5971642" y="248793"/>
                </a:lnTo>
                <a:lnTo>
                  <a:pt x="5857189" y="314858"/>
                </a:lnTo>
                <a:close/>
                <a:moveTo>
                  <a:pt x="5850484" y="318745"/>
                </a:moveTo>
                <a:lnTo>
                  <a:pt x="5729554" y="388544"/>
                </a:lnTo>
                <a:lnTo>
                  <a:pt x="5605196" y="316763"/>
                </a:lnTo>
                <a:lnTo>
                  <a:pt x="5726126" y="246964"/>
                </a:lnTo>
                <a:lnTo>
                  <a:pt x="5850484" y="318745"/>
                </a:lnTo>
                <a:close/>
                <a:moveTo>
                  <a:pt x="5598491" y="312877"/>
                </a:moveTo>
                <a:lnTo>
                  <a:pt x="5487543" y="248793"/>
                </a:lnTo>
                <a:lnTo>
                  <a:pt x="5608473" y="178994"/>
                </a:lnTo>
                <a:lnTo>
                  <a:pt x="5719496" y="243078"/>
                </a:lnTo>
                <a:lnTo>
                  <a:pt x="5598491" y="312877"/>
                </a:lnTo>
                <a:close/>
                <a:moveTo>
                  <a:pt x="5591861" y="316763"/>
                </a:moveTo>
                <a:lnTo>
                  <a:pt x="5477409" y="382829"/>
                </a:lnTo>
                <a:lnTo>
                  <a:pt x="5366385" y="318745"/>
                </a:lnTo>
                <a:lnTo>
                  <a:pt x="5480838" y="252679"/>
                </a:lnTo>
                <a:lnTo>
                  <a:pt x="5591861" y="316763"/>
                </a:lnTo>
                <a:close/>
                <a:moveTo>
                  <a:pt x="5359756" y="314858"/>
                </a:moveTo>
                <a:lnTo>
                  <a:pt x="5235397" y="243078"/>
                </a:lnTo>
                <a:lnTo>
                  <a:pt x="5349850" y="177013"/>
                </a:lnTo>
                <a:lnTo>
                  <a:pt x="5474208" y="248793"/>
                </a:lnTo>
                <a:lnTo>
                  <a:pt x="5359756" y="314858"/>
                </a:lnTo>
                <a:close/>
                <a:moveTo>
                  <a:pt x="5353050" y="318745"/>
                </a:moveTo>
                <a:lnTo>
                  <a:pt x="5232121" y="388544"/>
                </a:lnTo>
                <a:lnTo>
                  <a:pt x="5107762" y="316763"/>
                </a:lnTo>
                <a:lnTo>
                  <a:pt x="5228692" y="246964"/>
                </a:lnTo>
                <a:lnTo>
                  <a:pt x="5353050" y="318745"/>
                </a:lnTo>
                <a:close/>
                <a:moveTo>
                  <a:pt x="5101057" y="312877"/>
                </a:moveTo>
                <a:lnTo>
                  <a:pt x="4990033" y="248793"/>
                </a:lnTo>
                <a:lnTo>
                  <a:pt x="5110963" y="178994"/>
                </a:lnTo>
                <a:lnTo>
                  <a:pt x="5221986" y="243078"/>
                </a:lnTo>
                <a:lnTo>
                  <a:pt x="5101057" y="312877"/>
                </a:lnTo>
                <a:close/>
                <a:moveTo>
                  <a:pt x="5094351" y="316763"/>
                </a:moveTo>
                <a:lnTo>
                  <a:pt x="4979899" y="382829"/>
                </a:lnTo>
                <a:lnTo>
                  <a:pt x="4868876" y="318745"/>
                </a:lnTo>
                <a:lnTo>
                  <a:pt x="4983328" y="252679"/>
                </a:lnTo>
                <a:lnTo>
                  <a:pt x="5094351" y="316763"/>
                </a:lnTo>
                <a:close/>
                <a:moveTo>
                  <a:pt x="4862246" y="314858"/>
                </a:moveTo>
                <a:lnTo>
                  <a:pt x="4737888" y="243078"/>
                </a:lnTo>
                <a:lnTo>
                  <a:pt x="4852340" y="177013"/>
                </a:lnTo>
                <a:lnTo>
                  <a:pt x="4976698" y="248793"/>
                </a:lnTo>
                <a:lnTo>
                  <a:pt x="4862246" y="314858"/>
                </a:lnTo>
                <a:close/>
                <a:moveTo>
                  <a:pt x="4855541" y="318745"/>
                </a:moveTo>
                <a:lnTo>
                  <a:pt x="4734611" y="388544"/>
                </a:lnTo>
                <a:lnTo>
                  <a:pt x="4610253" y="316763"/>
                </a:lnTo>
                <a:lnTo>
                  <a:pt x="4731182" y="246964"/>
                </a:lnTo>
                <a:lnTo>
                  <a:pt x="4855541" y="318745"/>
                </a:lnTo>
                <a:close/>
                <a:moveTo>
                  <a:pt x="4603547" y="312877"/>
                </a:moveTo>
                <a:lnTo>
                  <a:pt x="4492524" y="248793"/>
                </a:lnTo>
                <a:lnTo>
                  <a:pt x="4613453" y="178994"/>
                </a:lnTo>
                <a:lnTo>
                  <a:pt x="4724477" y="243078"/>
                </a:lnTo>
                <a:lnTo>
                  <a:pt x="4603547" y="312877"/>
                </a:lnTo>
                <a:close/>
                <a:moveTo>
                  <a:pt x="4596842" y="316763"/>
                </a:moveTo>
                <a:lnTo>
                  <a:pt x="4482389" y="382829"/>
                </a:lnTo>
                <a:lnTo>
                  <a:pt x="4371366" y="318745"/>
                </a:lnTo>
                <a:lnTo>
                  <a:pt x="4485818" y="252679"/>
                </a:lnTo>
                <a:lnTo>
                  <a:pt x="4596842" y="316763"/>
                </a:lnTo>
                <a:close/>
                <a:moveTo>
                  <a:pt x="4364736" y="314858"/>
                </a:moveTo>
                <a:lnTo>
                  <a:pt x="4240378" y="243078"/>
                </a:lnTo>
                <a:lnTo>
                  <a:pt x="4354830" y="177013"/>
                </a:lnTo>
                <a:lnTo>
                  <a:pt x="4479189" y="248793"/>
                </a:lnTo>
                <a:lnTo>
                  <a:pt x="4364736" y="314858"/>
                </a:lnTo>
                <a:close/>
                <a:moveTo>
                  <a:pt x="4358107" y="318745"/>
                </a:moveTo>
                <a:lnTo>
                  <a:pt x="4237177" y="388544"/>
                </a:lnTo>
                <a:lnTo>
                  <a:pt x="4112819" y="316763"/>
                </a:lnTo>
                <a:lnTo>
                  <a:pt x="4233748" y="246964"/>
                </a:lnTo>
                <a:lnTo>
                  <a:pt x="4358107" y="318745"/>
                </a:lnTo>
                <a:close/>
                <a:moveTo>
                  <a:pt x="4106113" y="312877"/>
                </a:moveTo>
                <a:lnTo>
                  <a:pt x="3995090" y="248793"/>
                </a:lnTo>
                <a:lnTo>
                  <a:pt x="4116019" y="178994"/>
                </a:lnTo>
                <a:lnTo>
                  <a:pt x="4227043" y="243078"/>
                </a:lnTo>
                <a:lnTo>
                  <a:pt x="4106113" y="312877"/>
                </a:lnTo>
                <a:close/>
                <a:moveTo>
                  <a:pt x="4099408" y="316763"/>
                </a:moveTo>
                <a:lnTo>
                  <a:pt x="3984955" y="382829"/>
                </a:lnTo>
                <a:lnTo>
                  <a:pt x="3873932" y="318745"/>
                </a:lnTo>
                <a:lnTo>
                  <a:pt x="3988384" y="252679"/>
                </a:lnTo>
                <a:lnTo>
                  <a:pt x="4099408" y="316763"/>
                </a:lnTo>
                <a:close/>
                <a:moveTo>
                  <a:pt x="3867302" y="314858"/>
                </a:moveTo>
                <a:lnTo>
                  <a:pt x="3742944" y="243078"/>
                </a:lnTo>
                <a:lnTo>
                  <a:pt x="3857397" y="177013"/>
                </a:lnTo>
                <a:lnTo>
                  <a:pt x="3981755" y="248793"/>
                </a:lnTo>
                <a:lnTo>
                  <a:pt x="3867302" y="314858"/>
                </a:lnTo>
                <a:close/>
                <a:moveTo>
                  <a:pt x="3860597" y="318745"/>
                </a:moveTo>
                <a:lnTo>
                  <a:pt x="3739667" y="388544"/>
                </a:lnTo>
                <a:lnTo>
                  <a:pt x="3615309" y="316763"/>
                </a:lnTo>
                <a:lnTo>
                  <a:pt x="3736239" y="246964"/>
                </a:lnTo>
                <a:lnTo>
                  <a:pt x="3860597" y="318745"/>
                </a:lnTo>
                <a:close/>
                <a:moveTo>
                  <a:pt x="3608604" y="312877"/>
                </a:moveTo>
                <a:lnTo>
                  <a:pt x="3497580" y="248793"/>
                </a:lnTo>
                <a:lnTo>
                  <a:pt x="3618509" y="178994"/>
                </a:lnTo>
                <a:lnTo>
                  <a:pt x="3729533" y="243078"/>
                </a:lnTo>
                <a:lnTo>
                  <a:pt x="3608604" y="312877"/>
                </a:lnTo>
                <a:close/>
                <a:moveTo>
                  <a:pt x="3601898" y="316763"/>
                </a:moveTo>
                <a:lnTo>
                  <a:pt x="3487446" y="382829"/>
                </a:lnTo>
                <a:lnTo>
                  <a:pt x="3376422" y="318745"/>
                </a:lnTo>
                <a:lnTo>
                  <a:pt x="3490874" y="252679"/>
                </a:lnTo>
                <a:lnTo>
                  <a:pt x="3601898" y="316763"/>
                </a:lnTo>
                <a:close/>
                <a:moveTo>
                  <a:pt x="3369793" y="314858"/>
                </a:moveTo>
                <a:lnTo>
                  <a:pt x="3245434" y="243078"/>
                </a:lnTo>
                <a:lnTo>
                  <a:pt x="3359887" y="177013"/>
                </a:lnTo>
                <a:lnTo>
                  <a:pt x="3484245" y="248793"/>
                </a:lnTo>
                <a:lnTo>
                  <a:pt x="3369793" y="314858"/>
                </a:lnTo>
                <a:close/>
                <a:moveTo>
                  <a:pt x="3363163" y="318745"/>
                </a:moveTo>
                <a:lnTo>
                  <a:pt x="3242234" y="388544"/>
                </a:lnTo>
                <a:lnTo>
                  <a:pt x="3117876" y="316763"/>
                </a:lnTo>
                <a:lnTo>
                  <a:pt x="3238805" y="246964"/>
                </a:lnTo>
                <a:lnTo>
                  <a:pt x="3363163" y="318745"/>
                </a:lnTo>
                <a:close/>
                <a:moveTo>
                  <a:pt x="3111094" y="312877"/>
                </a:moveTo>
                <a:lnTo>
                  <a:pt x="3000070" y="248793"/>
                </a:lnTo>
                <a:lnTo>
                  <a:pt x="3121000" y="178994"/>
                </a:lnTo>
                <a:lnTo>
                  <a:pt x="3232023" y="243078"/>
                </a:lnTo>
                <a:lnTo>
                  <a:pt x="3111094" y="312877"/>
                </a:lnTo>
                <a:close/>
                <a:moveTo>
                  <a:pt x="3104464" y="316763"/>
                </a:moveTo>
                <a:lnTo>
                  <a:pt x="2990012" y="382829"/>
                </a:lnTo>
                <a:lnTo>
                  <a:pt x="2878989" y="318745"/>
                </a:lnTo>
                <a:lnTo>
                  <a:pt x="2993441" y="252679"/>
                </a:lnTo>
                <a:lnTo>
                  <a:pt x="3104464" y="316763"/>
                </a:lnTo>
                <a:close/>
                <a:moveTo>
                  <a:pt x="2872359" y="314858"/>
                </a:moveTo>
                <a:lnTo>
                  <a:pt x="2748001" y="243078"/>
                </a:lnTo>
                <a:lnTo>
                  <a:pt x="2862453" y="177013"/>
                </a:lnTo>
                <a:lnTo>
                  <a:pt x="2986812" y="248793"/>
                </a:lnTo>
                <a:lnTo>
                  <a:pt x="2872359" y="314858"/>
                </a:lnTo>
                <a:close/>
                <a:moveTo>
                  <a:pt x="2865654" y="318745"/>
                </a:moveTo>
                <a:lnTo>
                  <a:pt x="2744724" y="388544"/>
                </a:lnTo>
                <a:lnTo>
                  <a:pt x="2620366" y="316763"/>
                </a:lnTo>
                <a:lnTo>
                  <a:pt x="2741295" y="246888"/>
                </a:lnTo>
                <a:lnTo>
                  <a:pt x="2865654" y="318745"/>
                </a:lnTo>
                <a:close/>
                <a:moveTo>
                  <a:pt x="2613660" y="312877"/>
                </a:moveTo>
                <a:lnTo>
                  <a:pt x="2502637" y="248793"/>
                </a:lnTo>
                <a:lnTo>
                  <a:pt x="2623566" y="178994"/>
                </a:lnTo>
                <a:lnTo>
                  <a:pt x="2734589" y="243078"/>
                </a:lnTo>
                <a:lnTo>
                  <a:pt x="2613660" y="312877"/>
                </a:lnTo>
                <a:close/>
                <a:moveTo>
                  <a:pt x="2606954" y="316763"/>
                </a:moveTo>
                <a:lnTo>
                  <a:pt x="2492502" y="382829"/>
                </a:lnTo>
                <a:lnTo>
                  <a:pt x="2381479" y="318745"/>
                </a:lnTo>
                <a:lnTo>
                  <a:pt x="2495931" y="252679"/>
                </a:lnTo>
                <a:lnTo>
                  <a:pt x="2606954" y="316763"/>
                </a:lnTo>
                <a:close/>
                <a:moveTo>
                  <a:pt x="2374849" y="314858"/>
                </a:moveTo>
                <a:lnTo>
                  <a:pt x="2250491" y="243078"/>
                </a:lnTo>
                <a:lnTo>
                  <a:pt x="2364943" y="177013"/>
                </a:lnTo>
                <a:lnTo>
                  <a:pt x="2489302" y="248793"/>
                </a:lnTo>
                <a:lnTo>
                  <a:pt x="2374849" y="314858"/>
                </a:lnTo>
                <a:close/>
                <a:moveTo>
                  <a:pt x="2368144" y="318745"/>
                </a:moveTo>
                <a:lnTo>
                  <a:pt x="2247214" y="388544"/>
                </a:lnTo>
                <a:lnTo>
                  <a:pt x="2122856" y="316763"/>
                </a:lnTo>
                <a:lnTo>
                  <a:pt x="2243785" y="246964"/>
                </a:lnTo>
                <a:lnTo>
                  <a:pt x="2368144" y="318745"/>
                </a:lnTo>
                <a:close/>
                <a:moveTo>
                  <a:pt x="2116150" y="312877"/>
                </a:moveTo>
                <a:lnTo>
                  <a:pt x="2005127" y="248793"/>
                </a:lnTo>
                <a:lnTo>
                  <a:pt x="2126056" y="178994"/>
                </a:lnTo>
                <a:lnTo>
                  <a:pt x="2237080" y="243078"/>
                </a:lnTo>
                <a:lnTo>
                  <a:pt x="2116150" y="312877"/>
                </a:lnTo>
                <a:close/>
                <a:moveTo>
                  <a:pt x="2109521" y="316763"/>
                </a:moveTo>
                <a:lnTo>
                  <a:pt x="1995069" y="382829"/>
                </a:lnTo>
                <a:lnTo>
                  <a:pt x="1884045" y="318745"/>
                </a:lnTo>
                <a:lnTo>
                  <a:pt x="1998497" y="252679"/>
                </a:lnTo>
                <a:lnTo>
                  <a:pt x="2109521" y="316763"/>
                </a:lnTo>
                <a:close/>
                <a:moveTo>
                  <a:pt x="1877339" y="314858"/>
                </a:moveTo>
                <a:lnTo>
                  <a:pt x="1752981" y="243078"/>
                </a:lnTo>
                <a:lnTo>
                  <a:pt x="1867434" y="177013"/>
                </a:lnTo>
                <a:lnTo>
                  <a:pt x="1991792" y="248793"/>
                </a:lnTo>
                <a:lnTo>
                  <a:pt x="1877339" y="314858"/>
                </a:lnTo>
                <a:close/>
                <a:moveTo>
                  <a:pt x="1870710" y="318668"/>
                </a:moveTo>
                <a:lnTo>
                  <a:pt x="1749781" y="388468"/>
                </a:lnTo>
                <a:lnTo>
                  <a:pt x="1625422" y="316687"/>
                </a:lnTo>
                <a:lnTo>
                  <a:pt x="1746352" y="246888"/>
                </a:lnTo>
                <a:lnTo>
                  <a:pt x="1870710" y="318668"/>
                </a:lnTo>
                <a:close/>
                <a:moveTo>
                  <a:pt x="1618717" y="312877"/>
                </a:moveTo>
                <a:lnTo>
                  <a:pt x="1507693" y="248793"/>
                </a:lnTo>
                <a:lnTo>
                  <a:pt x="1628623" y="178994"/>
                </a:lnTo>
                <a:lnTo>
                  <a:pt x="1739646" y="243078"/>
                </a:lnTo>
                <a:lnTo>
                  <a:pt x="1618717" y="312877"/>
                </a:lnTo>
                <a:close/>
                <a:moveTo>
                  <a:pt x="1612011" y="316763"/>
                </a:moveTo>
                <a:lnTo>
                  <a:pt x="1497559" y="382829"/>
                </a:lnTo>
                <a:lnTo>
                  <a:pt x="1386535" y="318745"/>
                </a:lnTo>
                <a:lnTo>
                  <a:pt x="1500988" y="252679"/>
                </a:lnTo>
                <a:lnTo>
                  <a:pt x="1612011" y="316763"/>
                </a:lnTo>
                <a:close/>
                <a:moveTo>
                  <a:pt x="1379906" y="314858"/>
                </a:moveTo>
                <a:lnTo>
                  <a:pt x="1255547" y="243078"/>
                </a:lnTo>
                <a:lnTo>
                  <a:pt x="1370000" y="177013"/>
                </a:lnTo>
                <a:lnTo>
                  <a:pt x="1494358" y="248793"/>
                </a:lnTo>
                <a:lnTo>
                  <a:pt x="1379906" y="314858"/>
                </a:lnTo>
                <a:close/>
                <a:moveTo>
                  <a:pt x="1373200" y="318745"/>
                </a:moveTo>
                <a:lnTo>
                  <a:pt x="1252271" y="388544"/>
                </a:lnTo>
                <a:lnTo>
                  <a:pt x="1127912" y="316763"/>
                </a:lnTo>
                <a:lnTo>
                  <a:pt x="1248842" y="246964"/>
                </a:lnTo>
                <a:lnTo>
                  <a:pt x="1373200" y="318745"/>
                </a:lnTo>
                <a:close/>
                <a:moveTo>
                  <a:pt x="1121207" y="312877"/>
                </a:moveTo>
                <a:lnTo>
                  <a:pt x="1010183" y="248793"/>
                </a:lnTo>
                <a:lnTo>
                  <a:pt x="1131113" y="178994"/>
                </a:lnTo>
                <a:lnTo>
                  <a:pt x="1242136" y="243078"/>
                </a:lnTo>
                <a:lnTo>
                  <a:pt x="1121207" y="312877"/>
                </a:lnTo>
                <a:close/>
                <a:moveTo>
                  <a:pt x="1114501" y="316763"/>
                </a:moveTo>
                <a:lnTo>
                  <a:pt x="1000049" y="382829"/>
                </a:lnTo>
                <a:lnTo>
                  <a:pt x="889025" y="318745"/>
                </a:lnTo>
                <a:lnTo>
                  <a:pt x="1003478" y="252679"/>
                </a:lnTo>
                <a:lnTo>
                  <a:pt x="1114501" y="316763"/>
                </a:lnTo>
                <a:close/>
                <a:moveTo>
                  <a:pt x="882396" y="314858"/>
                </a:moveTo>
                <a:lnTo>
                  <a:pt x="758038" y="243078"/>
                </a:lnTo>
                <a:lnTo>
                  <a:pt x="872490" y="177013"/>
                </a:lnTo>
                <a:lnTo>
                  <a:pt x="996848" y="248793"/>
                </a:lnTo>
                <a:lnTo>
                  <a:pt x="882396" y="314858"/>
                </a:lnTo>
                <a:close/>
                <a:moveTo>
                  <a:pt x="875690" y="318668"/>
                </a:moveTo>
                <a:lnTo>
                  <a:pt x="754761" y="388544"/>
                </a:lnTo>
                <a:lnTo>
                  <a:pt x="630403" y="316763"/>
                </a:lnTo>
                <a:lnTo>
                  <a:pt x="751332" y="246964"/>
                </a:lnTo>
                <a:lnTo>
                  <a:pt x="875690" y="318668"/>
                </a:lnTo>
                <a:close/>
                <a:moveTo>
                  <a:pt x="623697" y="312877"/>
                </a:moveTo>
                <a:lnTo>
                  <a:pt x="512750" y="248793"/>
                </a:lnTo>
                <a:lnTo>
                  <a:pt x="633679" y="178994"/>
                </a:lnTo>
                <a:lnTo>
                  <a:pt x="744703" y="243078"/>
                </a:lnTo>
                <a:lnTo>
                  <a:pt x="623697" y="312877"/>
                </a:lnTo>
                <a:close/>
                <a:moveTo>
                  <a:pt x="617068" y="316763"/>
                </a:moveTo>
                <a:lnTo>
                  <a:pt x="502615" y="382829"/>
                </a:lnTo>
                <a:lnTo>
                  <a:pt x="391592" y="318745"/>
                </a:lnTo>
                <a:lnTo>
                  <a:pt x="506044" y="252679"/>
                </a:lnTo>
                <a:lnTo>
                  <a:pt x="617068" y="316763"/>
                </a:lnTo>
                <a:close/>
                <a:moveTo>
                  <a:pt x="384886" y="314858"/>
                </a:moveTo>
                <a:lnTo>
                  <a:pt x="260528" y="243078"/>
                </a:lnTo>
                <a:lnTo>
                  <a:pt x="374980" y="177013"/>
                </a:lnTo>
                <a:lnTo>
                  <a:pt x="499339" y="248793"/>
                </a:lnTo>
                <a:lnTo>
                  <a:pt x="384886" y="314858"/>
                </a:lnTo>
                <a:close/>
                <a:moveTo>
                  <a:pt x="378257" y="318668"/>
                </a:moveTo>
                <a:lnTo>
                  <a:pt x="257327" y="388468"/>
                </a:lnTo>
                <a:lnTo>
                  <a:pt x="132969" y="316687"/>
                </a:lnTo>
                <a:lnTo>
                  <a:pt x="253898" y="246888"/>
                </a:lnTo>
                <a:lnTo>
                  <a:pt x="378257" y="318668"/>
                </a:lnTo>
                <a:close/>
                <a:moveTo>
                  <a:pt x="368351" y="460324"/>
                </a:moveTo>
                <a:lnTo>
                  <a:pt x="253898" y="526390"/>
                </a:lnTo>
                <a:lnTo>
                  <a:pt x="142875" y="462305"/>
                </a:lnTo>
                <a:lnTo>
                  <a:pt x="257327" y="396240"/>
                </a:lnTo>
                <a:lnTo>
                  <a:pt x="368351" y="460324"/>
                </a:lnTo>
                <a:close/>
                <a:moveTo>
                  <a:pt x="378257" y="605942"/>
                </a:moveTo>
                <a:lnTo>
                  <a:pt x="257327" y="675742"/>
                </a:lnTo>
                <a:lnTo>
                  <a:pt x="132969" y="603961"/>
                </a:lnTo>
                <a:lnTo>
                  <a:pt x="253898" y="534162"/>
                </a:lnTo>
                <a:lnTo>
                  <a:pt x="378257" y="605942"/>
                </a:lnTo>
                <a:close/>
                <a:moveTo>
                  <a:pt x="368275" y="747598"/>
                </a:moveTo>
                <a:lnTo>
                  <a:pt x="253822" y="813664"/>
                </a:lnTo>
                <a:lnTo>
                  <a:pt x="142875" y="749579"/>
                </a:lnTo>
                <a:lnTo>
                  <a:pt x="257327" y="683514"/>
                </a:lnTo>
                <a:lnTo>
                  <a:pt x="368275" y="747598"/>
                </a:lnTo>
                <a:close/>
                <a:moveTo>
                  <a:pt x="378257" y="893140"/>
                </a:moveTo>
                <a:lnTo>
                  <a:pt x="257327" y="962939"/>
                </a:lnTo>
                <a:lnTo>
                  <a:pt x="132969" y="891159"/>
                </a:lnTo>
                <a:lnTo>
                  <a:pt x="253898" y="821360"/>
                </a:lnTo>
                <a:lnTo>
                  <a:pt x="378257" y="893140"/>
                </a:lnTo>
                <a:close/>
                <a:moveTo>
                  <a:pt x="368275" y="1034796"/>
                </a:moveTo>
                <a:lnTo>
                  <a:pt x="253822" y="1100861"/>
                </a:lnTo>
                <a:lnTo>
                  <a:pt x="142875" y="1036777"/>
                </a:lnTo>
                <a:lnTo>
                  <a:pt x="257327" y="970712"/>
                </a:lnTo>
                <a:lnTo>
                  <a:pt x="368275" y="1034796"/>
                </a:lnTo>
                <a:close/>
                <a:moveTo>
                  <a:pt x="378257" y="1180338"/>
                </a:moveTo>
                <a:lnTo>
                  <a:pt x="257327" y="1250137"/>
                </a:lnTo>
                <a:lnTo>
                  <a:pt x="132969" y="1178357"/>
                </a:lnTo>
                <a:lnTo>
                  <a:pt x="253898" y="1108558"/>
                </a:lnTo>
                <a:lnTo>
                  <a:pt x="378257" y="1180338"/>
                </a:lnTo>
                <a:close/>
                <a:moveTo>
                  <a:pt x="368275" y="1321994"/>
                </a:moveTo>
                <a:lnTo>
                  <a:pt x="253822" y="1388059"/>
                </a:lnTo>
                <a:lnTo>
                  <a:pt x="142875" y="1323975"/>
                </a:lnTo>
                <a:lnTo>
                  <a:pt x="257327" y="1257910"/>
                </a:lnTo>
                <a:lnTo>
                  <a:pt x="368275" y="1321994"/>
                </a:lnTo>
                <a:close/>
                <a:moveTo>
                  <a:pt x="378257" y="1467612"/>
                </a:moveTo>
                <a:lnTo>
                  <a:pt x="257327" y="1537411"/>
                </a:lnTo>
                <a:lnTo>
                  <a:pt x="132969" y="1465631"/>
                </a:lnTo>
                <a:lnTo>
                  <a:pt x="253898" y="1395832"/>
                </a:lnTo>
                <a:lnTo>
                  <a:pt x="378257" y="1467612"/>
                </a:lnTo>
                <a:close/>
                <a:moveTo>
                  <a:pt x="368351" y="1609268"/>
                </a:moveTo>
                <a:lnTo>
                  <a:pt x="253898" y="1675333"/>
                </a:lnTo>
                <a:lnTo>
                  <a:pt x="142875" y="1611249"/>
                </a:lnTo>
                <a:lnTo>
                  <a:pt x="257327" y="1545184"/>
                </a:lnTo>
                <a:lnTo>
                  <a:pt x="368351" y="1609268"/>
                </a:lnTo>
                <a:close/>
                <a:moveTo>
                  <a:pt x="378257" y="1754810"/>
                </a:moveTo>
                <a:lnTo>
                  <a:pt x="257327" y="1824609"/>
                </a:lnTo>
                <a:lnTo>
                  <a:pt x="132969" y="1752829"/>
                </a:lnTo>
                <a:lnTo>
                  <a:pt x="253898" y="1683029"/>
                </a:lnTo>
                <a:lnTo>
                  <a:pt x="378257" y="1754810"/>
                </a:lnTo>
                <a:close/>
                <a:moveTo>
                  <a:pt x="368275" y="1896466"/>
                </a:moveTo>
                <a:lnTo>
                  <a:pt x="253822" y="1962531"/>
                </a:lnTo>
                <a:lnTo>
                  <a:pt x="142875" y="1898447"/>
                </a:lnTo>
                <a:lnTo>
                  <a:pt x="257327" y="1832381"/>
                </a:lnTo>
                <a:lnTo>
                  <a:pt x="368275" y="1896466"/>
                </a:lnTo>
                <a:close/>
                <a:moveTo>
                  <a:pt x="378257" y="2042084"/>
                </a:moveTo>
                <a:lnTo>
                  <a:pt x="257327" y="2111883"/>
                </a:lnTo>
                <a:lnTo>
                  <a:pt x="132969" y="2040103"/>
                </a:lnTo>
                <a:lnTo>
                  <a:pt x="253898" y="1970304"/>
                </a:lnTo>
                <a:lnTo>
                  <a:pt x="378257" y="2042084"/>
                </a:lnTo>
                <a:close/>
                <a:moveTo>
                  <a:pt x="368351" y="2183664"/>
                </a:moveTo>
                <a:lnTo>
                  <a:pt x="253898" y="2249729"/>
                </a:lnTo>
                <a:lnTo>
                  <a:pt x="142875" y="2185645"/>
                </a:lnTo>
                <a:lnTo>
                  <a:pt x="257327" y="2119579"/>
                </a:lnTo>
                <a:lnTo>
                  <a:pt x="368351" y="2183664"/>
                </a:lnTo>
                <a:close/>
                <a:moveTo>
                  <a:pt x="378257" y="2329282"/>
                </a:moveTo>
                <a:lnTo>
                  <a:pt x="257327" y="2399081"/>
                </a:lnTo>
                <a:lnTo>
                  <a:pt x="132969" y="2327301"/>
                </a:lnTo>
                <a:lnTo>
                  <a:pt x="253898" y="2257501"/>
                </a:lnTo>
                <a:lnTo>
                  <a:pt x="378257" y="2329282"/>
                </a:lnTo>
                <a:close/>
                <a:moveTo>
                  <a:pt x="368275" y="2470937"/>
                </a:moveTo>
                <a:lnTo>
                  <a:pt x="253822" y="2537003"/>
                </a:lnTo>
                <a:lnTo>
                  <a:pt x="142875" y="2472919"/>
                </a:lnTo>
                <a:lnTo>
                  <a:pt x="257327" y="2406853"/>
                </a:lnTo>
                <a:lnTo>
                  <a:pt x="368275" y="2470937"/>
                </a:lnTo>
                <a:close/>
                <a:moveTo>
                  <a:pt x="378257" y="2616479"/>
                </a:moveTo>
                <a:lnTo>
                  <a:pt x="257327" y="2686279"/>
                </a:lnTo>
                <a:lnTo>
                  <a:pt x="132969" y="2614498"/>
                </a:lnTo>
                <a:lnTo>
                  <a:pt x="253898" y="2544699"/>
                </a:lnTo>
                <a:lnTo>
                  <a:pt x="378257" y="2616479"/>
                </a:lnTo>
                <a:close/>
                <a:moveTo>
                  <a:pt x="368275" y="2758135"/>
                </a:moveTo>
                <a:lnTo>
                  <a:pt x="253822" y="2824201"/>
                </a:lnTo>
                <a:lnTo>
                  <a:pt x="142875" y="2760117"/>
                </a:lnTo>
                <a:lnTo>
                  <a:pt x="257327" y="2694051"/>
                </a:lnTo>
                <a:lnTo>
                  <a:pt x="368275" y="2758135"/>
                </a:lnTo>
                <a:close/>
                <a:moveTo>
                  <a:pt x="378257" y="2903754"/>
                </a:moveTo>
                <a:lnTo>
                  <a:pt x="257327" y="2973553"/>
                </a:lnTo>
                <a:lnTo>
                  <a:pt x="132969" y="2901772"/>
                </a:lnTo>
                <a:lnTo>
                  <a:pt x="253898" y="2831973"/>
                </a:lnTo>
                <a:lnTo>
                  <a:pt x="378257" y="2903754"/>
                </a:lnTo>
                <a:close/>
                <a:moveTo>
                  <a:pt x="368275" y="3045333"/>
                </a:moveTo>
                <a:lnTo>
                  <a:pt x="253822" y="3111399"/>
                </a:lnTo>
                <a:lnTo>
                  <a:pt x="142875" y="3047314"/>
                </a:lnTo>
                <a:lnTo>
                  <a:pt x="257327" y="2981249"/>
                </a:lnTo>
                <a:lnTo>
                  <a:pt x="368275" y="3045333"/>
                </a:lnTo>
                <a:close/>
                <a:moveTo>
                  <a:pt x="378257" y="3190951"/>
                </a:moveTo>
                <a:lnTo>
                  <a:pt x="257327" y="3260751"/>
                </a:lnTo>
                <a:lnTo>
                  <a:pt x="132969" y="3188970"/>
                </a:lnTo>
                <a:lnTo>
                  <a:pt x="253898" y="3119171"/>
                </a:lnTo>
                <a:lnTo>
                  <a:pt x="378257" y="3190951"/>
                </a:lnTo>
                <a:close/>
                <a:moveTo>
                  <a:pt x="368275" y="3332607"/>
                </a:moveTo>
                <a:lnTo>
                  <a:pt x="253822" y="3398672"/>
                </a:lnTo>
                <a:lnTo>
                  <a:pt x="142875" y="3334588"/>
                </a:lnTo>
                <a:lnTo>
                  <a:pt x="257327" y="3268523"/>
                </a:lnTo>
                <a:lnTo>
                  <a:pt x="368275" y="3332607"/>
                </a:lnTo>
                <a:close/>
                <a:moveTo>
                  <a:pt x="378257" y="3478149"/>
                </a:moveTo>
                <a:lnTo>
                  <a:pt x="257327" y="3547948"/>
                </a:lnTo>
                <a:lnTo>
                  <a:pt x="132969" y="3476168"/>
                </a:lnTo>
                <a:lnTo>
                  <a:pt x="253898" y="3406369"/>
                </a:lnTo>
                <a:lnTo>
                  <a:pt x="378257" y="3478149"/>
                </a:lnTo>
                <a:close/>
                <a:moveTo>
                  <a:pt x="368275" y="3619805"/>
                </a:moveTo>
                <a:lnTo>
                  <a:pt x="253822" y="3685870"/>
                </a:lnTo>
                <a:lnTo>
                  <a:pt x="142875" y="3621786"/>
                </a:lnTo>
                <a:lnTo>
                  <a:pt x="257327" y="3555721"/>
                </a:lnTo>
                <a:lnTo>
                  <a:pt x="368275" y="3619805"/>
                </a:lnTo>
                <a:close/>
                <a:moveTo>
                  <a:pt x="378257" y="3765423"/>
                </a:moveTo>
                <a:lnTo>
                  <a:pt x="257327" y="3835222"/>
                </a:lnTo>
                <a:lnTo>
                  <a:pt x="132969" y="3763442"/>
                </a:lnTo>
                <a:lnTo>
                  <a:pt x="253898" y="3693643"/>
                </a:lnTo>
                <a:lnTo>
                  <a:pt x="378257" y="3765423"/>
                </a:lnTo>
                <a:close/>
                <a:moveTo>
                  <a:pt x="368275" y="3907003"/>
                </a:moveTo>
                <a:lnTo>
                  <a:pt x="253822" y="3973068"/>
                </a:lnTo>
                <a:lnTo>
                  <a:pt x="142875" y="3908984"/>
                </a:lnTo>
                <a:lnTo>
                  <a:pt x="257327" y="3842919"/>
                </a:lnTo>
                <a:lnTo>
                  <a:pt x="368275" y="3907003"/>
                </a:lnTo>
                <a:close/>
                <a:moveTo>
                  <a:pt x="378257" y="4052621"/>
                </a:moveTo>
                <a:lnTo>
                  <a:pt x="257327" y="4122420"/>
                </a:lnTo>
                <a:lnTo>
                  <a:pt x="132969" y="4050640"/>
                </a:lnTo>
                <a:lnTo>
                  <a:pt x="253898" y="3980840"/>
                </a:lnTo>
                <a:lnTo>
                  <a:pt x="378257" y="4052621"/>
                </a:lnTo>
                <a:close/>
                <a:moveTo>
                  <a:pt x="368275" y="4194277"/>
                </a:moveTo>
                <a:lnTo>
                  <a:pt x="253822" y="4260342"/>
                </a:lnTo>
                <a:lnTo>
                  <a:pt x="142875" y="4196258"/>
                </a:lnTo>
                <a:lnTo>
                  <a:pt x="257327" y="4130193"/>
                </a:lnTo>
                <a:lnTo>
                  <a:pt x="368275" y="4194277"/>
                </a:lnTo>
                <a:close/>
                <a:moveTo>
                  <a:pt x="378257" y="4339819"/>
                </a:moveTo>
                <a:lnTo>
                  <a:pt x="257327" y="4409618"/>
                </a:lnTo>
                <a:lnTo>
                  <a:pt x="132969" y="4337838"/>
                </a:lnTo>
                <a:lnTo>
                  <a:pt x="253898" y="4268038"/>
                </a:lnTo>
                <a:lnTo>
                  <a:pt x="378257" y="4339819"/>
                </a:lnTo>
                <a:close/>
                <a:moveTo>
                  <a:pt x="368275" y="4481475"/>
                </a:moveTo>
                <a:lnTo>
                  <a:pt x="253822" y="4547540"/>
                </a:lnTo>
                <a:lnTo>
                  <a:pt x="142875" y="4483456"/>
                </a:lnTo>
                <a:lnTo>
                  <a:pt x="257327" y="4417391"/>
                </a:lnTo>
                <a:lnTo>
                  <a:pt x="368275" y="4481475"/>
                </a:lnTo>
                <a:close/>
                <a:moveTo>
                  <a:pt x="378257" y="4627093"/>
                </a:moveTo>
                <a:lnTo>
                  <a:pt x="257327" y="4696892"/>
                </a:lnTo>
                <a:lnTo>
                  <a:pt x="132969" y="4625111"/>
                </a:lnTo>
                <a:lnTo>
                  <a:pt x="253898" y="4555312"/>
                </a:lnTo>
                <a:lnTo>
                  <a:pt x="378257" y="4627093"/>
                </a:lnTo>
                <a:close/>
                <a:moveTo>
                  <a:pt x="368275" y="4768672"/>
                </a:moveTo>
                <a:lnTo>
                  <a:pt x="253822" y="4834738"/>
                </a:lnTo>
                <a:lnTo>
                  <a:pt x="142875" y="4770654"/>
                </a:lnTo>
                <a:lnTo>
                  <a:pt x="257327" y="4704588"/>
                </a:lnTo>
                <a:lnTo>
                  <a:pt x="368275" y="4768672"/>
                </a:lnTo>
                <a:close/>
                <a:moveTo>
                  <a:pt x="378257" y="4914291"/>
                </a:moveTo>
                <a:lnTo>
                  <a:pt x="257327" y="4984090"/>
                </a:lnTo>
                <a:lnTo>
                  <a:pt x="132969" y="4912309"/>
                </a:lnTo>
                <a:lnTo>
                  <a:pt x="253898" y="4842510"/>
                </a:lnTo>
                <a:lnTo>
                  <a:pt x="378257" y="4914291"/>
                </a:lnTo>
                <a:close/>
                <a:moveTo>
                  <a:pt x="368275" y="5055947"/>
                </a:moveTo>
                <a:lnTo>
                  <a:pt x="253822" y="5122012"/>
                </a:lnTo>
                <a:lnTo>
                  <a:pt x="142875" y="5057928"/>
                </a:lnTo>
                <a:lnTo>
                  <a:pt x="257327" y="4991862"/>
                </a:lnTo>
                <a:lnTo>
                  <a:pt x="368275" y="5055947"/>
                </a:lnTo>
                <a:close/>
                <a:moveTo>
                  <a:pt x="378257" y="5201488"/>
                </a:moveTo>
                <a:lnTo>
                  <a:pt x="257327" y="5271288"/>
                </a:lnTo>
                <a:lnTo>
                  <a:pt x="132969" y="5199507"/>
                </a:lnTo>
                <a:lnTo>
                  <a:pt x="253898" y="5129708"/>
                </a:lnTo>
                <a:lnTo>
                  <a:pt x="378257" y="5201488"/>
                </a:lnTo>
                <a:close/>
                <a:moveTo>
                  <a:pt x="368275" y="5343144"/>
                </a:moveTo>
                <a:lnTo>
                  <a:pt x="253822" y="5409210"/>
                </a:lnTo>
                <a:lnTo>
                  <a:pt x="142875" y="5345126"/>
                </a:lnTo>
                <a:lnTo>
                  <a:pt x="257327" y="5279060"/>
                </a:lnTo>
                <a:lnTo>
                  <a:pt x="368275" y="5343144"/>
                </a:lnTo>
                <a:close/>
                <a:moveTo>
                  <a:pt x="378257" y="5488762"/>
                </a:moveTo>
                <a:lnTo>
                  <a:pt x="257327" y="5558561"/>
                </a:lnTo>
                <a:lnTo>
                  <a:pt x="132969" y="5486781"/>
                </a:lnTo>
                <a:lnTo>
                  <a:pt x="253898" y="5416982"/>
                </a:lnTo>
                <a:lnTo>
                  <a:pt x="378257" y="5488762"/>
                </a:lnTo>
                <a:close/>
                <a:moveTo>
                  <a:pt x="368275" y="5630342"/>
                </a:moveTo>
                <a:lnTo>
                  <a:pt x="253822" y="5696407"/>
                </a:lnTo>
                <a:lnTo>
                  <a:pt x="142875" y="5632323"/>
                </a:lnTo>
                <a:lnTo>
                  <a:pt x="257327" y="5566258"/>
                </a:lnTo>
                <a:lnTo>
                  <a:pt x="368275" y="5630342"/>
                </a:lnTo>
                <a:close/>
                <a:moveTo>
                  <a:pt x="378257" y="5775960"/>
                </a:moveTo>
                <a:lnTo>
                  <a:pt x="257327" y="5845759"/>
                </a:lnTo>
                <a:lnTo>
                  <a:pt x="132969" y="5773979"/>
                </a:lnTo>
                <a:lnTo>
                  <a:pt x="253898" y="5704180"/>
                </a:lnTo>
                <a:lnTo>
                  <a:pt x="378257" y="5775960"/>
                </a:lnTo>
                <a:close/>
                <a:moveTo>
                  <a:pt x="368275" y="5917616"/>
                </a:moveTo>
                <a:lnTo>
                  <a:pt x="253822" y="5983682"/>
                </a:lnTo>
                <a:lnTo>
                  <a:pt x="142875" y="5919597"/>
                </a:lnTo>
                <a:lnTo>
                  <a:pt x="257327" y="5853532"/>
                </a:lnTo>
                <a:lnTo>
                  <a:pt x="368275" y="5917616"/>
                </a:lnTo>
                <a:close/>
                <a:moveTo>
                  <a:pt x="378257" y="6063158"/>
                </a:moveTo>
                <a:lnTo>
                  <a:pt x="257327" y="6132957"/>
                </a:lnTo>
                <a:lnTo>
                  <a:pt x="132969" y="6061177"/>
                </a:lnTo>
                <a:lnTo>
                  <a:pt x="253898" y="5991378"/>
                </a:lnTo>
                <a:lnTo>
                  <a:pt x="378257" y="6063158"/>
                </a:lnTo>
                <a:close/>
                <a:moveTo>
                  <a:pt x="368351" y="6204814"/>
                </a:moveTo>
                <a:lnTo>
                  <a:pt x="253898" y="6270879"/>
                </a:lnTo>
                <a:lnTo>
                  <a:pt x="142875" y="6206795"/>
                </a:lnTo>
                <a:lnTo>
                  <a:pt x="257327" y="6140730"/>
                </a:lnTo>
                <a:lnTo>
                  <a:pt x="368351" y="6204814"/>
                </a:lnTo>
                <a:close/>
                <a:moveTo>
                  <a:pt x="378257" y="6350432"/>
                </a:moveTo>
                <a:lnTo>
                  <a:pt x="257327" y="6420231"/>
                </a:lnTo>
                <a:lnTo>
                  <a:pt x="132969" y="6348451"/>
                </a:lnTo>
                <a:lnTo>
                  <a:pt x="253898" y="6278651"/>
                </a:lnTo>
                <a:lnTo>
                  <a:pt x="378257" y="6350432"/>
                </a:lnTo>
                <a:close/>
                <a:moveTo>
                  <a:pt x="368275" y="6492011"/>
                </a:moveTo>
                <a:lnTo>
                  <a:pt x="253822" y="6558077"/>
                </a:lnTo>
                <a:lnTo>
                  <a:pt x="142875" y="6493993"/>
                </a:lnTo>
                <a:lnTo>
                  <a:pt x="257327" y="6427927"/>
                </a:lnTo>
                <a:lnTo>
                  <a:pt x="368275" y="6492011"/>
                </a:lnTo>
                <a:close/>
                <a:moveTo>
                  <a:pt x="378257" y="6637630"/>
                </a:moveTo>
                <a:lnTo>
                  <a:pt x="257327" y="6707505"/>
                </a:lnTo>
                <a:lnTo>
                  <a:pt x="132969" y="6635725"/>
                </a:lnTo>
                <a:lnTo>
                  <a:pt x="253898" y="6565926"/>
                </a:lnTo>
                <a:lnTo>
                  <a:pt x="378257" y="6637630"/>
                </a:lnTo>
                <a:close/>
                <a:moveTo>
                  <a:pt x="260528" y="6561963"/>
                </a:moveTo>
                <a:lnTo>
                  <a:pt x="374980" y="6495898"/>
                </a:lnTo>
                <a:lnTo>
                  <a:pt x="499339" y="6567678"/>
                </a:lnTo>
                <a:lnTo>
                  <a:pt x="384886" y="6633744"/>
                </a:lnTo>
                <a:lnTo>
                  <a:pt x="260528" y="6561963"/>
                </a:lnTo>
                <a:close/>
                <a:moveTo>
                  <a:pt x="506044" y="6571564"/>
                </a:moveTo>
                <a:lnTo>
                  <a:pt x="617068" y="6635649"/>
                </a:lnTo>
                <a:lnTo>
                  <a:pt x="502615" y="6701714"/>
                </a:lnTo>
                <a:lnTo>
                  <a:pt x="391592" y="6637630"/>
                </a:lnTo>
                <a:lnTo>
                  <a:pt x="506044" y="6571564"/>
                </a:lnTo>
                <a:close/>
                <a:moveTo>
                  <a:pt x="512750" y="6567678"/>
                </a:moveTo>
                <a:lnTo>
                  <a:pt x="633679" y="6497879"/>
                </a:lnTo>
                <a:lnTo>
                  <a:pt x="744703" y="6561963"/>
                </a:lnTo>
                <a:lnTo>
                  <a:pt x="623773" y="6631762"/>
                </a:lnTo>
                <a:lnTo>
                  <a:pt x="512750" y="6567678"/>
                </a:lnTo>
                <a:close/>
                <a:moveTo>
                  <a:pt x="751332" y="6565849"/>
                </a:moveTo>
                <a:lnTo>
                  <a:pt x="875690" y="6637630"/>
                </a:lnTo>
                <a:lnTo>
                  <a:pt x="754761" y="6707429"/>
                </a:lnTo>
                <a:lnTo>
                  <a:pt x="630403" y="6635649"/>
                </a:lnTo>
                <a:lnTo>
                  <a:pt x="751332" y="6565849"/>
                </a:lnTo>
                <a:close/>
                <a:moveTo>
                  <a:pt x="758038" y="6561963"/>
                </a:moveTo>
                <a:lnTo>
                  <a:pt x="872490" y="6495898"/>
                </a:lnTo>
                <a:lnTo>
                  <a:pt x="996848" y="6567678"/>
                </a:lnTo>
                <a:lnTo>
                  <a:pt x="882396" y="6633744"/>
                </a:lnTo>
                <a:lnTo>
                  <a:pt x="758038" y="6561963"/>
                </a:lnTo>
                <a:close/>
                <a:moveTo>
                  <a:pt x="1003554" y="6571564"/>
                </a:moveTo>
                <a:lnTo>
                  <a:pt x="1114577" y="6635649"/>
                </a:lnTo>
                <a:lnTo>
                  <a:pt x="1000125" y="6701714"/>
                </a:lnTo>
                <a:lnTo>
                  <a:pt x="889102" y="6637630"/>
                </a:lnTo>
                <a:lnTo>
                  <a:pt x="1003554" y="6571564"/>
                </a:lnTo>
                <a:close/>
                <a:moveTo>
                  <a:pt x="1010183" y="6567678"/>
                </a:moveTo>
                <a:lnTo>
                  <a:pt x="1131113" y="6497879"/>
                </a:lnTo>
                <a:lnTo>
                  <a:pt x="1242136" y="6561963"/>
                </a:lnTo>
                <a:lnTo>
                  <a:pt x="1121207" y="6631762"/>
                </a:lnTo>
                <a:lnTo>
                  <a:pt x="1010183" y="6567678"/>
                </a:lnTo>
                <a:close/>
                <a:moveTo>
                  <a:pt x="1248842" y="6565849"/>
                </a:moveTo>
                <a:lnTo>
                  <a:pt x="1373200" y="6637630"/>
                </a:lnTo>
                <a:lnTo>
                  <a:pt x="1252271" y="6707429"/>
                </a:lnTo>
                <a:lnTo>
                  <a:pt x="1127912" y="6635649"/>
                </a:lnTo>
                <a:lnTo>
                  <a:pt x="1248842" y="6565849"/>
                </a:lnTo>
                <a:close/>
                <a:moveTo>
                  <a:pt x="1255471" y="6561963"/>
                </a:moveTo>
                <a:lnTo>
                  <a:pt x="1369924" y="6495898"/>
                </a:lnTo>
                <a:lnTo>
                  <a:pt x="1494282" y="6567678"/>
                </a:lnTo>
                <a:lnTo>
                  <a:pt x="1379830" y="6633744"/>
                </a:lnTo>
                <a:lnTo>
                  <a:pt x="1255471" y="6561963"/>
                </a:lnTo>
                <a:close/>
                <a:moveTo>
                  <a:pt x="1500988" y="6571564"/>
                </a:moveTo>
                <a:lnTo>
                  <a:pt x="1612011" y="6635649"/>
                </a:lnTo>
                <a:lnTo>
                  <a:pt x="1497559" y="6701714"/>
                </a:lnTo>
                <a:lnTo>
                  <a:pt x="1386535" y="6637630"/>
                </a:lnTo>
                <a:lnTo>
                  <a:pt x="1500988" y="6571564"/>
                </a:lnTo>
                <a:close/>
                <a:moveTo>
                  <a:pt x="1507693" y="6567678"/>
                </a:moveTo>
                <a:lnTo>
                  <a:pt x="1628623" y="6497879"/>
                </a:lnTo>
                <a:lnTo>
                  <a:pt x="1739646" y="6561963"/>
                </a:lnTo>
                <a:lnTo>
                  <a:pt x="1618717" y="6631762"/>
                </a:lnTo>
                <a:lnTo>
                  <a:pt x="1507693" y="6567678"/>
                </a:lnTo>
                <a:close/>
                <a:moveTo>
                  <a:pt x="1746275" y="6565849"/>
                </a:moveTo>
                <a:lnTo>
                  <a:pt x="1870634" y="6637630"/>
                </a:lnTo>
                <a:lnTo>
                  <a:pt x="1749704" y="6707429"/>
                </a:lnTo>
                <a:lnTo>
                  <a:pt x="1625346" y="6635649"/>
                </a:lnTo>
                <a:lnTo>
                  <a:pt x="1746275" y="6565849"/>
                </a:lnTo>
                <a:close/>
                <a:moveTo>
                  <a:pt x="1752981" y="6561963"/>
                </a:moveTo>
                <a:lnTo>
                  <a:pt x="1867434" y="6495898"/>
                </a:lnTo>
                <a:lnTo>
                  <a:pt x="1991792" y="6567678"/>
                </a:lnTo>
                <a:lnTo>
                  <a:pt x="1877339" y="6633744"/>
                </a:lnTo>
                <a:lnTo>
                  <a:pt x="1752981" y="6561963"/>
                </a:lnTo>
                <a:close/>
                <a:moveTo>
                  <a:pt x="1998497" y="6571564"/>
                </a:moveTo>
                <a:lnTo>
                  <a:pt x="2109521" y="6635649"/>
                </a:lnTo>
                <a:lnTo>
                  <a:pt x="1995069" y="6701714"/>
                </a:lnTo>
                <a:lnTo>
                  <a:pt x="1884045" y="6637630"/>
                </a:lnTo>
                <a:lnTo>
                  <a:pt x="1998497" y="6571564"/>
                </a:lnTo>
                <a:close/>
                <a:moveTo>
                  <a:pt x="2005127" y="6567754"/>
                </a:moveTo>
                <a:lnTo>
                  <a:pt x="2126056" y="6497955"/>
                </a:lnTo>
                <a:lnTo>
                  <a:pt x="2237080" y="6562039"/>
                </a:lnTo>
                <a:lnTo>
                  <a:pt x="2116150" y="6631839"/>
                </a:lnTo>
                <a:lnTo>
                  <a:pt x="2005127" y="6567754"/>
                </a:lnTo>
                <a:close/>
                <a:moveTo>
                  <a:pt x="2243785" y="6565849"/>
                </a:moveTo>
                <a:lnTo>
                  <a:pt x="2368144" y="6637630"/>
                </a:lnTo>
                <a:lnTo>
                  <a:pt x="2247214" y="6707505"/>
                </a:lnTo>
                <a:lnTo>
                  <a:pt x="2122856" y="6635725"/>
                </a:lnTo>
                <a:lnTo>
                  <a:pt x="2243785" y="6565849"/>
                </a:lnTo>
                <a:close/>
                <a:moveTo>
                  <a:pt x="2250491" y="6561963"/>
                </a:moveTo>
                <a:lnTo>
                  <a:pt x="2364943" y="6495898"/>
                </a:lnTo>
                <a:lnTo>
                  <a:pt x="2489302" y="6567678"/>
                </a:lnTo>
                <a:lnTo>
                  <a:pt x="2374849" y="6633744"/>
                </a:lnTo>
                <a:lnTo>
                  <a:pt x="2250491" y="6561963"/>
                </a:lnTo>
                <a:close/>
                <a:moveTo>
                  <a:pt x="2495931" y="6571564"/>
                </a:moveTo>
                <a:lnTo>
                  <a:pt x="2606954" y="6635649"/>
                </a:lnTo>
                <a:lnTo>
                  <a:pt x="2492502" y="6701714"/>
                </a:lnTo>
                <a:lnTo>
                  <a:pt x="2381479" y="6637630"/>
                </a:lnTo>
                <a:lnTo>
                  <a:pt x="2495931" y="6571564"/>
                </a:lnTo>
                <a:close/>
                <a:moveTo>
                  <a:pt x="2502637" y="6567678"/>
                </a:moveTo>
                <a:lnTo>
                  <a:pt x="2623566" y="6497879"/>
                </a:lnTo>
                <a:lnTo>
                  <a:pt x="2734589" y="6561963"/>
                </a:lnTo>
                <a:lnTo>
                  <a:pt x="2613660" y="6631762"/>
                </a:lnTo>
                <a:lnTo>
                  <a:pt x="2502637" y="6567678"/>
                </a:lnTo>
                <a:close/>
                <a:moveTo>
                  <a:pt x="2741295" y="6565849"/>
                </a:moveTo>
                <a:lnTo>
                  <a:pt x="2865654" y="6637630"/>
                </a:lnTo>
                <a:lnTo>
                  <a:pt x="2744724" y="6707429"/>
                </a:lnTo>
                <a:lnTo>
                  <a:pt x="2620366" y="6635649"/>
                </a:lnTo>
                <a:lnTo>
                  <a:pt x="2741295" y="6565849"/>
                </a:lnTo>
                <a:close/>
                <a:moveTo>
                  <a:pt x="2747924" y="6561963"/>
                </a:moveTo>
                <a:lnTo>
                  <a:pt x="2862377" y="6495898"/>
                </a:lnTo>
                <a:lnTo>
                  <a:pt x="2986735" y="6567678"/>
                </a:lnTo>
                <a:lnTo>
                  <a:pt x="2872283" y="6633744"/>
                </a:lnTo>
                <a:lnTo>
                  <a:pt x="2747924" y="6561963"/>
                </a:lnTo>
                <a:close/>
                <a:moveTo>
                  <a:pt x="2993441" y="6571564"/>
                </a:moveTo>
                <a:lnTo>
                  <a:pt x="3104464" y="6635649"/>
                </a:lnTo>
                <a:lnTo>
                  <a:pt x="2990012" y="6701714"/>
                </a:lnTo>
                <a:lnTo>
                  <a:pt x="2878989" y="6637630"/>
                </a:lnTo>
                <a:lnTo>
                  <a:pt x="2993441" y="6571564"/>
                </a:lnTo>
                <a:close/>
                <a:moveTo>
                  <a:pt x="3000147" y="6567678"/>
                </a:moveTo>
                <a:lnTo>
                  <a:pt x="3121076" y="6497879"/>
                </a:lnTo>
                <a:lnTo>
                  <a:pt x="3232099" y="6561963"/>
                </a:lnTo>
                <a:lnTo>
                  <a:pt x="3111170" y="6631762"/>
                </a:lnTo>
                <a:lnTo>
                  <a:pt x="3000147" y="6567678"/>
                </a:lnTo>
                <a:close/>
                <a:moveTo>
                  <a:pt x="3238729" y="6565849"/>
                </a:moveTo>
                <a:lnTo>
                  <a:pt x="3363087" y="6637630"/>
                </a:lnTo>
                <a:lnTo>
                  <a:pt x="3242158" y="6707429"/>
                </a:lnTo>
                <a:lnTo>
                  <a:pt x="3117799" y="6635649"/>
                </a:lnTo>
                <a:lnTo>
                  <a:pt x="3238729" y="6565849"/>
                </a:lnTo>
                <a:close/>
                <a:moveTo>
                  <a:pt x="3245434" y="6561963"/>
                </a:moveTo>
                <a:lnTo>
                  <a:pt x="3359887" y="6495898"/>
                </a:lnTo>
                <a:lnTo>
                  <a:pt x="3484245" y="6567678"/>
                </a:lnTo>
                <a:lnTo>
                  <a:pt x="3369793" y="6633744"/>
                </a:lnTo>
                <a:lnTo>
                  <a:pt x="3245434" y="6561963"/>
                </a:lnTo>
                <a:close/>
                <a:moveTo>
                  <a:pt x="3490951" y="6571564"/>
                </a:moveTo>
                <a:lnTo>
                  <a:pt x="3601974" y="6635649"/>
                </a:lnTo>
                <a:lnTo>
                  <a:pt x="3487522" y="6701714"/>
                </a:lnTo>
                <a:lnTo>
                  <a:pt x="3376498" y="6637630"/>
                </a:lnTo>
                <a:lnTo>
                  <a:pt x="3490951" y="6571564"/>
                </a:lnTo>
                <a:close/>
                <a:moveTo>
                  <a:pt x="3497580" y="6567678"/>
                </a:moveTo>
                <a:lnTo>
                  <a:pt x="3618509" y="6497879"/>
                </a:lnTo>
                <a:lnTo>
                  <a:pt x="3729533" y="6561963"/>
                </a:lnTo>
                <a:lnTo>
                  <a:pt x="3608604" y="6631762"/>
                </a:lnTo>
                <a:lnTo>
                  <a:pt x="3497580" y="6567678"/>
                </a:lnTo>
                <a:close/>
                <a:moveTo>
                  <a:pt x="3736239" y="6565849"/>
                </a:moveTo>
                <a:lnTo>
                  <a:pt x="3860597" y="6637630"/>
                </a:lnTo>
                <a:lnTo>
                  <a:pt x="3739667" y="6707429"/>
                </a:lnTo>
                <a:lnTo>
                  <a:pt x="3615309" y="6635649"/>
                </a:lnTo>
                <a:lnTo>
                  <a:pt x="3736239" y="6565849"/>
                </a:lnTo>
                <a:close/>
                <a:moveTo>
                  <a:pt x="3742868" y="6561963"/>
                </a:moveTo>
                <a:lnTo>
                  <a:pt x="3857320" y="6495898"/>
                </a:lnTo>
                <a:lnTo>
                  <a:pt x="3981679" y="6567678"/>
                </a:lnTo>
                <a:lnTo>
                  <a:pt x="3867226" y="6633744"/>
                </a:lnTo>
                <a:lnTo>
                  <a:pt x="3742868" y="6561963"/>
                </a:lnTo>
                <a:close/>
                <a:moveTo>
                  <a:pt x="3988384" y="6571564"/>
                </a:moveTo>
                <a:lnTo>
                  <a:pt x="4099408" y="6635649"/>
                </a:lnTo>
                <a:lnTo>
                  <a:pt x="3984955" y="6701714"/>
                </a:lnTo>
                <a:lnTo>
                  <a:pt x="3873932" y="6637630"/>
                </a:lnTo>
                <a:lnTo>
                  <a:pt x="3988384" y="6571564"/>
                </a:lnTo>
                <a:close/>
                <a:moveTo>
                  <a:pt x="3995090" y="6567678"/>
                </a:moveTo>
                <a:lnTo>
                  <a:pt x="4116019" y="6497879"/>
                </a:lnTo>
                <a:lnTo>
                  <a:pt x="4227043" y="6561963"/>
                </a:lnTo>
                <a:lnTo>
                  <a:pt x="4106113" y="6631762"/>
                </a:lnTo>
                <a:lnTo>
                  <a:pt x="3995090" y="6567678"/>
                </a:lnTo>
                <a:close/>
                <a:moveTo>
                  <a:pt x="4233672" y="6565849"/>
                </a:moveTo>
                <a:lnTo>
                  <a:pt x="4358031" y="6637630"/>
                </a:lnTo>
                <a:lnTo>
                  <a:pt x="4237101" y="6707505"/>
                </a:lnTo>
                <a:lnTo>
                  <a:pt x="4112743" y="6635725"/>
                </a:lnTo>
                <a:lnTo>
                  <a:pt x="4233672" y="6565849"/>
                </a:lnTo>
                <a:close/>
                <a:moveTo>
                  <a:pt x="4240378" y="6561963"/>
                </a:moveTo>
                <a:lnTo>
                  <a:pt x="4354830" y="6495898"/>
                </a:lnTo>
                <a:lnTo>
                  <a:pt x="4479189" y="6567678"/>
                </a:lnTo>
                <a:lnTo>
                  <a:pt x="4364736" y="6633744"/>
                </a:lnTo>
                <a:lnTo>
                  <a:pt x="4240378" y="6561963"/>
                </a:lnTo>
                <a:close/>
                <a:moveTo>
                  <a:pt x="4485894" y="6571564"/>
                </a:moveTo>
                <a:lnTo>
                  <a:pt x="4596918" y="6635649"/>
                </a:lnTo>
                <a:lnTo>
                  <a:pt x="4482465" y="6701714"/>
                </a:lnTo>
                <a:lnTo>
                  <a:pt x="4371442" y="6637630"/>
                </a:lnTo>
                <a:lnTo>
                  <a:pt x="4485894" y="6571564"/>
                </a:lnTo>
                <a:close/>
                <a:moveTo>
                  <a:pt x="4492524" y="6567678"/>
                </a:moveTo>
                <a:lnTo>
                  <a:pt x="4613453" y="6497879"/>
                </a:lnTo>
                <a:lnTo>
                  <a:pt x="4724477" y="6561963"/>
                </a:lnTo>
                <a:lnTo>
                  <a:pt x="4603547" y="6631762"/>
                </a:lnTo>
                <a:lnTo>
                  <a:pt x="4492524" y="6567678"/>
                </a:lnTo>
                <a:close/>
                <a:moveTo>
                  <a:pt x="4731182" y="6565849"/>
                </a:moveTo>
                <a:lnTo>
                  <a:pt x="4855541" y="6637630"/>
                </a:lnTo>
                <a:lnTo>
                  <a:pt x="4734611" y="6707429"/>
                </a:lnTo>
                <a:lnTo>
                  <a:pt x="4610253" y="6635649"/>
                </a:lnTo>
                <a:lnTo>
                  <a:pt x="4731182" y="6565849"/>
                </a:lnTo>
                <a:close/>
                <a:moveTo>
                  <a:pt x="4737888" y="6561963"/>
                </a:moveTo>
                <a:lnTo>
                  <a:pt x="4852340" y="6495898"/>
                </a:lnTo>
                <a:lnTo>
                  <a:pt x="4976698" y="6567678"/>
                </a:lnTo>
                <a:lnTo>
                  <a:pt x="4862246" y="6633744"/>
                </a:lnTo>
                <a:lnTo>
                  <a:pt x="4737888" y="6561963"/>
                </a:lnTo>
                <a:close/>
                <a:moveTo>
                  <a:pt x="4983328" y="6571564"/>
                </a:moveTo>
                <a:lnTo>
                  <a:pt x="5094351" y="6635649"/>
                </a:lnTo>
                <a:lnTo>
                  <a:pt x="4979899" y="6701714"/>
                </a:lnTo>
                <a:lnTo>
                  <a:pt x="4868876" y="6637630"/>
                </a:lnTo>
                <a:lnTo>
                  <a:pt x="4983328" y="6571564"/>
                </a:lnTo>
                <a:close/>
                <a:moveTo>
                  <a:pt x="4990033" y="6567678"/>
                </a:moveTo>
                <a:lnTo>
                  <a:pt x="5110963" y="6497879"/>
                </a:lnTo>
                <a:lnTo>
                  <a:pt x="5221986" y="6561963"/>
                </a:lnTo>
                <a:lnTo>
                  <a:pt x="5101057" y="6631762"/>
                </a:lnTo>
                <a:lnTo>
                  <a:pt x="4990033" y="6567678"/>
                </a:lnTo>
                <a:close/>
                <a:moveTo>
                  <a:pt x="5228692" y="6565849"/>
                </a:moveTo>
                <a:lnTo>
                  <a:pt x="5353050" y="6637630"/>
                </a:lnTo>
                <a:lnTo>
                  <a:pt x="5232121" y="6707429"/>
                </a:lnTo>
                <a:lnTo>
                  <a:pt x="5107762" y="6635649"/>
                </a:lnTo>
                <a:lnTo>
                  <a:pt x="5228692" y="6565849"/>
                </a:lnTo>
                <a:close/>
                <a:moveTo>
                  <a:pt x="5235321" y="6561963"/>
                </a:moveTo>
                <a:lnTo>
                  <a:pt x="5349774" y="6495898"/>
                </a:lnTo>
                <a:lnTo>
                  <a:pt x="5474132" y="6567678"/>
                </a:lnTo>
                <a:lnTo>
                  <a:pt x="5359680" y="6633744"/>
                </a:lnTo>
                <a:lnTo>
                  <a:pt x="5235321" y="6561963"/>
                </a:lnTo>
                <a:close/>
                <a:moveTo>
                  <a:pt x="5480838" y="6571564"/>
                </a:moveTo>
                <a:lnTo>
                  <a:pt x="5591861" y="6635649"/>
                </a:lnTo>
                <a:lnTo>
                  <a:pt x="5477409" y="6701714"/>
                </a:lnTo>
                <a:lnTo>
                  <a:pt x="5366385" y="6637630"/>
                </a:lnTo>
                <a:lnTo>
                  <a:pt x="5480838" y="6571564"/>
                </a:lnTo>
                <a:close/>
                <a:moveTo>
                  <a:pt x="5487543" y="6567678"/>
                </a:moveTo>
                <a:lnTo>
                  <a:pt x="5608473" y="6497879"/>
                </a:lnTo>
                <a:lnTo>
                  <a:pt x="5719496" y="6561963"/>
                </a:lnTo>
                <a:lnTo>
                  <a:pt x="5598566" y="6631762"/>
                </a:lnTo>
                <a:lnTo>
                  <a:pt x="5487543" y="6567678"/>
                </a:lnTo>
                <a:close/>
                <a:moveTo>
                  <a:pt x="5726126" y="6565849"/>
                </a:moveTo>
                <a:lnTo>
                  <a:pt x="5850484" y="6637630"/>
                </a:lnTo>
                <a:lnTo>
                  <a:pt x="5729554" y="6707429"/>
                </a:lnTo>
                <a:lnTo>
                  <a:pt x="5605196" y="6635649"/>
                </a:lnTo>
                <a:lnTo>
                  <a:pt x="5726126" y="6565849"/>
                </a:lnTo>
                <a:close/>
                <a:moveTo>
                  <a:pt x="5732831" y="6561963"/>
                </a:moveTo>
                <a:lnTo>
                  <a:pt x="5847283" y="6495898"/>
                </a:lnTo>
                <a:lnTo>
                  <a:pt x="5971642" y="6567678"/>
                </a:lnTo>
                <a:lnTo>
                  <a:pt x="5857189" y="6633744"/>
                </a:lnTo>
                <a:lnTo>
                  <a:pt x="5732831" y="6561963"/>
                </a:lnTo>
                <a:close/>
                <a:moveTo>
                  <a:pt x="5978347" y="6571564"/>
                </a:moveTo>
                <a:lnTo>
                  <a:pt x="6089371" y="6635649"/>
                </a:lnTo>
                <a:lnTo>
                  <a:pt x="5974918" y="6701714"/>
                </a:lnTo>
                <a:lnTo>
                  <a:pt x="5863895" y="6637630"/>
                </a:lnTo>
                <a:lnTo>
                  <a:pt x="5978347" y="6571564"/>
                </a:lnTo>
                <a:close/>
                <a:moveTo>
                  <a:pt x="5984977" y="6567678"/>
                </a:moveTo>
                <a:lnTo>
                  <a:pt x="6105906" y="6497879"/>
                </a:lnTo>
                <a:lnTo>
                  <a:pt x="6216930" y="6561963"/>
                </a:lnTo>
                <a:lnTo>
                  <a:pt x="6096000" y="6631839"/>
                </a:lnTo>
                <a:lnTo>
                  <a:pt x="5984977" y="6567678"/>
                </a:lnTo>
                <a:close/>
                <a:moveTo>
                  <a:pt x="6223635" y="6565849"/>
                </a:moveTo>
                <a:lnTo>
                  <a:pt x="6347994" y="6637630"/>
                </a:lnTo>
                <a:lnTo>
                  <a:pt x="6227064" y="6707429"/>
                </a:lnTo>
                <a:lnTo>
                  <a:pt x="6102706" y="6635649"/>
                </a:lnTo>
                <a:lnTo>
                  <a:pt x="6223635" y="6565849"/>
                </a:lnTo>
                <a:close/>
                <a:moveTo>
                  <a:pt x="6230341" y="6561963"/>
                </a:moveTo>
                <a:lnTo>
                  <a:pt x="6344793" y="6495898"/>
                </a:lnTo>
                <a:lnTo>
                  <a:pt x="6469151" y="6567678"/>
                </a:lnTo>
                <a:lnTo>
                  <a:pt x="6354699" y="6633744"/>
                </a:lnTo>
                <a:lnTo>
                  <a:pt x="6230341" y="6561963"/>
                </a:lnTo>
                <a:close/>
                <a:moveTo>
                  <a:pt x="6475781" y="6571564"/>
                </a:moveTo>
                <a:lnTo>
                  <a:pt x="6586804" y="6635649"/>
                </a:lnTo>
                <a:lnTo>
                  <a:pt x="6472352" y="6701714"/>
                </a:lnTo>
                <a:lnTo>
                  <a:pt x="6361329" y="6637630"/>
                </a:lnTo>
                <a:lnTo>
                  <a:pt x="6475781" y="6571564"/>
                </a:lnTo>
                <a:close/>
                <a:moveTo>
                  <a:pt x="6482486" y="6567678"/>
                </a:moveTo>
                <a:lnTo>
                  <a:pt x="6603416" y="6497879"/>
                </a:lnTo>
                <a:lnTo>
                  <a:pt x="6714439" y="6561963"/>
                </a:lnTo>
                <a:lnTo>
                  <a:pt x="6593510" y="6631762"/>
                </a:lnTo>
                <a:lnTo>
                  <a:pt x="6482486" y="6567678"/>
                </a:lnTo>
                <a:close/>
                <a:moveTo>
                  <a:pt x="6479058" y="6418326"/>
                </a:moveTo>
                <a:lnTo>
                  <a:pt x="6593510" y="6352261"/>
                </a:lnTo>
                <a:lnTo>
                  <a:pt x="6717868" y="6424041"/>
                </a:lnTo>
                <a:lnTo>
                  <a:pt x="6603416" y="6490106"/>
                </a:lnTo>
                <a:lnTo>
                  <a:pt x="6479058" y="6418326"/>
                </a:lnTo>
                <a:close/>
                <a:moveTo>
                  <a:pt x="6482486" y="6280481"/>
                </a:moveTo>
                <a:lnTo>
                  <a:pt x="6603416" y="6210605"/>
                </a:lnTo>
                <a:lnTo>
                  <a:pt x="6714439" y="6274689"/>
                </a:lnTo>
                <a:lnTo>
                  <a:pt x="6593510" y="6344565"/>
                </a:lnTo>
                <a:lnTo>
                  <a:pt x="6482486" y="6280481"/>
                </a:lnTo>
                <a:close/>
                <a:moveTo>
                  <a:pt x="6479058" y="6131128"/>
                </a:moveTo>
                <a:lnTo>
                  <a:pt x="6593510" y="6065063"/>
                </a:lnTo>
                <a:lnTo>
                  <a:pt x="6717868" y="6136843"/>
                </a:lnTo>
                <a:lnTo>
                  <a:pt x="6603416" y="6202909"/>
                </a:lnTo>
                <a:lnTo>
                  <a:pt x="6479058" y="6131128"/>
                </a:lnTo>
                <a:close/>
                <a:moveTo>
                  <a:pt x="6482486" y="5993283"/>
                </a:moveTo>
                <a:lnTo>
                  <a:pt x="6603416" y="5923483"/>
                </a:lnTo>
                <a:lnTo>
                  <a:pt x="6714439" y="5987568"/>
                </a:lnTo>
                <a:lnTo>
                  <a:pt x="6593510" y="6057367"/>
                </a:lnTo>
                <a:lnTo>
                  <a:pt x="6482486" y="5993283"/>
                </a:lnTo>
                <a:close/>
                <a:moveTo>
                  <a:pt x="6479058" y="5843931"/>
                </a:moveTo>
                <a:lnTo>
                  <a:pt x="6593510" y="5777865"/>
                </a:lnTo>
                <a:lnTo>
                  <a:pt x="6717868" y="5849646"/>
                </a:lnTo>
                <a:lnTo>
                  <a:pt x="6603416" y="5915711"/>
                </a:lnTo>
                <a:lnTo>
                  <a:pt x="6479058" y="5843931"/>
                </a:lnTo>
                <a:close/>
                <a:moveTo>
                  <a:pt x="6482486" y="5706009"/>
                </a:moveTo>
                <a:lnTo>
                  <a:pt x="6603416" y="5636209"/>
                </a:lnTo>
                <a:lnTo>
                  <a:pt x="6714439" y="5700294"/>
                </a:lnTo>
                <a:lnTo>
                  <a:pt x="6593510" y="5770093"/>
                </a:lnTo>
                <a:lnTo>
                  <a:pt x="6482486" y="5706009"/>
                </a:lnTo>
                <a:close/>
                <a:moveTo>
                  <a:pt x="6479058" y="5556656"/>
                </a:moveTo>
                <a:lnTo>
                  <a:pt x="6593510" y="5490591"/>
                </a:lnTo>
                <a:lnTo>
                  <a:pt x="6717868" y="5562371"/>
                </a:lnTo>
                <a:lnTo>
                  <a:pt x="6603416" y="5628437"/>
                </a:lnTo>
                <a:lnTo>
                  <a:pt x="6479058" y="5556656"/>
                </a:lnTo>
                <a:close/>
                <a:moveTo>
                  <a:pt x="6482486" y="5418811"/>
                </a:moveTo>
                <a:lnTo>
                  <a:pt x="6603416" y="5349011"/>
                </a:lnTo>
                <a:lnTo>
                  <a:pt x="6714439" y="5413096"/>
                </a:lnTo>
                <a:lnTo>
                  <a:pt x="6593510" y="5482895"/>
                </a:lnTo>
                <a:lnTo>
                  <a:pt x="6482486" y="5418811"/>
                </a:lnTo>
                <a:close/>
                <a:moveTo>
                  <a:pt x="6479058" y="5269459"/>
                </a:moveTo>
                <a:lnTo>
                  <a:pt x="6593510" y="5203393"/>
                </a:lnTo>
                <a:lnTo>
                  <a:pt x="6717868" y="5275174"/>
                </a:lnTo>
                <a:lnTo>
                  <a:pt x="6603416" y="5341239"/>
                </a:lnTo>
                <a:lnTo>
                  <a:pt x="6479058" y="5269459"/>
                </a:lnTo>
                <a:close/>
                <a:moveTo>
                  <a:pt x="6482486" y="5131613"/>
                </a:moveTo>
                <a:lnTo>
                  <a:pt x="6603416" y="5061814"/>
                </a:lnTo>
                <a:lnTo>
                  <a:pt x="6714439" y="5125898"/>
                </a:lnTo>
                <a:lnTo>
                  <a:pt x="6593510" y="5195697"/>
                </a:lnTo>
                <a:lnTo>
                  <a:pt x="6482486" y="5131613"/>
                </a:lnTo>
                <a:close/>
                <a:moveTo>
                  <a:pt x="6479058" y="4982261"/>
                </a:moveTo>
                <a:lnTo>
                  <a:pt x="6593510" y="4916196"/>
                </a:lnTo>
                <a:lnTo>
                  <a:pt x="6717868" y="4987976"/>
                </a:lnTo>
                <a:lnTo>
                  <a:pt x="6603416" y="5054042"/>
                </a:lnTo>
                <a:lnTo>
                  <a:pt x="6479058" y="4982261"/>
                </a:lnTo>
                <a:close/>
                <a:moveTo>
                  <a:pt x="6482486" y="4844339"/>
                </a:moveTo>
                <a:lnTo>
                  <a:pt x="6603416" y="4774540"/>
                </a:lnTo>
                <a:lnTo>
                  <a:pt x="6714439" y="4838624"/>
                </a:lnTo>
                <a:lnTo>
                  <a:pt x="6593510" y="4908423"/>
                </a:lnTo>
                <a:lnTo>
                  <a:pt x="6482486" y="4844339"/>
                </a:lnTo>
                <a:close/>
                <a:moveTo>
                  <a:pt x="6479058" y="4694987"/>
                </a:moveTo>
                <a:lnTo>
                  <a:pt x="6593510" y="4628921"/>
                </a:lnTo>
                <a:lnTo>
                  <a:pt x="6717868" y="4700702"/>
                </a:lnTo>
                <a:lnTo>
                  <a:pt x="6603416" y="4766767"/>
                </a:lnTo>
                <a:lnTo>
                  <a:pt x="6479058" y="4694987"/>
                </a:lnTo>
                <a:close/>
                <a:moveTo>
                  <a:pt x="6482486" y="4557141"/>
                </a:moveTo>
                <a:lnTo>
                  <a:pt x="6603416" y="4487342"/>
                </a:lnTo>
                <a:lnTo>
                  <a:pt x="6714439" y="4551426"/>
                </a:lnTo>
                <a:lnTo>
                  <a:pt x="6593510" y="4621226"/>
                </a:lnTo>
                <a:lnTo>
                  <a:pt x="6482486" y="4557141"/>
                </a:lnTo>
                <a:close/>
                <a:moveTo>
                  <a:pt x="6479058" y="4407789"/>
                </a:moveTo>
                <a:lnTo>
                  <a:pt x="6593510" y="4341724"/>
                </a:lnTo>
                <a:lnTo>
                  <a:pt x="6717868" y="4413504"/>
                </a:lnTo>
                <a:lnTo>
                  <a:pt x="6603416" y="4479570"/>
                </a:lnTo>
                <a:lnTo>
                  <a:pt x="6479058" y="4407789"/>
                </a:lnTo>
                <a:close/>
                <a:moveTo>
                  <a:pt x="6482486" y="4269943"/>
                </a:moveTo>
                <a:lnTo>
                  <a:pt x="6603416" y="4200144"/>
                </a:lnTo>
                <a:lnTo>
                  <a:pt x="6714439" y="4264228"/>
                </a:lnTo>
                <a:lnTo>
                  <a:pt x="6593510" y="4334028"/>
                </a:lnTo>
                <a:lnTo>
                  <a:pt x="6482486" y="4269943"/>
                </a:lnTo>
                <a:close/>
                <a:moveTo>
                  <a:pt x="6479058" y="4120591"/>
                </a:moveTo>
                <a:lnTo>
                  <a:pt x="6593510" y="4054526"/>
                </a:lnTo>
                <a:lnTo>
                  <a:pt x="6717868" y="4126306"/>
                </a:lnTo>
                <a:lnTo>
                  <a:pt x="6603416" y="4192372"/>
                </a:lnTo>
                <a:lnTo>
                  <a:pt x="6479058" y="4120591"/>
                </a:lnTo>
                <a:close/>
                <a:moveTo>
                  <a:pt x="6482486" y="3982669"/>
                </a:moveTo>
                <a:lnTo>
                  <a:pt x="6603416" y="3912870"/>
                </a:lnTo>
                <a:lnTo>
                  <a:pt x="6714439" y="3976954"/>
                </a:lnTo>
                <a:lnTo>
                  <a:pt x="6593510" y="4046754"/>
                </a:lnTo>
                <a:lnTo>
                  <a:pt x="6482486" y="3982669"/>
                </a:lnTo>
                <a:close/>
                <a:moveTo>
                  <a:pt x="6479058" y="3833317"/>
                </a:moveTo>
                <a:lnTo>
                  <a:pt x="6593510" y="3767252"/>
                </a:lnTo>
                <a:lnTo>
                  <a:pt x="6717868" y="3839032"/>
                </a:lnTo>
                <a:lnTo>
                  <a:pt x="6603416" y="3905098"/>
                </a:lnTo>
                <a:lnTo>
                  <a:pt x="6479058" y="3833317"/>
                </a:lnTo>
                <a:close/>
                <a:moveTo>
                  <a:pt x="6482486" y="3695472"/>
                </a:moveTo>
                <a:lnTo>
                  <a:pt x="6603416" y="3625672"/>
                </a:lnTo>
                <a:lnTo>
                  <a:pt x="6714439" y="3689757"/>
                </a:lnTo>
                <a:lnTo>
                  <a:pt x="6593510" y="3759556"/>
                </a:lnTo>
                <a:lnTo>
                  <a:pt x="6482486" y="3695472"/>
                </a:lnTo>
                <a:close/>
                <a:moveTo>
                  <a:pt x="6479058" y="3546119"/>
                </a:moveTo>
                <a:lnTo>
                  <a:pt x="6593510" y="3480054"/>
                </a:lnTo>
                <a:lnTo>
                  <a:pt x="6717868" y="3551834"/>
                </a:lnTo>
                <a:lnTo>
                  <a:pt x="6603416" y="3617900"/>
                </a:lnTo>
                <a:lnTo>
                  <a:pt x="6479058" y="3546119"/>
                </a:lnTo>
                <a:close/>
                <a:moveTo>
                  <a:pt x="6482486" y="3408274"/>
                </a:moveTo>
                <a:lnTo>
                  <a:pt x="6603416" y="3338474"/>
                </a:lnTo>
                <a:lnTo>
                  <a:pt x="6714439" y="3402559"/>
                </a:lnTo>
                <a:lnTo>
                  <a:pt x="6593510" y="3472358"/>
                </a:lnTo>
                <a:lnTo>
                  <a:pt x="6482486" y="3408274"/>
                </a:lnTo>
                <a:close/>
                <a:moveTo>
                  <a:pt x="6479058" y="3258922"/>
                </a:moveTo>
                <a:lnTo>
                  <a:pt x="6593510" y="3192856"/>
                </a:lnTo>
                <a:lnTo>
                  <a:pt x="6717868" y="3264637"/>
                </a:lnTo>
                <a:lnTo>
                  <a:pt x="6603416" y="3330702"/>
                </a:lnTo>
                <a:lnTo>
                  <a:pt x="6479058" y="3258922"/>
                </a:lnTo>
                <a:close/>
                <a:moveTo>
                  <a:pt x="6482486" y="3121000"/>
                </a:moveTo>
                <a:lnTo>
                  <a:pt x="6603416" y="3051201"/>
                </a:lnTo>
                <a:lnTo>
                  <a:pt x="6714439" y="3115285"/>
                </a:lnTo>
                <a:lnTo>
                  <a:pt x="6593510" y="3185084"/>
                </a:lnTo>
                <a:lnTo>
                  <a:pt x="6482486" y="3121000"/>
                </a:lnTo>
                <a:close/>
                <a:moveTo>
                  <a:pt x="6479058" y="2971648"/>
                </a:moveTo>
                <a:lnTo>
                  <a:pt x="6593510" y="2905582"/>
                </a:lnTo>
                <a:lnTo>
                  <a:pt x="6717868" y="2977363"/>
                </a:lnTo>
                <a:lnTo>
                  <a:pt x="6603416" y="3043428"/>
                </a:lnTo>
                <a:lnTo>
                  <a:pt x="6479058" y="2971648"/>
                </a:lnTo>
                <a:close/>
                <a:moveTo>
                  <a:pt x="6482486" y="2833802"/>
                </a:moveTo>
                <a:lnTo>
                  <a:pt x="6603416" y="2764003"/>
                </a:lnTo>
                <a:lnTo>
                  <a:pt x="6714439" y="2828087"/>
                </a:lnTo>
                <a:lnTo>
                  <a:pt x="6593510" y="2897886"/>
                </a:lnTo>
                <a:lnTo>
                  <a:pt x="6482486" y="2833802"/>
                </a:lnTo>
                <a:close/>
                <a:moveTo>
                  <a:pt x="6479058" y="2684450"/>
                </a:moveTo>
                <a:lnTo>
                  <a:pt x="6593510" y="2618384"/>
                </a:lnTo>
                <a:lnTo>
                  <a:pt x="6717868" y="2690165"/>
                </a:lnTo>
                <a:lnTo>
                  <a:pt x="6603416" y="2756230"/>
                </a:lnTo>
                <a:lnTo>
                  <a:pt x="6479058" y="2684450"/>
                </a:lnTo>
                <a:close/>
                <a:moveTo>
                  <a:pt x="6482486" y="2546604"/>
                </a:moveTo>
                <a:lnTo>
                  <a:pt x="6603416" y="2476805"/>
                </a:lnTo>
                <a:lnTo>
                  <a:pt x="6714439" y="2540889"/>
                </a:lnTo>
                <a:lnTo>
                  <a:pt x="6593510" y="2610688"/>
                </a:lnTo>
                <a:lnTo>
                  <a:pt x="6482486" y="2546604"/>
                </a:lnTo>
                <a:close/>
                <a:moveTo>
                  <a:pt x="6479058" y="2397252"/>
                </a:moveTo>
                <a:lnTo>
                  <a:pt x="6593510" y="2331187"/>
                </a:lnTo>
                <a:lnTo>
                  <a:pt x="6717868" y="2402967"/>
                </a:lnTo>
                <a:lnTo>
                  <a:pt x="6603416" y="2469032"/>
                </a:lnTo>
                <a:lnTo>
                  <a:pt x="6479058" y="2397252"/>
                </a:lnTo>
                <a:close/>
                <a:moveTo>
                  <a:pt x="6482486" y="2259330"/>
                </a:moveTo>
                <a:lnTo>
                  <a:pt x="6603416" y="2189531"/>
                </a:lnTo>
                <a:lnTo>
                  <a:pt x="6714439" y="2253615"/>
                </a:lnTo>
                <a:lnTo>
                  <a:pt x="6593510" y="2323414"/>
                </a:lnTo>
                <a:lnTo>
                  <a:pt x="6482486" y="2259330"/>
                </a:lnTo>
                <a:close/>
                <a:moveTo>
                  <a:pt x="6479058" y="2109978"/>
                </a:moveTo>
                <a:lnTo>
                  <a:pt x="6593510" y="2043913"/>
                </a:lnTo>
                <a:lnTo>
                  <a:pt x="6717868" y="2115693"/>
                </a:lnTo>
                <a:lnTo>
                  <a:pt x="6603416" y="2181759"/>
                </a:lnTo>
                <a:lnTo>
                  <a:pt x="6479058" y="2109978"/>
                </a:lnTo>
                <a:close/>
                <a:moveTo>
                  <a:pt x="6482486" y="1972132"/>
                </a:moveTo>
                <a:lnTo>
                  <a:pt x="6603416" y="1902333"/>
                </a:lnTo>
                <a:lnTo>
                  <a:pt x="6714439" y="1966417"/>
                </a:lnTo>
                <a:lnTo>
                  <a:pt x="6593510" y="2036216"/>
                </a:lnTo>
                <a:lnTo>
                  <a:pt x="6482486" y="1972132"/>
                </a:lnTo>
                <a:close/>
                <a:moveTo>
                  <a:pt x="6479058" y="1822780"/>
                </a:moveTo>
                <a:lnTo>
                  <a:pt x="6593510" y="1756715"/>
                </a:lnTo>
                <a:lnTo>
                  <a:pt x="6717868" y="1828495"/>
                </a:lnTo>
                <a:lnTo>
                  <a:pt x="6603416" y="1894561"/>
                </a:lnTo>
                <a:lnTo>
                  <a:pt x="6479058" y="1822780"/>
                </a:lnTo>
                <a:close/>
                <a:moveTo>
                  <a:pt x="6482486" y="1684934"/>
                </a:moveTo>
                <a:lnTo>
                  <a:pt x="6603416" y="1615135"/>
                </a:lnTo>
                <a:lnTo>
                  <a:pt x="6714439" y="1679219"/>
                </a:lnTo>
                <a:lnTo>
                  <a:pt x="6593510" y="1749019"/>
                </a:lnTo>
                <a:lnTo>
                  <a:pt x="6482486" y="1684934"/>
                </a:lnTo>
                <a:close/>
                <a:moveTo>
                  <a:pt x="6479058" y="1535582"/>
                </a:moveTo>
                <a:lnTo>
                  <a:pt x="6593510" y="1469517"/>
                </a:lnTo>
                <a:lnTo>
                  <a:pt x="6717868" y="1541297"/>
                </a:lnTo>
                <a:lnTo>
                  <a:pt x="6603416" y="1607363"/>
                </a:lnTo>
                <a:lnTo>
                  <a:pt x="6479058" y="1535582"/>
                </a:lnTo>
                <a:close/>
                <a:moveTo>
                  <a:pt x="6482486" y="1397660"/>
                </a:moveTo>
                <a:lnTo>
                  <a:pt x="6603416" y="1327861"/>
                </a:lnTo>
                <a:lnTo>
                  <a:pt x="6714439" y="1391945"/>
                </a:lnTo>
                <a:lnTo>
                  <a:pt x="6593510" y="1461745"/>
                </a:lnTo>
                <a:lnTo>
                  <a:pt x="6482486" y="1397660"/>
                </a:lnTo>
                <a:close/>
                <a:moveTo>
                  <a:pt x="6479058" y="1248309"/>
                </a:moveTo>
                <a:lnTo>
                  <a:pt x="6593510" y="1182243"/>
                </a:lnTo>
                <a:lnTo>
                  <a:pt x="6717868" y="1254024"/>
                </a:lnTo>
                <a:lnTo>
                  <a:pt x="6603416" y="1320089"/>
                </a:lnTo>
                <a:lnTo>
                  <a:pt x="6479058" y="1248309"/>
                </a:lnTo>
                <a:close/>
                <a:moveTo>
                  <a:pt x="6482486" y="1110463"/>
                </a:moveTo>
                <a:lnTo>
                  <a:pt x="6603416" y="1040663"/>
                </a:lnTo>
                <a:lnTo>
                  <a:pt x="6714439" y="1104748"/>
                </a:lnTo>
                <a:lnTo>
                  <a:pt x="6593510" y="1174547"/>
                </a:lnTo>
                <a:lnTo>
                  <a:pt x="6482486" y="1110463"/>
                </a:lnTo>
                <a:close/>
                <a:moveTo>
                  <a:pt x="6479058" y="961111"/>
                </a:moveTo>
                <a:lnTo>
                  <a:pt x="6593510" y="895045"/>
                </a:lnTo>
                <a:lnTo>
                  <a:pt x="6717868" y="966826"/>
                </a:lnTo>
                <a:lnTo>
                  <a:pt x="6603416" y="1032891"/>
                </a:lnTo>
                <a:lnTo>
                  <a:pt x="6479058" y="961111"/>
                </a:lnTo>
                <a:close/>
                <a:moveTo>
                  <a:pt x="6482486" y="823265"/>
                </a:moveTo>
                <a:lnTo>
                  <a:pt x="6603416" y="753466"/>
                </a:lnTo>
                <a:lnTo>
                  <a:pt x="6714439" y="817550"/>
                </a:lnTo>
                <a:lnTo>
                  <a:pt x="6593510" y="887349"/>
                </a:lnTo>
                <a:lnTo>
                  <a:pt x="6482486" y="823265"/>
                </a:lnTo>
                <a:close/>
                <a:moveTo>
                  <a:pt x="6479058" y="673913"/>
                </a:moveTo>
                <a:lnTo>
                  <a:pt x="6593510" y="607847"/>
                </a:lnTo>
                <a:lnTo>
                  <a:pt x="6717868" y="679628"/>
                </a:lnTo>
                <a:lnTo>
                  <a:pt x="6603416" y="745693"/>
                </a:lnTo>
                <a:lnTo>
                  <a:pt x="6479058" y="673913"/>
                </a:lnTo>
                <a:close/>
                <a:moveTo>
                  <a:pt x="6482486" y="535991"/>
                </a:moveTo>
                <a:lnTo>
                  <a:pt x="6603416" y="466192"/>
                </a:lnTo>
                <a:lnTo>
                  <a:pt x="6714439" y="530276"/>
                </a:lnTo>
                <a:lnTo>
                  <a:pt x="6593510" y="600075"/>
                </a:lnTo>
                <a:lnTo>
                  <a:pt x="6482486" y="535991"/>
                </a:lnTo>
                <a:close/>
                <a:moveTo>
                  <a:pt x="6479058" y="386639"/>
                </a:moveTo>
                <a:lnTo>
                  <a:pt x="6593510" y="320573"/>
                </a:lnTo>
                <a:lnTo>
                  <a:pt x="6717868" y="392354"/>
                </a:lnTo>
                <a:lnTo>
                  <a:pt x="6603416" y="458419"/>
                </a:lnTo>
                <a:lnTo>
                  <a:pt x="6479058" y="386639"/>
                </a:lnTo>
                <a:close/>
                <a:moveTo>
                  <a:pt x="6482486" y="248793"/>
                </a:moveTo>
                <a:lnTo>
                  <a:pt x="6603416" y="178994"/>
                </a:lnTo>
                <a:lnTo>
                  <a:pt x="6714439" y="243078"/>
                </a:lnTo>
                <a:lnTo>
                  <a:pt x="6593510" y="312877"/>
                </a:lnTo>
                <a:lnTo>
                  <a:pt x="6482486" y="248793"/>
                </a:lnTo>
                <a:close/>
                <a:moveTo>
                  <a:pt x="6596711" y="175108"/>
                </a:moveTo>
                <a:lnTo>
                  <a:pt x="6475781" y="244907"/>
                </a:lnTo>
                <a:lnTo>
                  <a:pt x="6351423" y="173126"/>
                </a:lnTo>
                <a:lnTo>
                  <a:pt x="6472352" y="103327"/>
                </a:lnTo>
                <a:lnTo>
                  <a:pt x="6596711" y="175108"/>
                </a:lnTo>
                <a:close/>
                <a:moveTo>
                  <a:pt x="6354699" y="35357"/>
                </a:moveTo>
                <a:lnTo>
                  <a:pt x="6465723" y="99441"/>
                </a:lnTo>
                <a:lnTo>
                  <a:pt x="6344793" y="169240"/>
                </a:lnTo>
                <a:lnTo>
                  <a:pt x="6233770" y="105156"/>
                </a:lnTo>
                <a:lnTo>
                  <a:pt x="6354699" y="35357"/>
                </a:lnTo>
                <a:close/>
                <a:moveTo>
                  <a:pt x="6338088" y="173126"/>
                </a:moveTo>
                <a:lnTo>
                  <a:pt x="6223635" y="239192"/>
                </a:lnTo>
                <a:lnTo>
                  <a:pt x="6112612" y="175108"/>
                </a:lnTo>
                <a:lnTo>
                  <a:pt x="6227064" y="109042"/>
                </a:lnTo>
                <a:lnTo>
                  <a:pt x="6338088" y="173126"/>
                </a:lnTo>
                <a:close/>
                <a:moveTo>
                  <a:pt x="6096000" y="33376"/>
                </a:moveTo>
                <a:lnTo>
                  <a:pt x="6220359" y="105156"/>
                </a:lnTo>
                <a:lnTo>
                  <a:pt x="6105906" y="171221"/>
                </a:lnTo>
                <a:lnTo>
                  <a:pt x="5981548" y="99441"/>
                </a:lnTo>
                <a:lnTo>
                  <a:pt x="6096000" y="33376"/>
                </a:lnTo>
                <a:close/>
                <a:moveTo>
                  <a:pt x="6099277" y="175108"/>
                </a:moveTo>
                <a:lnTo>
                  <a:pt x="5978347" y="244907"/>
                </a:lnTo>
                <a:lnTo>
                  <a:pt x="5853989" y="173126"/>
                </a:lnTo>
                <a:lnTo>
                  <a:pt x="5974918" y="103327"/>
                </a:lnTo>
                <a:lnTo>
                  <a:pt x="6099277" y="175108"/>
                </a:lnTo>
                <a:close/>
                <a:moveTo>
                  <a:pt x="5857189" y="35357"/>
                </a:moveTo>
                <a:lnTo>
                  <a:pt x="5968213" y="99441"/>
                </a:lnTo>
                <a:lnTo>
                  <a:pt x="5847283" y="169240"/>
                </a:lnTo>
                <a:lnTo>
                  <a:pt x="5736260" y="105156"/>
                </a:lnTo>
                <a:lnTo>
                  <a:pt x="5857189" y="35357"/>
                </a:lnTo>
                <a:close/>
                <a:moveTo>
                  <a:pt x="5840578" y="173126"/>
                </a:moveTo>
                <a:lnTo>
                  <a:pt x="5726126" y="239192"/>
                </a:lnTo>
                <a:lnTo>
                  <a:pt x="5615102" y="175108"/>
                </a:lnTo>
                <a:lnTo>
                  <a:pt x="5729554" y="109042"/>
                </a:lnTo>
                <a:lnTo>
                  <a:pt x="5840578" y="173126"/>
                </a:lnTo>
                <a:close/>
                <a:moveTo>
                  <a:pt x="5598491" y="33376"/>
                </a:moveTo>
                <a:lnTo>
                  <a:pt x="5722849" y="105156"/>
                </a:lnTo>
                <a:lnTo>
                  <a:pt x="5608397" y="171221"/>
                </a:lnTo>
                <a:lnTo>
                  <a:pt x="5484038" y="99441"/>
                </a:lnTo>
                <a:lnTo>
                  <a:pt x="5598491" y="33376"/>
                </a:lnTo>
                <a:close/>
                <a:moveTo>
                  <a:pt x="5601767" y="175108"/>
                </a:moveTo>
                <a:lnTo>
                  <a:pt x="5480838" y="244907"/>
                </a:lnTo>
                <a:lnTo>
                  <a:pt x="5356479" y="173126"/>
                </a:lnTo>
                <a:lnTo>
                  <a:pt x="5477409" y="103327"/>
                </a:lnTo>
                <a:lnTo>
                  <a:pt x="5601767" y="175108"/>
                </a:lnTo>
                <a:close/>
                <a:moveTo>
                  <a:pt x="5359756" y="35357"/>
                </a:moveTo>
                <a:lnTo>
                  <a:pt x="5470779" y="99441"/>
                </a:lnTo>
                <a:lnTo>
                  <a:pt x="5349850" y="169240"/>
                </a:lnTo>
                <a:lnTo>
                  <a:pt x="5238827" y="105156"/>
                </a:lnTo>
                <a:lnTo>
                  <a:pt x="5359756" y="35357"/>
                </a:lnTo>
                <a:close/>
                <a:moveTo>
                  <a:pt x="5343068" y="173126"/>
                </a:moveTo>
                <a:lnTo>
                  <a:pt x="5228616" y="239192"/>
                </a:lnTo>
                <a:lnTo>
                  <a:pt x="5117592" y="175108"/>
                </a:lnTo>
                <a:lnTo>
                  <a:pt x="5232045" y="109042"/>
                </a:lnTo>
                <a:lnTo>
                  <a:pt x="5343068" y="173126"/>
                </a:lnTo>
                <a:close/>
                <a:moveTo>
                  <a:pt x="5101057" y="33376"/>
                </a:moveTo>
                <a:lnTo>
                  <a:pt x="5225415" y="105156"/>
                </a:lnTo>
                <a:lnTo>
                  <a:pt x="5110963" y="171221"/>
                </a:lnTo>
                <a:lnTo>
                  <a:pt x="4986604" y="99441"/>
                </a:lnTo>
                <a:lnTo>
                  <a:pt x="5101057" y="33376"/>
                </a:lnTo>
                <a:close/>
                <a:moveTo>
                  <a:pt x="5104333" y="175108"/>
                </a:moveTo>
                <a:lnTo>
                  <a:pt x="4983404" y="244907"/>
                </a:lnTo>
                <a:lnTo>
                  <a:pt x="4859046" y="173126"/>
                </a:lnTo>
                <a:lnTo>
                  <a:pt x="4979975" y="103327"/>
                </a:lnTo>
                <a:lnTo>
                  <a:pt x="5104333" y="175108"/>
                </a:lnTo>
                <a:close/>
                <a:moveTo>
                  <a:pt x="4862246" y="35357"/>
                </a:moveTo>
                <a:lnTo>
                  <a:pt x="4973269" y="99441"/>
                </a:lnTo>
                <a:lnTo>
                  <a:pt x="4852340" y="169240"/>
                </a:lnTo>
                <a:lnTo>
                  <a:pt x="4741316" y="105156"/>
                </a:lnTo>
                <a:lnTo>
                  <a:pt x="4862246" y="35357"/>
                </a:lnTo>
                <a:close/>
                <a:moveTo>
                  <a:pt x="4845634" y="173126"/>
                </a:moveTo>
                <a:lnTo>
                  <a:pt x="4731182" y="239192"/>
                </a:lnTo>
                <a:lnTo>
                  <a:pt x="4620159" y="175108"/>
                </a:lnTo>
                <a:lnTo>
                  <a:pt x="4734611" y="109042"/>
                </a:lnTo>
                <a:lnTo>
                  <a:pt x="4845634" y="173126"/>
                </a:lnTo>
                <a:close/>
                <a:moveTo>
                  <a:pt x="4603547" y="33376"/>
                </a:moveTo>
                <a:lnTo>
                  <a:pt x="4727906" y="105156"/>
                </a:lnTo>
                <a:lnTo>
                  <a:pt x="4613453" y="171221"/>
                </a:lnTo>
                <a:lnTo>
                  <a:pt x="4489095" y="99441"/>
                </a:lnTo>
                <a:lnTo>
                  <a:pt x="4603547" y="33376"/>
                </a:lnTo>
                <a:close/>
                <a:moveTo>
                  <a:pt x="4606824" y="175108"/>
                </a:moveTo>
                <a:lnTo>
                  <a:pt x="4485894" y="244907"/>
                </a:lnTo>
                <a:lnTo>
                  <a:pt x="4361536" y="173126"/>
                </a:lnTo>
                <a:lnTo>
                  <a:pt x="4482465" y="103327"/>
                </a:lnTo>
                <a:lnTo>
                  <a:pt x="4606824" y="175108"/>
                </a:lnTo>
                <a:close/>
                <a:moveTo>
                  <a:pt x="4364736" y="35357"/>
                </a:moveTo>
                <a:lnTo>
                  <a:pt x="4475760" y="99441"/>
                </a:lnTo>
                <a:lnTo>
                  <a:pt x="4354830" y="169240"/>
                </a:lnTo>
                <a:lnTo>
                  <a:pt x="4243807" y="105156"/>
                </a:lnTo>
                <a:lnTo>
                  <a:pt x="4364736" y="35357"/>
                </a:lnTo>
                <a:close/>
                <a:moveTo>
                  <a:pt x="4348125" y="173126"/>
                </a:moveTo>
                <a:lnTo>
                  <a:pt x="4233672" y="239192"/>
                </a:lnTo>
                <a:lnTo>
                  <a:pt x="4122649" y="175108"/>
                </a:lnTo>
                <a:lnTo>
                  <a:pt x="4237101" y="109042"/>
                </a:lnTo>
                <a:lnTo>
                  <a:pt x="4348125" y="173126"/>
                </a:lnTo>
                <a:close/>
                <a:moveTo>
                  <a:pt x="4106037" y="33376"/>
                </a:moveTo>
                <a:lnTo>
                  <a:pt x="4230396" y="105156"/>
                </a:lnTo>
                <a:lnTo>
                  <a:pt x="4115943" y="171221"/>
                </a:lnTo>
                <a:lnTo>
                  <a:pt x="3991585" y="99441"/>
                </a:lnTo>
                <a:lnTo>
                  <a:pt x="4106037" y="33376"/>
                </a:lnTo>
                <a:close/>
                <a:moveTo>
                  <a:pt x="4109314" y="175108"/>
                </a:moveTo>
                <a:lnTo>
                  <a:pt x="3988384" y="244907"/>
                </a:lnTo>
                <a:lnTo>
                  <a:pt x="3864026" y="173126"/>
                </a:lnTo>
                <a:lnTo>
                  <a:pt x="3984955" y="103327"/>
                </a:lnTo>
                <a:lnTo>
                  <a:pt x="4109314" y="175108"/>
                </a:lnTo>
                <a:close/>
                <a:moveTo>
                  <a:pt x="3867302" y="35357"/>
                </a:moveTo>
                <a:lnTo>
                  <a:pt x="3978326" y="99441"/>
                </a:lnTo>
                <a:lnTo>
                  <a:pt x="3857397" y="169240"/>
                </a:lnTo>
                <a:lnTo>
                  <a:pt x="3746373" y="105156"/>
                </a:lnTo>
                <a:lnTo>
                  <a:pt x="3867302" y="35357"/>
                </a:lnTo>
                <a:close/>
                <a:moveTo>
                  <a:pt x="3850691" y="173126"/>
                </a:moveTo>
                <a:lnTo>
                  <a:pt x="3736239" y="239192"/>
                </a:lnTo>
                <a:lnTo>
                  <a:pt x="3625215" y="175108"/>
                </a:lnTo>
                <a:lnTo>
                  <a:pt x="3739667" y="109042"/>
                </a:lnTo>
                <a:lnTo>
                  <a:pt x="3850691" y="173126"/>
                </a:lnTo>
                <a:close/>
                <a:moveTo>
                  <a:pt x="3608604" y="33376"/>
                </a:moveTo>
                <a:lnTo>
                  <a:pt x="3732962" y="105156"/>
                </a:lnTo>
                <a:lnTo>
                  <a:pt x="3618509" y="171221"/>
                </a:lnTo>
                <a:lnTo>
                  <a:pt x="3494151" y="99441"/>
                </a:lnTo>
                <a:lnTo>
                  <a:pt x="3608604" y="33376"/>
                </a:lnTo>
                <a:close/>
                <a:moveTo>
                  <a:pt x="3611880" y="175108"/>
                </a:moveTo>
                <a:lnTo>
                  <a:pt x="3490951" y="244907"/>
                </a:lnTo>
                <a:lnTo>
                  <a:pt x="3366592" y="173126"/>
                </a:lnTo>
                <a:lnTo>
                  <a:pt x="3487522" y="103327"/>
                </a:lnTo>
                <a:lnTo>
                  <a:pt x="3611880" y="175108"/>
                </a:lnTo>
                <a:close/>
                <a:moveTo>
                  <a:pt x="3369793" y="35357"/>
                </a:moveTo>
                <a:lnTo>
                  <a:pt x="3480816" y="99441"/>
                </a:lnTo>
                <a:lnTo>
                  <a:pt x="3359887" y="169240"/>
                </a:lnTo>
                <a:lnTo>
                  <a:pt x="3248863" y="105156"/>
                </a:lnTo>
                <a:lnTo>
                  <a:pt x="3369793" y="35357"/>
                </a:lnTo>
                <a:close/>
                <a:moveTo>
                  <a:pt x="3353181" y="173126"/>
                </a:moveTo>
                <a:lnTo>
                  <a:pt x="3238729" y="239192"/>
                </a:lnTo>
                <a:lnTo>
                  <a:pt x="3127705" y="175108"/>
                </a:lnTo>
                <a:lnTo>
                  <a:pt x="3242158" y="109042"/>
                </a:lnTo>
                <a:lnTo>
                  <a:pt x="3353181" y="173126"/>
                </a:lnTo>
                <a:close/>
                <a:moveTo>
                  <a:pt x="3111094" y="33376"/>
                </a:moveTo>
                <a:lnTo>
                  <a:pt x="3235452" y="105156"/>
                </a:lnTo>
                <a:lnTo>
                  <a:pt x="3121000" y="171221"/>
                </a:lnTo>
                <a:lnTo>
                  <a:pt x="2996641" y="99441"/>
                </a:lnTo>
                <a:lnTo>
                  <a:pt x="3111094" y="33376"/>
                </a:lnTo>
                <a:close/>
                <a:moveTo>
                  <a:pt x="3114370" y="175108"/>
                </a:moveTo>
                <a:lnTo>
                  <a:pt x="2993441" y="244907"/>
                </a:lnTo>
                <a:lnTo>
                  <a:pt x="2869082" y="173126"/>
                </a:lnTo>
                <a:lnTo>
                  <a:pt x="2990012" y="103327"/>
                </a:lnTo>
                <a:lnTo>
                  <a:pt x="3114370" y="175108"/>
                </a:lnTo>
                <a:close/>
                <a:moveTo>
                  <a:pt x="2872359" y="35357"/>
                </a:moveTo>
                <a:lnTo>
                  <a:pt x="2983382" y="99441"/>
                </a:lnTo>
                <a:lnTo>
                  <a:pt x="2862453" y="169240"/>
                </a:lnTo>
                <a:lnTo>
                  <a:pt x="2751430" y="105156"/>
                </a:lnTo>
                <a:lnTo>
                  <a:pt x="2872359" y="35357"/>
                </a:lnTo>
                <a:close/>
                <a:moveTo>
                  <a:pt x="2855747" y="173126"/>
                </a:moveTo>
                <a:lnTo>
                  <a:pt x="2741295" y="239192"/>
                </a:lnTo>
                <a:lnTo>
                  <a:pt x="2630272" y="175108"/>
                </a:lnTo>
                <a:lnTo>
                  <a:pt x="2744724" y="109042"/>
                </a:lnTo>
                <a:lnTo>
                  <a:pt x="2855747" y="173126"/>
                </a:lnTo>
                <a:close/>
                <a:moveTo>
                  <a:pt x="2613660" y="33376"/>
                </a:moveTo>
                <a:lnTo>
                  <a:pt x="2738019" y="105156"/>
                </a:lnTo>
                <a:lnTo>
                  <a:pt x="2623566" y="171221"/>
                </a:lnTo>
                <a:lnTo>
                  <a:pt x="2499208" y="99441"/>
                </a:lnTo>
                <a:lnTo>
                  <a:pt x="2613660" y="33376"/>
                </a:lnTo>
                <a:close/>
                <a:moveTo>
                  <a:pt x="2616937" y="175108"/>
                </a:moveTo>
                <a:lnTo>
                  <a:pt x="2496007" y="244907"/>
                </a:lnTo>
                <a:lnTo>
                  <a:pt x="2371649" y="173126"/>
                </a:lnTo>
                <a:lnTo>
                  <a:pt x="2492578" y="103327"/>
                </a:lnTo>
                <a:lnTo>
                  <a:pt x="2616937" y="175108"/>
                </a:lnTo>
                <a:close/>
                <a:moveTo>
                  <a:pt x="2374849" y="35357"/>
                </a:moveTo>
                <a:lnTo>
                  <a:pt x="2485873" y="99441"/>
                </a:lnTo>
                <a:lnTo>
                  <a:pt x="2364943" y="169240"/>
                </a:lnTo>
                <a:lnTo>
                  <a:pt x="2253920" y="105156"/>
                </a:lnTo>
                <a:lnTo>
                  <a:pt x="2374849" y="35357"/>
                </a:lnTo>
                <a:close/>
                <a:moveTo>
                  <a:pt x="2358238" y="173126"/>
                </a:moveTo>
                <a:lnTo>
                  <a:pt x="2243785" y="239192"/>
                </a:lnTo>
                <a:lnTo>
                  <a:pt x="2132762" y="175108"/>
                </a:lnTo>
                <a:lnTo>
                  <a:pt x="2247214" y="109042"/>
                </a:lnTo>
                <a:lnTo>
                  <a:pt x="2358238" y="173126"/>
                </a:lnTo>
                <a:close/>
                <a:moveTo>
                  <a:pt x="2116150" y="33376"/>
                </a:moveTo>
                <a:lnTo>
                  <a:pt x="2240509" y="105156"/>
                </a:lnTo>
                <a:lnTo>
                  <a:pt x="2126056" y="171221"/>
                </a:lnTo>
                <a:lnTo>
                  <a:pt x="2001698" y="99441"/>
                </a:lnTo>
                <a:lnTo>
                  <a:pt x="2116150" y="33376"/>
                </a:lnTo>
                <a:close/>
                <a:moveTo>
                  <a:pt x="2119427" y="175108"/>
                </a:moveTo>
                <a:lnTo>
                  <a:pt x="1998497" y="244907"/>
                </a:lnTo>
                <a:lnTo>
                  <a:pt x="1874139" y="173126"/>
                </a:lnTo>
                <a:lnTo>
                  <a:pt x="1995069" y="103327"/>
                </a:lnTo>
                <a:lnTo>
                  <a:pt x="2119427" y="175108"/>
                </a:lnTo>
                <a:close/>
                <a:moveTo>
                  <a:pt x="1877339" y="35357"/>
                </a:moveTo>
                <a:lnTo>
                  <a:pt x="1988363" y="99441"/>
                </a:lnTo>
                <a:lnTo>
                  <a:pt x="1867434" y="169240"/>
                </a:lnTo>
                <a:lnTo>
                  <a:pt x="1756410" y="105156"/>
                </a:lnTo>
                <a:lnTo>
                  <a:pt x="1877339" y="35357"/>
                </a:lnTo>
                <a:close/>
                <a:moveTo>
                  <a:pt x="1860728" y="173126"/>
                </a:moveTo>
                <a:lnTo>
                  <a:pt x="1746275" y="239192"/>
                </a:lnTo>
                <a:lnTo>
                  <a:pt x="1635252" y="175108"/>
                </a:lnTo>
                <a:lnTo>
                  <a:pt x="1749704" y="109042"/>
                </a:lnTo>
                <a:lnTo>
                  <a:pt x="1860728" y="173126"/>
                </a:lnTo>
                <a:close/>
                <a:moveTo>
                  <a:pt x="1618717" y="33376"/>
                </a:moveTo>
                <a:lnTo>
                  <a:pt x="1743075" y="105156"/>
                </a:lnTo>
                <a:lnTo>
                  <a:pt x="1628623" y="171221"/>
                </a:lnTo>
                <a:lnTo>
                  <a:pt x="1504264" y="99441"/>
                </a:lnTo>
                <a:lnTo>
                  <a:pt x="1618717" y="33376"/>
                </a:lnTo>
                <a:close/>
                <a:moveTo>
                  <a:pt x="1621917" y="175108"/>
                </a:moveTo>
                <a:lnTo>
                  <a:pt x="1500988" y="244907"/>
                </a:lnTo>
                <a:lnTo>
                  <a:pt x="1376629" y="173126"/>
                </a:lnTo>
                <a:lnTo>
                  <a:pt x="1497559" y="103327"/>
                </a:lnTo>
                <a:lnTo>
                  <a:pt x="1621917" y="175108"/>
                </a:lnTo>
                <a:close/>
                <a:moveTo>
                  <a:pt x="1379906" y="35357"/>
                </a:moveTo>
                <a:lnTo>
                  <a:pt x="1490929" y="99441"/>
                </a:lnTo>
                <a:lnTo>
                  <a:pt x="1370000" y="169240"/>
                </a:lnTo>
                <a:lnTo>
                  <a:pt x="1258976" y="105156"/>
                </a:lnTo>
                <a:lnTo>
                  <a:pt x="1379906" y="35357"/>
                </a:lnTo>
                <a:close/>
                <a:moveTo>
                  <a:pt x="1363294" y="173126"/>
                </a:moveTo>
                <a:lnTo>
                  <a:pt x="1248842" y="239192"/>
                </a:lnTo>
                <a:lnTo>
                  <a:pt x="1137819" y="175108"/>
                </a:lnTo>
                <a:lnTo>
                  <a:pt x="1252271" y="109042"/>
                </a:lnTo>
                <a:lnTo>
                  <a:pt x="1363294" y="173126"/>
                </a:lnTo>
                <a:close/>
                <a:moveTo>
                  <a:pt x="1121207" y="33376"/>
                </a:moveTo>
                <a:lnTo>
                  <a:pt x="1245565" y="105156"/>
                </a:lnTo>
                <a:lnTo>
                  <a:pt x="1131113" y="171221"/>
                </a:lnTo>
                <a:lnTo>
                  <a:pt x="1006754" y="99441"/>
                </a:lnTo>
                <a:lnTo>
                  <a:pt x="1121207" y="33376"/>
                </a:lnTo>
                <a:close/>
                <a:moveTo>
                  <a:pt x="1124484" y="175108"/>
                </a:moveTo>
                <a:lnTo>
                  <a:pt x="1003554" y="244907"/>
                </a:lnTo>
                <a:lnTo>
                  <a:pt x="879196" y="173126"/>
                </a:lnTo>
                <a:lnTo>
                  <a:pt x="1000125" y="103327"/>
                </a:lnTo>
                <a:lnTo>
                  <a:pt x="1124484" y="175108"/>
                </a:lnTo>
                <a:close/>
                <a:moveTo>
                  <a:pt x="882396" y="35357"/>
                </a:moveTo>
                <a:lnTo>
                  <a:pt x="993419" y="99441"/>
                </a:lnTo>
                <a:lnTo>
                  <a:pt x="872490" y="169240"/>
                </a:lnTo>
                <a:lnTo>
                  <a:pt x="761467" y="105156"/>
                </a:lnTo>
                <a:lnTo>
                  <a:pt x="882396" y="35357"/>
                </a:lnTo>
                <a:close/>
                <a:moveTo>
                  <a:pt x="865784" y="173126"/>
                </a:moveTo>
                <a:lnTo>
                  <a:pt x="751332" y="239192"/>
                </a:lnTo>
                <a:lnTo>
                  <a:pt x="640309" y="175108"/>
                </a:lnTo>
                <a:lnTo>
                  <a:pt x="754761" y="109042"/>
                </a:lnTo>
                <a:lnTo>
                  <a:pt x="865784" y="173126"/>
                </a:lnTo>
                <a:close/>
                <a:moveTo>
                  <a:pt x="623697" y="33376"/>
                </a:moveTo>
                <a:lnTo>
                  <a:pt x="748055" y="105156"/>
                </a:lnTo>
                <a:lnTo>
                  <a:pt x="633603" y="171221"/>
                </a:lnTo>
                <a:lnTo>
                  <a:pt x="509321" y="99441"/>
                </a:lnTo>
                <a:lnTo>
                  <a:pt x="623697" y="33376"/>
                </a:lnTo>
                <a:close/>
                <a:moveTo>
                  <a:pt x="626974" y="175108"/>
                </a:moveTo>
                <a:lnTo>
                  <a:pt x="506044" y="244907"/>
                </a:lnTo>
                <a:lnTo>
                  <a:pt x="381686" y="173126"/>
                </a:lnTo>
                <a:lnTo>
                  <a:pt x="502615" y="103327"/>
                </a:lnTo>
                <a:lnTo>
                  <a:pt x="626974" y="175108"/>
                </a:lnTo>
                <a:close/>
                <a:moveTo>
                  <a:pt x="384886" y="35357"/>
                </a:moveTo>
                <a:lnTo>
                  <a:pt x="495910" y="99441"/>
                </a:lnTo>
                <a:lnTo>
                  <a:pt x="374980" y="169240"/>
                </a:lnTo>
                <a:lnTo>
                  <a:pt x="263957" y="105156"/>
                </a:lnTo>
                <a:lnTo>
                  <a:pt x="384886" y="35357"/>
                </a:lnTo>
                <a:close/>
                <a:moveTo>
                  <a:pt x="368275" y="173126"/>
                </a:moveTo>
                <a:lnTo>
                  <a:pt x="253822" y="239192"/>
                </a:lnTo>
                <a:lnTo>
                  <a:pt x="142875" y="175108"/>
                </a:lnTo>
                <a:lnTo>
                  <a:pt x="257327" y="109042"/>
                </a:lnTo>
                <a:lnTo>
                  <a:pt x="368275" y="173126"/>
                </a:lnTo>
                <a:close/>
                <a:moveTo>
                  <a:pt x="11811" y="99441"/>
                </a:moveTo>
                <a:lnTo>
                  <a:pt x="126263" y="33376"/>
                </a:lnTo>
                <a:lnTo>
                  <a:pt x="250622" y="105156"/>
                </a:lnTo>
                <a:lnTo>
                  <a:pt x="136169" y="171221"/>
                </a:lnTo>
                <a:lnTo>
                  <a:pt x="11811" y="99441"/>
                </a:lnTo>
                <a:close/>
                <a:moveTo>
                  <a:pt x="15240" y="248793"/>
                </a:moveTo>
                <a:lnTo>
                  <a:pt x="136169" y="178994"/>
                </a:lnTo>
                <a:lnTo>
                  <a:pt x="247193" y="243078"/>
                </a:lnTo>
                <a:lnTo>
                  <a:pt x="126263" y="312877"/>
                </a:lnTo>
                <a:lnTo>
                  <a:pt x="15240" y="248793"/>
                </a:lnTo>
                <a:close/>
                <a:moveTo>
                  <a:pt x="11811" y="386639"/>
                </a:moveTo>
                <a:lnTo>
                  <a:pt x="126263" y="320573"/>
                </a:lnTo>
                <a:lnTo>
                  <a:pt x="250622" y="392354"/>
                </a:lnTo>
                <a:lnTo>
                  <a:pt x="136169" y="458419"/>
                </a:lnTo>
                <a:lnTo>
                  <a:pt x="11811" y="386639"/>
                </a:lnTo>
                <a:close/>
                <a:moveTo>
                  <a:pt x="15240" y="535991"/>
                </a:moveTo>
                <a:lnTo>
                  <a:pt x="136169" y="466192"/>
                </a:lnTo>
                <a:lnTo>
                  <a:pt x="247193" y="530276"/>
                </a:lnTo>
                <a:lnTo>
                  <a:pt x="126263" y="600075"/>
                </a:lnTo>
                <a:lnTo>
                  <a:pt x="15240" y="535991"/>
                </a:lnTo>
                <a:close/>
                <a:moveTo>
                  <a:pt x="11811" y="673913"/>
                </a:moveTo>
                <a:lnTo>
                  <a:pt x="126263" y="607847"/>
                </a:lnTo>
                <a:lnTo>
                  <a:pt x="250622" y="679628"/>
                </a:lnTo>
                <a:lnTo>
                  <a:pt x="136169" y="745693"/>
                </a:lnTo>
                <a:lnTo>
                  <a:pt x="11811" y="673913"/>
                </a:lnTo>
                <a:close/>
                <a:moveTo>
                  <a:pt x="15240" y="823265"/>
                </a:moveTo>
                <a:lnTo>
                  <a:pt x="136169" y="753466"/>
                </a:lnTo>
                <a:lnTo>
                  <a:pt x="247193" y="817550"/>
                </a:lnTo>
                <a:lnTo>
                  <a:pt x="126263" y="887349"/>
                </a:lnTo>
                <a:lnTo>
                  <a:pt x="15240" y="823265"/>
                </a:lnTo>
                <a:close/>
                <a:moveTo>
                  <a:pt x="11811" y="961111"/>
                </a:moveTo>
                <a:lnTo>
                  <a:pt x="126263" y="895045"/>
                </a:lnTo>
                <a:lnTo>
                  <a:pt x="250622" y="966826"/>
                </a:lnTo>
                <a:lnTo>
                  <a:pt x="136169" y="1032891"/>
                </a:lnTo>
                <a:lnTo>
                  <a:pt x="11811" y="961111"/>
                </a:lnTo>
                <a:close/>
                <a:moveTo>
                  <a:pt x="15240" y="1110463"/>
                </a:moveTo>
                <a:lnTo>
                  <a:pt x="136169" y="1040663"/>
                </a:lnTo>
                <a:lnTo>
                  <a:pt x="247193" y="1104748"/>
                </a:lnTo>
                <a:lnTo>
                  <a:pt x="126263" y="1174547"/>
                </a:lnTo>
                <a:lnTo>
                  <a:pt x="15240" y="1110463"/>
                </a:lnTo>
                <a:close/>
                <a:moveTo>
                  <a:pt x="11811" y="1248309"/>
                </a:moveTo>
                <a:lnTo>
                  <a:pt x="126263" y="1182243"/>
                </a:lnTo>
                <a:lnTo>
                  <a:pt x="250622" y="1254024"/>
                </a:lnTo>
                <a:lnTo>
                  <a:pt x="136169" y="1320089"/>
                </a:lnTo>
                <a:lnTo>
                  <a:pt x="11811" y="1248309"/>
                </a:lnTo>
                <a:close/>
                <a:moveTo>
                  <a:pt x="15240" y="1397660"/>
                </a:moveTo>
                <a:lnTo>
                  <a:pt x="136169" y="1327861"/>
                </a:lnTo>
                <a:lnTo>
                  <a:pt x="247193" y="1391945"/>
                </a:lnTo>
                <a:lnTo>
                  <a:pt x="126263" y="1461745"/>
                </a:lnTo>
                <a:lnTo>
                  <a:pt x="15240" y="1397660"/>
                </a:lnTo>
                <a:close/>
                <a:moveTo>
                  <a:pt x="11811" y="1535582"/>
                </a:moveTo>
                <a:lnTo>
                  <a:pt x="126263" y="1469517"/>
                </a:lnTo>
                <a:lnTo>
                  <a:pt x="250622" y="1541297"/>
                </a:lnTo>
                <a:lnTo>
                  <a:pt x="136169" y="1607363"/>
                </a:lnTo>
                <a:lnTo>
                  <a:pt x="11811" y="1535582"/>
                </a:lnTo>
                <a:close/>
                <a:moveTo>
                  <a:pt x="15240" y="1684934"/>
                </a:moveTo>
                <a:lnTo>
                  <a:pt x="136169" y="1615135"/>
                </a:lnTo>
                <a:lnTo>
                  <a:pt x="247193" y="1679219"/>
                </a:lnTo>
                <a:lnTo>
                  <a:pt x="126263" y="1749019"/>
                </a:lnTo>
                <a:lnTo>
                  <a:pt x="15240" y="1684934"/>
                </a:lnTo>
                <a:close/>
                <a:moveTo>
                  <a:pt x="11811" y="1822780"/>
                </a:moveTo>
                <a:lnTo>
                  <a:pt x="126263" y="1756715"/>
                </a:lnTo>
                <a:lnTo>
                  <a:pt x="250622" y="1828495"/>
                </a:lnTo>
                <a:lnTo>
                  <a:pt x="136169" y="1894561"/>
                </a:lnTo>
                <a:lnTo>
                  <a:pt x="11811" y="1822780"/>
                </a:lnTo>
                <a:close/>
                <a:moveTo>
                  <a:pt x="15240" y="1972132"/>
                </a:moveTo>
                <a:lnTo>
                  <a:pt x="136169" y="1902333"/>
                </a:lnTo>
                <a:lnTo>
                  <a:pt x="247193" y="1966417"/>
                </a:lnTo>
                <a:lnTo>
                  <a:pt x="126263" y="2036216"/>
                </a:lnTo>
                <a:lnTo>
                  <a:pt x="15240" y="1972132"/>
                </a:lnTo>
                <a:close/>
                <a:moveTo>
                  <a:pt x="11811" y="2109978"/>
                </a:moveTo>
                <a:lnTo>
                  <a:pt x="126263" y="2043913"/>
                </a:lnTo>
                <a:lnTo>
                  <a:pt x="250622" y="2115693"/>
                </a:lnTo>
                <a:lnTo>
                  <a:pt x="136169" y="2181759"/>
                </a:lnTo>
                <a:lnTo>
                  <a:pt x="11811" y="2109978"/>
                </a:lnTo>
                <a:close/>
                <a:moveTo>
                  <a:pt x="15240" y="2259330"/>
                </a:moveTo>
                <a:lnTo>
                  <a:pt x="136169" y="2189531"/>
                </a:lnTo>
                <a:lnTo>
                  <a:pt x="247193" y="2253615"/>
                </a:lnTo>
                <a:lnTo>
                  <a:pt x="126263" y="2323414"/>
                </a:lnTo>
                <a:lnTo>
                  <a:pt x="15240" y="2259330"/>
                </a:lnTo>
                <a:close/>
                <a:moveTo>
                  <a:pt x="11811" y="2397252"/>
                </a:moveTo>
                <a:lnTo>
                  <a:pt x="126263" y="2331187"/>
                </a:lnTo>
                <a:lnTo>
                  <a:pt x="250622" y="2402967"/>
                </a:lnTo>
                <a:lnTo>
                  <a:pt x="136169" y="2469032"/>
                </a:lnTo>
                <a:lnTo>
                  <a:pt x="11811" y="2397252"/>
                </a:lnTo>
                <a:close/>
                <a:moveTo>
                  <a:pt x="15240" y="2546604"/>
                </a:moveTo>
                <a:lnTo>
                  <a:pt x="136169" y="2476805"/>
                </a:lnTo>
                <a:lnTo>
                  <a:pt x="247193" y="2540889"/>
                </a:lnTo>
                <a:lnTo>
                  <a:pt x="126263" y="2610688"/>
                </a:lnTo>
                <a:lnTo>
                  <a:pt x="15240" y="2546604"/>
                </a:lnTo>
                <a:close/>
                <a:moveTo>
                  <a:pt x="11811" y="2684450"/>
                </a:moveTo>
                <a:lnTo>
                  <a:pt x="126263" y="2618384"/>
                </a:lnTo>
                <a:lnTo>
                  <a:pt x="250622" y="2690165"/>
                </a:lnTo>
                <a:lnTo>
                  <a:pt x="136169" y="2756230"/>
                </a:lnTo>
                <a:lnTo>
                  <a:pt x="11811" y="2684450"/>
                </a:lnTo>
                <a:close/>
                <a:moveTo>
                  <a:pt x="15240" y="2833802"/>
                </a:moveTo>
                <a:lnTo>
                  <a:pt x="136169" y="2764003"/>
                </a:lnTo>
                <a:lnTo>
                  <a:pt x="247193" y="2828087"/>
                </a:lnTo>
                <a:lnTo>
                  <a:pt x="126263" y="2897886"/>
                </a:lnTo>
                <a:lnTo>
                  <a:pt x="15240" y="2833802"/>
                </a:lnTo>
                <a:close/>
                <a:moveTo>
                  <a:pt x="11811" y="2971648"/>
                </a:moveTo>
                <a:lnTo>
                  <a:pt x="126263" y="2905582"/>
                </a:lnTo>
                <a:lnTo>
                  <a:pt x="250622" y="2977363"/>
                </a:lnTo>
                <a:lnTo>
                  <a:pt x="136169" y="3043428"/>
                </a:lnTo>
                <a:lnTo>
                  <a:pt x="11811" y="2971648"/>
                </a:lnTo>
                <a:close/>
                <a:moveTo>
                  <a:pt x="15240" y="3121000"/>
                </a:moveTo>
                <a:lnTo>
                  <a:pt x="136169" y="3051201"/>
                </a:lnTo>
                <a:lnTo>
                  <a:pt x="247193" y="3115285"/>
                </a:lnTo>
                <a:lnTo>
                  <a:pt x="126263" y="3185084"/>
                </a:lnTo>
                <a:lnTo>
                  <a:pt x="15240" y="3121000"/>
                </a:lnTo>
                <a:close/>
                <a:moveTo>
                  <a:pt x="11811" y="3258922"/>
                </a:moveTo>
                <a:lnTo>
                  <a:pt x="126263" y="3192856"/>
                </a:lnTo>
                <a:lnTo>
                  <a:pt x="250622" y="3264637"/>
                </a:lnTo>
                <a:lnTo>
                  <a:pt x="136169" y="3330702"/>
                </a:lnTo>
                <a:lnTo>
                  <a:pt x="11811" y="3258922"/>
                </a:lnTo>
                <a:close/>
                <a:moveTo>
                  <a:pt x="15240" y="3408274"/>
                </a:moveTo>
                <a:lnTo>
                  <a:pt x="136169" y="3338474"/>
                </a:lnTo>
                <a:lnTo>
                  <a:pt x="247193" y="3402559"/>
                </a:lnTo>
                <a:lnTo>
                  <a:pt x="126263" y="3472358"/>
                </a:lnTo>
                <a:lnTo>
                  <a:pt x="15240" y="3408274"/>
                </a:lnTo>
                <a:close/>
                <a:moveTo>
                  <a:pt x="11811" y="3546119"/>
                </a:moveTo>
                <a:lnTo>
                  <a:pt x="126263" y="3480054"/>
                </a:lnTo>
                <a:lnTo>
                  <a:pt x="250622" y="3551834"/>
                </a:lnTo>
                <a:lnTo>
                  <a:pt x="136169" y="3617900"/>
                </a:lnTo>
                <a:lnTo>
                  <a:pt x="11811" y="3546119"/>
                </a:lnTo>
                <a:close/>
                <a:moveTo>
                  <a:pt x="15240" y="3695472"/>
                </a:moveTo>
                <a:lnTo>
                  <a:pt x="136169" y="3625672"/>
                </a:lnTo>
                <a:lnTo>
                  <a:pt x="247193" y="3689757"/>
                </a:lnTo>
                <a:lnTo>
                  <a:pt x="126263" y="3759556"/>
                </a:lnTo>
                <a:lnTo>
                  <a:pt x="15240" y="3695472"/>
                </a:lnTo>
                <a:close/>
                <a:moveTo>
                  <a:pt x="11811" y="3833317"/>
                </a:moveTo>
                <a:lnTo>
                  <a:pt x="126263" y="3767252"/>
                </a:lnTo>
                <a:lnTo>
                  <a:pt x="250622" y="3839032"/>
                </a:lnTo>
                <a:lnTo>
                  <a:pt x="136169" y="3905098"/>
                </a:lnTo>
                <a:lnTo>
                  <a:pt x="11811" y="3833317"/>
                </a:lnTo>
                <a:close/>
                <a:moveTo>
                  <a:pt x="15240" y="3982669"/>
                </a:moveTo>
                <a:lnTo>
                  <a:pt x="136169" y="3912870"/>
                </a:lnTo>
                <a:lnTo>
                  <a:pt x="247193" y="3976954"/>
                </a:lnTo>
                <a:lnTo>
                  <a:pt x="126263" y="4046754"/>
                </a:lnTo>
                <a:lnTo>
                  <a:pt x="15240" y="3982669"/>
                </a:lnTo>
                <a:close/>
                <a:moveTo>
                  <a:pt x="11811" y="4120591"/>
                </a:moveTo>
                <a:lnTo>
                  <a:pt x="126263" y="4054526"/>
                </a:lnTo>
                <a:lnTo>
                  <a:pt x="250622" y="4126306"/>
                </a:lnTo>
                <a:lnTo>
                  <a:pt x="136169" y="4192372"/>
                </a:lnTo>
                <a:lnTo>
                  <a:pt x="11811" y="4120591"/>
                </a:lnTo>
                <a:close/>
                <a:moveTo>
                  <a:pt x="15240" y="4269943"/>
                </a:moveTo>
                <a:lnTo>
                  <a:pt x="136169" y="4200144"/>
                </a:lnTo>
                <a:lnTo>
                  <a:pt x="247193" y="4264228"/>
                </a:lnTo>
                <a:lnTo>
                  <a:pt x="126263" y="4334028"/>
                </a:lnTo>
                <a:lnTo>
                  <a:pt x="15240" y="4269943"/>
                </a:lnTo>
                <a:close/>
                <a:moveTo>
                  <a:pt x="11811" y="4407789"/>
                </a:moveTo>
                <a:lnTo>
                  <a:pt x="126263" y="4341724"/>
                </a:lnTo>
                <a:lnTo>
                  <a:pt x="250622" y="4413504"/>
                </a:lnTo>
                <a:lnTo>
                  <a:pt x="136169" y="4479570"/>
                </a:lnTo>
                <a:lnTo>
                  <a:pt x="11811" y="4407789"/>
                </a:lnTo>
                <a:close/>
                <a:moveTo>
                  <a:pt x="15240" y="4557141"/>
                </a:moveTo>
                <a:lnTo>
                  <a:pt x="136169" y="4487342"/>
                </a:lnTo>
                <a:lnTo>
                  <a:pt x="247193" y="4551426"/>
                </a:lnTo>
                <a:lnTo>
                  <a:pt x="126263" y="4621226"/>
                </a:lnTo>
                <a:lnTo>
                  <a:pt x="15240" y="4557141"/>
                </a:lnTo>
                <a:close/>
                <a:moveTo>
                  <a:pt x="11811" y="4694987"/>
                </a:moveTo>
                <a:lnTo>
                  <a:pt x="126263" y="4628921"/>
                </a:lnTo>
                <a:lnTo>
                  <a:pt x="250622" y="4700702"/>
                </a:lnTo>
                <a:lnTo>
                  <a:pt x="136169" y="4766767"/>
                </a:lnTo>
                <a:lnTo>
                  <a:pt x="11811" y="4694987"/>
                </a:lnTo>
                <a:close/>
                <a:moveTo>
                  <a:pt x="15240" y="4844339"/>
                </a:moveTo>
                <a:lnTo>
                  <a:pt x="136169" y="4774540"/>
                </a:lnTo>
                <a:lnTo>
                  <a:pt x="247193" y="4838624"/>
                </a:lnTo>
                <a:lnTo>
                  <a:pt x="126263" y="4908423"/>
                </a:lnTo>
                <a:lnTo>
                  <a:pt x="15240" y="4844339"/>
                </a:lnTo>
                <a:close/>
                <a:moveTo>
                  <a:pt x="11811" y="4982261"/>
                </a:moveTo>
                <a:lnTo>
                  <a:pt x="126263" y="4916196"/>
                </a:lnTo>
                <a:lnTo>
                  <a:pt x="250622" y="4987976"/>
                </a:lnTo>
                <a:lnTo>
                  <a:pt x="136169" y="5054042"/>
                </a:lnTo>
                <a:lnTo>
                  <a:pt x="11811" y="4982261"/>
                </a:lnTo>
                <a:close/>
                <a:moveTo>
                  <a:pt x="15240" y="5131613"/>
                </a:moveTo>
                <a:lnTo>
                  <a:pt x="136169" y="5061814"/>
                </a:lnTo>
                <a:lnTo>
                  <a:pt x="247193" y="5125898"/>
                </a:lnTo>
                <a:lnTo>
                  <a:pt x="126263" y="5195697"/>
                </a:lnTo>
                <a:lnTo>
                  <a:pt x="15240" y="5131613"/>
                </a:lnTo>
                <a:close/>
                <a:moveTo>
                  <a:pt x="11811" y="5269459"/>
                </a:moveTo>
                <a:lnTo>
                  <a:pt x="126263" y="5203393"/>
                </a:lnTo>
                <a:lnTo>
                  <a:pt x="250622" y="5275174"/>
                </a:lnTo>
                <a:lnTo>
                  <a:pt x="136169" y="5341239"/>
                </a:lnTo>
                <a:lnTo>
                  <a:pt x="11811" y="5269459"/>
                </a:lnTo>
                <a:close/>
                <a:moveTo>
                  <a:pt x="15240" y="5418811"/>
                </a:moveTo>
                <a:lnTo>
                  <a:pt x="136169" y="5349011"/>
                </a:lnTo>
                <a:lnTo>
                  <a:pt x="247193" y="5413096"/>
                </a:lnTo>
                <a:lnTo>
                  <a:pt x="126263" y="5482895"/>
                </a:lnTo>
                <a:lnTo>
                  <a:pt x="15240" y="5418811"/>
                </a:lnTo>
                <a:close/>
                <a:moveTo>
                  <a:pt x="11811" y="5556656"/>
                </a:moveTo>
                <a:lnTo>
                  <a:pt x="126263" y="5490591"/>
                </a:lnTo>
                <a:lnTo>
                  <a:pt x="250622" y="5562371"/>
                </a:lnTo>
                <a:lnTo>
                  <a:pt x="136169" y="5628437"/>
                </a:lnTo>
                <a:lnTo>
                  <a:pt x="11811" y="5556656"/>
                </a:lnTo>
                <a:close/>
                <a:moveTo>
                  <a:pt x="15240" y="5706009"/>
                </a:moveTo>
                <a:lnTo>
                  <a:pt x="136169" y="5636209"/>
                </a:lnTo>
                <a:lnTo>
                  <a:pt x="247193" y="5700294"/>
                </a:lnTo>
                <a:lnTo>
                  <a:pt x="126263" y="5770093"/>
                </a:lnTo>
                <a:lnTo>
                  <a:pt x="15240" y="5706009"/>
                </a:lnTo>
                <a:close/>
                <a:moveTo>
                  <a:pt x="11811" y="5843931"/>
                </a:moveTo>
                <a:lnTo>
                  <a:pt x="126263" y="5777865"/>
                </a:lnTo>
                <a:lnTo>
                  <a:pt x="250622" y="5849646"/>
                </a:lnTo>
                <a:lnTo>
                  <a:pt x="136169" y="5915711"/>
                </a:lnTo>
                <a:lnTo>
                  <a:pt x="11811" y="5843931"/>
                </a:lnTo>
                <a:close/>
                <a:moveTo>
                  <a:pt x="15240" y="5993283"/>
                </a:moveTo>
                <a:lnTo>
                  <a:pt x="136169" y="5923483"/>
                </a:lnTo>
                <a:lnTo>
                  <a:pt x="247193" y="5987568"/>
                </a:lnTo>
                <a:lnTo>
                  <a:pt x="126263" y="6057367"/>
                </a:lnTo>
                <a:lnTo>
                  <a:pt x="15240" y="5993283"/>
                </a:lnTo>
                <a:close/>
                <a:moveTo>
                  <a:pt x="11811" y="6131128"/>
                </a:moveTo>
                <a:lnTo>
                  <a:pt x="126263" y="6065063"/>
                </a:lnTo>
                <a:lnTo>
                  <a:pt x="250622" y="6136843"/>
                </a:lnTo>
                <a:lnTo>
                  <a:pt x="136169" y="6202909"/>
                </a:lnTo>
                <a:lnTo>
                  <a:pt x="11811" y="6131128"/>
                </a:lnTo>
                <a:close/>
                <a:moveTo>
                  <a:pt x="15240" y="6280481"/>
                </a:moveTo>
                <a:lnTo>
                  <a:pt x="136169" y="6210681"/>
                </a:lnTo>
                <a:lnTo>
                  <a:pt x="247193" y="6274766"/>
                </a:lnTo>
                <a:lnTo>
                  <a:pt x="126263" y="6344565"/>
                </a:lnTo>
                <a:lnTo>
                  <a:pt x="15240" y="6280481"/>
                </a:lnTo>
                <a:close/>
                <a:moveTo>
                  <a:pt x="11811" y="6418326"/>
                </a:moveTo>
                <a:lnTo>
                  <a:pt x="126263" y="6352261"/>
                </a:lnTo>
                <a:lnTo>
                  <a:pt x="250622" y="6424041"/>
                </a:lnTo>
                <a:lnTo>
                  <a:pt x="136169" y="6490106"/>
                </a:lnTo>
                <a:lnTo>
                  <a:pt x="11811" y="6418326"/>
                </a:lnTo>
                <a:close/>
                <a:moveTo>
                  <a:pt x="15240" y="6567754"/>
                </a:moveTo>
                <a:lnTo>
                  <a:pt x="136169" y="6497955"/>
                </a:lnTo>
                <a:lnTo>
                  <a:pt x="247193" y="6562039"/>
                </a:lnTo>
                <a:lnTo>
                  <a:pt x="126263" y="6631839"/>
                </a:lnTo>
                <a:lnTo>
                  <a:pt x="15240" y="6567754"/>
                </a:lnTo>
                <a:close/>
                <a:moveTo>
                  <a:pt x="11811" y="6705600"/>
                </a:moveTo>
                <a:lnTo>
                  <a:pt x="126263" y="6639535"/>
                </a:lnTo>
                <a:lnTo>
                  <a:pt x="250622" y="6711315"/>
                </a:lnTo>
                <a:lnTo>
                  <a:pt x="136169" y="6777381"/>
                </a:lnTo>
                <a:lnTo>
                  <a:pt x="11811" y="6705600"/>
                </a:lnTo>
                <a:close/>
                <a:moveTo>
                  <a:pt x="253898" y="6845351"/>
                </a:moveTo>
                <a:lnTo>
                  <a:pt x="142875" y="6781267"/>
                </a:lnTo>
                <a:lnTo>
                  <a:pt x="257327" y="6715202"/>
                </a:lnTo>
                <a:lnTo>
                  <a:pt x="368351" y="6779286"/>
                </a:lnTo>
                <a:lnTo>
                  <a:pt x="253898" y="6845351"/>
                </a:lnTo>
                <a:close/>
                <a:moveTo>
                  <a:pt x="263957" y="6711315"/>
                </a:moveTo>
                <a:lnTo>
                  <a:pt x="384886" y="6641516"/>
                </a:lnTo>
                <a:lnTo>
                  <a:pt x="495910" y="6705600"/>
                </a:lnTo>
                <a:lnTo>
                  <a:pt x="374980" y="6775399"/>
                </a:lnTo>
                <a:lnTo>
                  <a:pt x="263957" y="6711315"/>
                </a:lnTo>
                <a:close/>
                <a:moveTo>
                  <a:pt x="506044" y="6851066"/>
                </a:moveTo>
                <a:lnTo>
                  <a:pt x="381686" y="6779286"/>
                </a:lnTo>
                <a:lnTo>
                  <a:pt x="502615" y="6709487"/>
                </a:lnTo>
                <a:lnTo>
                  <a:pt x="626974" y="6781267"/>
                </a:lnTo>
                <a:lnTo>
                  <a:pt x="506044" y="6851066"/>
                </a:lnTo>
                <a:close/>
                <a:moveTo>
                  <a:pt x="509321" y="6705600"/>
                </a:moveTo>
                <a:lnTo>
                  <a:pt x="623773" y="6639535"/>
                </a:lnTo>
                <a:lnTo>
                  <a:pt x="748132" y="6711315"/>
                </a:lnTo>
                <a:lnTo>
                  <a:pt x="633679" y="6777381"/>
                </a:lnTo>
                <a:lnTo>
                  <a:pt x="509321" y="6705600"/>
                </a:lnTo>
                <a:close/>
                <a:moveTo>
                  <a:pt x="751332" y="6845351"/>
                </a:moveTo>
                <a:lnTo>
                  <a:pt x="640309" y="6781267"/>
                </a:lnTo>
                <a:lnTo>
                  <a:pt x="754761" y="6715202"/>
                </a:lnTo>
                <a:lnTo>
                  <a:pt x="865784" y="6779286"/>
                </a:lnTo>
                <a:lnTo>
                  <a:pt x="751332" y="6845351"/>
                </a:lnTo>
                <a:close/>
                <a:moveTo>
                  <a:pt x="761467" y="6711315"/>
                </a:moveTo>
                <a:lnTo>
                  <a:pt x="882396" y="6641516"/>
                </a:lnTo>
                <a:lnTo>
                  <a:pt x="993419" y="6705600"/>
                </a:lnTo>
                <a:lnTo>
                  <a:pt x="872490" y="6775399"/>
                </a:lnTo>
                <a:lnTo>
                  <a:pt x="761467" y="6711315"/>
                </a:lnTo>
                <a:close/>
                <a:moveTo>
                  <a:pt x="1003554" y="6851066"/>
                </a:moveTo>
                <a:lnTo>
                  <a:pt x="879196" y="6779286"/>
                </a:lnTo>
                <a:lnTo>
                  <a:pt x="1000125" y="6709487"/>
                </a:lnTo>
                <a:lnTo>
                  <a:pt x="1124484" y="6781267"/>
                </a:lnTo>
                <a:lnTo>
                  <a:pt x="1003554" y="6851066"/>
                </a:lnTo>
                <a:close/>
                <a:moveTo>
                  <a:pt x="1006754" y="6705600"/>
                </a:moveTo>
                <a:lnTo>
                  <a:pt x="1121207" y="6639535"/>
                </a:lnTo>
                <a:lnTo>
                  <a:pt x="1245565" y="6711315"/>
                </a:lnTo>
                <a:lnTo>
                  <a:pt x="1131113" y="6777381"/>
                </a:lnTo>
                <a:lnTo>
                  <a:pt x="1006754" y="6705600"/>
                </a:lnTo>
                <a:close/>
                <a:moveTo>
                  <a:pt x="1248842" y="6845351"/>
                </a:moveTo>
                <a:lnTo>
                  <a:pt x="1137819" y="6781267"/>
                </a:lnTo>
                <a:lnTo>
                  <a:pt x="1252271" y="6715202"/>
                </a:lnTo>
                <a:lnTo>
                  <a:pt x="1363294" y="6779286"/>
                </a:lnTo>
                <a:lnTo>
                  <a:pt x="1248842" y="6845351"/>
                </a:lnTo>
                <a:close/>
                <a:moveTo>
                  <a:pt x="1258900" y="6711315"/>
                </a:moveTo>
                <a:lnTo>
                  <a:pt x="1379830" y="6641516"/>
                </a:lnTo>
                <a:lnTo>
                  <a:pt x="1490853" y="6705600"/>
                </a:lnTo>
                <a:lnTo>
                  <a:pt x="1369924" y="6775399"/>
                </a:lnTo>
                <a:lnTo>
                  <a:pt x="1258900" y="6711315"/>
                </a:lnTo>
                <a:close/>
                <a:moveTo>
                  <a:pt x="1500988" y="6851066"/>
                </a:moveTo>
                <a:lnTo>
                  <a:pt x="1376629" y="6779286"/>
                </a:lnTo>
                <a:lnTo>
                  <a:pt x="1497559" y="6709487"/>
                </a:lnTo>
                <a:lnTo>
                  <a:pt x="1621917" y="6781267"/>
                </a:lnTo>
                <a:lnTo>
                  <a:pt x="1500988" y="6851066"/>
                </a:lnTo>
                <a:close/>
                <a:moveTo>
                  <a:pt x="1504264" y="6705600"/>
                </a:moveTo>
                <a:lnTo>
                  <a:pt x="1618717" y="6639535"/>
                </a:lnTo>
                <a:lnTo>
                  <a:pt x="1743075" y="6711315"/>
                </a:lnTo>
                <a:lnTo>
                  <a:pt x="1628623" y="6777381"/>
                </a:lnTo>
                <a:lnTo>
                  <a:pt x="1504264" y="6705600"/>
                </a:lnTo>
                <a:close/>
                <a:moveTo>
                  <a:pt x="1746275" y="6845351"/>
                </a:moveTo>
                <a:lnTo>
                  <a:pt x="1635252" y="6781267"/>
                </a:lnTo>
                <a:lnTo>
                  <a:pt x="1749704" y="6715202"/>
                </a:lnTo>
                <a:lnTo>
                  <a:pt x="1860728" y="6779286"/>
                </a:lnTo>
                <a:lnTo>
                  <a:pt x="1746275" y="6845351"/>
                </a:lnTo>
                <a:close/>
                <a:moveTo>
                  <a:pt x="1756410" y="6711315"/>
                </a:moveTo>
                <a:lnTo>
                  <a:pt x="1877339" y="6641516"/>
                </a:lnTo>
                <a:lnTo>
                  <a:pt x="1988363" y="6705600"/>
                </a:lnTo>
                <a:lnTo>
                  <a:pt x="1867434" y="6775399"/>
                </a:lnTo>
                <a:lnTo>
                  <a:pt x="1756410" y="6711315"/>
                </a:lnTo>
                <a:close/>
                <a:moveTo>
                  <a:pt x="1998497" y="6851066"/>
                </a:moveTo>
                <a:lnTo>
                  <a:pt x="1874139" y="6779286"/>
                </a:lnTo>
                <a:lnTo>
                  <a:pt x="1995069" y="6709487"/>
                </a:lnTo>
                <a:lnTo>
                  <a:pt x="2119427" y="6781267"/>
                </a:lnTo>
                <a:lnTo>
                  <a:pt x="1998497" y="6851066"/>
                </a:lnTo>
                <a:close/>
                <a:moveTo>
                  <a:pt x="2001698" y="6705600"/>
                </a:moveTo>
                <a:lnTo>
                  <a:pt x="2116150" y="6639535"/>
                </a:lnTo>
                <a:lnTo>
                  <a:pt x="2240509" y="6711315"/>
                </a:lnTo>
                <a:lnTo>
                  <a:pt x="2126056" y="6777381"/>
                </a:lnTo>
                <a:lnTo>
                  <a:pt x="2001698" y="6705600"/>
                </a:lnTo>
                <a:close/>
                <a:moveTo>
                  <a:pt x="2243785" y="6845351"/>
                </a:moveTo>
                <a:lnTo>
                  <a:pt x="2132762" y="6781267"/>
                </a:lnTo>
                <a:lnTo>
                  <a:pt x="2247214" y="6715202"/>
                </a:lnTo>
                <a:lnTo>
                  <a:pt x="2358238" y="6779286"/>
                </a:lnTo>
                <a:lnTo>
                  <a:pt x="2243785" y="6845351"/>
                </a:lnTo>
                <a:close/>
                <a:moveTo>
                  <a:pt x="2253920" y="6711315"/>
                </a:moveTo>
                <a:lnTo>
                  <a:pt x="2374849" y="6641516"/>
                </a:lnTo>
                <a:lnTo>
                  <a:pt x="2485873" y="6705600"/>
                </a:lnTo>
                <a:lnTo>
                  <a:pt x="2364943" y="6775399"/>
                </a:lnTo>
                <a:lnTo>
                  <a:pt x="2253920" y="6711315"/>
                </a:lnTo>
                <a:close/>
                <a:moveTo>
                  <a:pt x="2495931" y="6851066"/>
                </a:moveTo>
                <a:lnTo>
                  <a:pt x="2371573" y="6779286"/>
                </a:lnTo>
                <a:lnTo>
                  <a:pt x="2492502" y="6709410"/>
                </a:lnTo>
                <a:lnTo>
                  <a:pt x="2616861" y="6781191"/>
                </a:lnTo>
                <a:lnTo>
                  <a:pt x="2495931" y="6851066"/>
                </a:lnTo>
                <a:close/>
                <a:moveTo>
                  <a:pt x="2499208" y="6705600"/>
                </a:moveTo>
                <a:lnTo>
                  <a:pt x="2613660" y="6639535"/>
                </a:lnTo>
                <a:lnTo>
                  <a:pt x="2738019" y="6711315"/>
                </a:lnTo>
                <a:lnTo>
                  <a:pt x="2623566" y="6777381"/>
                </a:lnTo>
                <a:lnTo>
                  <a:pt x="2499208" y="6705600"/>
                </a:lnTo>
                <a:close/>
                <a:moveTo>
                  <a:pt x="2741295" y="6845351"/>
                </a:moveTo>
                <a:lnTo>
                  <a:pt x="2630272" y="6781267"/>
                </a:lnTo>
                <a:lnTo>
                  <a:pt x="2744724" y="6715202"/>
                </a:lnTo>
                <a:lnTo>
                  <a:pt x="2855747" y="6779286"/>
                </a:lnTo>
                <a:lnTo>
                  <a:pt x="2741295" y="6845351"/>
                </a:lnTo>
                <a:close/>
                <a:moveTo>
                  <a:pt x="2751354" y="6711315"/>
                </a:moveTo>
                <a:lnTo>
                  <a:pt x="2872283" y="6641516"/>
                </a:lnTo>
                <a:lnTo>
                  <a:pt x="2983306" y="6705600"/>
                </a:lnTo>
                <a:lnTo>
                  <a:pt x="2862377" y="6775399"/>
                </a:lnTo>
                <a:lnTo>
                  <a:pt x="2751354" y="6711315"/>
                </a:lnTo>
                <a:close/>
                <a:moveTo>
                  <a:pt x="2993441" y="6851066"/>
                </a:moveTo>
                <a:lnTo>
                  <a:pt x="2869082" y="6779286"/>
                </a:lnTo>
                <a:lnTo>
                  <a:pt x="2990012" y="6709487"/>
                </a:lnTo>
                <a:lnTo>
                  <a:pt x="3114370" y="6781267"/>
                </a:lnTo>
                <a:lnTo>
                  <a:pt x="2993441" y="6851066"/>
                </a:lnTo>
                <a:close/>
                <a:moveTo>
                  <a:pt x="2996717" y="6705600"/>
                </a:moveTo>
                <a:lnTo>
                  <a:pt x="3111170" y="6639535"/>
                </a:lnTo>
                <a:lnTo>
                  <a:pt x="3235528" y="6711315"/>
                </a:lnTo>
                <a:lnTo>
                  <a:pt x="3121076" y="6777381"/>
                </a:lnTo>
                <a:lnTo>
                  <a:pt x="2996717" y="6705600"/>
                </a:lnTo>
                <a:close/>
                <a:moveTo>
                  <a:pt x="3238729" y="6845351"/>
                </a:moveTo>
                <a:lnTo>
                  <a:pt x="3127705" y="6781267"/>
                </a:lnTo>
                <a:lnTo>
                  <a:pt x="3242158" y="6715202"/>
                </a:lnTo>
                <a:lnTo>
                  <a:pt x="3353181" y="6779286"/>
                </a:lnTo>
                <a:lnTo>
                  <a:pt x="3238729" y="6845351"/>
                </a:lnTo>
                <a:close/>
                <a:moveTo>
                  <a:pt x="3248863" y="6711315"/>
                </a:moveTo>
                <a:lnTo>
                  <a:pt x="3369793" y="6641516"/>
                </a:lnTo>
                <a:lnTo>
                  <a:pt x="3480816" y="6705600"/>
                </a:lnTo>
                <a:lnTo>
                  <a:pt x="3359887" y="6775399"/>
                </a:lnTo>
                <a:lnTo>
                  <a:pt x="3248863" y="6711315"/>
                </a:lnTo>
                <a:close/>
                <a:moveTo>
                  <a:pt x="3490951" y="6851066"/>
                </a:moveTo>
                <a:lnTo>
                  <a:pt x="3366592" y="6779286"/>
                </a:lnTo>
                <a:lnTo>
                  <a:pt x="3487522" y="6709487"/>
                </a:lnTo>
                <a:lnTo>
                  <a:pt x="3611880" y="6781267"/>
                </a:lnTo>
                <a:lnTo>
                  <a:pt x="3490951" y="6851066"/>
                </a:lnTo>
                <a:close/>
                <a:moveTo>
                  <a:pt x="3494151" y="6705600"/>
                </a:moveTo>
                <a:lnTo>
                  <a:pt x="3608604" y="6639535"/>
                </a:lnTo>
                <a:lnTo>
                  <a:pt x="3732962" y="6711315"/>
                </a:lnTo>
                <a:lnTo>
                  <a:pt x="3618509" y="6777381"/>
                </a:lnTo>
                <a:lnTo>
                  <a:pt x="3494151" y="6705600"/>
                </a:lnTo>
                <a:close/>
                <a:moveTo>
                  <a:pt x="3736239" y="6845351"/>
                </a:moveTo>
                <a:lnTo>
                  <a:pt x="3625215" y="6781267"/>
                </a:lnTo>
                <a:lnTo>
                  <a:pt x="3739667" y="6715202"/>
                </a:lnTo>
                <a:lnTo>
                  <a:pt x="3850691" y="6779286"/>
                </a:lnTo>
                <a:lnTo>
                  <a:pt x="3736239" y="6845351"/>
                </a:lnTo>
                <a:close/>
                <a:moveTo>
                  <a:pt x="3746373" y="6711315"/>
                </a:moveTo>
                <a:lnTo>
                  <a:pt x="3867302" y="6641516"/>
                </a:lnTo>
                <a:lnTo>
                  <a:pt x="3978326" y="6705600"/>
                </a:lnTo>
                <a:lnTo>
                  <a:pt x="3857397" y="6775399"/>
                </a:lnTo>
                <a:lnTo>
                  <a:pt x="3746373" y="6711315"/>
                </a:lnTo>
                <a:close/>
                <a:moveTo>
                  <a:pt x="3988384" y="6851066"/>
                </a:moveTo>
                <a:lnTo>
                  <a:pt x="3864026" y="6779286"/>
                </a:lnTo>
                <a:lnTo>
                  <a:pt x="3984955" y="6709487"/>
                </a:lnTo>
                <a:lnTo>
                  <a:pt x="4109314" y="6781267"/>
                </a:lnTo>
                <a:lnTo>
                  <a:pt x="3988384" y="6851066"/>
                </a:lnTo>
                <a:close/>
                <a:moveTo>
                  <a:pt x="3991661" y="6705600"/>
                </a:moveTo>
                <a:lnTo>
                  <a:pt x="4106113" y="6639535"/>
                </a:lnTo>
                <a:lnTo>
                  <a:pt x="4230472" y="6711315"/>
                </a:lnTo>
                <a:lnTo>
                  <a:pt x="4116019" y="6777381"/>
                </a:lnTo>
                <a:lnTo>
                  <a:pt x="3991661" y="6705600"/>
                </a:lnTo>
                <a:close/>
                <a:moveTo>
                  <a:pt x="4233672" y="6845351"/>
                </a:moveTo>
                <a:lnTo>
                  <a:pt x="4122649" y="6781267"/>
                </a:lnTo>
                <a:lnTo>
                  <a:pt x="4237101" y="6715202"/>
                </a:lnTo>
                <a:lnTo>
                  <a:pt x="4348125" y="6779286"/>
                </a:lnTo>
                <a:lnTo>
                  <a:pt x="4233672" y="6845351"/>
                </a:lnTo>
                <a:close/>
                <a:moveTo>
                  <a:pt x="4243807" y="6711315"/>
                </a:moveTo>
                <a:lnTo>
                  <a:pt x="4364736" y="6641516"/>
                </a:lnTo>
                <a:lnTo>
                  <a:pt x="4475760" y="6705600"/>
                </a:lnTo>
                <a:lnTo>
                  <a:pt x="4354830" y="6775399"/>
                </a:lnTo>
                <a:lnTo>
                  <a:pt x="4243807" y="6711315"/>
                </a:lnTo>
                <a:close/>
                <a:moveTo>
                  <a:pt x="4485894" y="6851066"/>
                </a:moveTo>
                <a:lnTo>
                  <a:pt x="4361536" y="6779286"/>
                </a:lnTo>
                <a:lnTo>
                  <a:pt x="4482465" y="6709487"/>
                </a:lnTo>
                <a:lnTo>
                  <a:pt x="4606824" y="6781267"/>
                </a:lnTo>
                <a:lnTo>
                  <a:pt x="4485894" y="6851066"/>
                </a:lnTo>
                <a:close/>
                <a:moveTo>
                  <a:pt x="4489171" y="6705600"/>
                </a:moveTo>
                <a:lnTo>
                  <a:pt x="4603623" y="6639535"/>
                </a:lnTo>
                <a:lnTo>
                  <a:pt x="4727981" y="6711315"/>
                </a:lnTo>
                <a:lnTo>
                  <a:pt x="4613529" y="6777381"/>
                </a:lnTo>
                <a:lnTo>
                  <a:pt x="4489171" y="6705600"/>
                </a:lnTo>
                <a:close/>
                <a:moveTo>
                  <a:pt x="4731182" y="6845351"/>
                </a:moveTo>
                <a:lnTo>
                  <a:pt x="4620159" y="6781267"/>
                </a:lnTo>
                <a:lnTo>
                  <a:pt x="4734611" y="6715202"/>
                </a:lnTo>
                <a:lnTo>
                  <a:pt x="4845634" y="6779286"/>
                </a:lnTo>
                <a:lnTo>
                  <a:pt x="4731182" y="6845351"/>
                </a:lnTo>
                <a:close/>
                <a:moveTo>
                  <a:pt x="4741316" y="6711315"/>
                </a:moveTo>
                <a:lnTo>
                  <a:pt x="4862246" y="6641516"/>
                </a:lnTo>
                <a:lnTo>
                  <a:pt x="4973269" y="6705600"/>
                </a:lnTo>
                <a:lnTo>
                  <a:pt x="4852340" y="6775399"/>
                </a:lnTo>
                <a:lnTo>
                  <a:pt x="4741316" y="6711315"/>
                </a:lnTo>
                <a:close/>
                <a:moveTo>
                  <a:pt x="4983328" y="6851066"/>
                </a:moveTo>
                <a:lnTo>
                  <a:pt x="4858969" y="6779286"/>
                </a:lnTo>
                <a:lnTo>
                  <a:pt x="4979899" y="6709487"/>
                </a:lnTo>
                <a:lnTo>
                  <a:pt x="5104257" y="6781267"/>
                </a:lnTo>
                <a:lnTo>
                  <a:pt x="4983328" y="6851066"/>
                </a:lnTo>
                <a:close/>
                <a:moveTo>
                  <a:pt x="4986604" y="6705600"/>
                </a:moveTo>
                <a:lnTo>
                  <a:pt x="5101057" y="6639535"/>
                </a:lnTo>
                <a:lnTo>
                  <a:pt x="5225415" y="6711315"/>
                </a:lnTo>
                <a:lnTo>
                  <a:pt x="5110963" y="6777381"/>
                </a:lnTo>
                <a:lnTo>
                  <a:pt x="4986604" y="6705600"/>
                </a:lnTo>
                <a:close/>
                <a:moveTo>
                  <a:pt x="5228692" y="6845351"/>
                </a:moveTo>
                <a:lnTo>
                  <a:pt x="5117668" y="6781267"/>
                </a:lnTo>
                <a:lnTo>
                  <a:pt x="5232121" y="6715202"/>
                </a:lnTo>
                <a:lnTo>
                  <a:pt x="5343144" y="6779286"/>
                </a:lnTo>
                <a:lnTo>
                  <a:pt x="5228692" y="6845351"/>
                </a:lnTo>
                <a:close/>
                <a:moveTo>
                  <a:pt x="5238750" y="6711315"/>
                </a:moveTo>
                <a:lnTo>
                  <a:pt x="5359680" y="6641516"/>
                </a:lnTo>
                <a:lnTo>
                  <a:pt x="5470703" y="6705600"/>
                </a:lnTo>
                <a:lnTo>
                  <a:pt x="5349774" y="6775399"/>
                </a:lnTo>
                <a:lnTo>
                  <a:pt x="5238750" y="6711315"/>
                </a:lnTo>
                <a:close/>
                <a:moveTo>
                  <a:pt x="5480838" y="6851066"/>
                </a:moveTo>
                <a:lnTo>
                  <a:pt x="5356479" y="6779286"/>
                </a:lnTo>
                <a:lnTo>
                  <a:pt x="5477409" y="6709487"/>
                </a:lnTo>
                <a:lnTo>
                  <a:pt x="5601767" y="6781267"/>
                </a:lnTo>
                <a:lnTo>
                  <a:pt x="5480838" y="6851066"/>
                </a:lnTo>
                <a:close/>
                <a:moveTo>
                  <a:pt x="5484114" y="6705600"/>
                </a:moveTo>
                <a:lnTo>
                  <a:pt x="5598566" y="6639535"/>
                </a:lnTo>
                <a:lnTo>
                  <a:pt x="5722925" y="6711315"/>
                </a:lnTo>
                <a:lnTo>
                  <a:pt x="5608473" y="6777381"/>
                </a:lnTo>
                <a:lnTo>
                  <a:pt x="5484114" y="6705600"/>
                </a:lnTo>
                <a:close/>
                <a:moveTo>
                  <a:pt x="5726126" y="6845351"/>
                </a:moveTo>
                <a:lnTo>
                  <a:pt x="5615102" y="6781267"/>
                </a:lnTo>
                <a:lnTo>
                  <a:pt x="5729554" y="6715202"/>
                </a:lnTo>
                <a:lnTo>
                  <a:pt x="5840578" y="6779286"/>
                </a:lnTo>
                <a:lnTo>
                  <a:pt x="5726126" y="6845351"/>
                </a:lnTo>
                <a:close/>
                <a:moveTo>
                  <a:pt x="5736260" y="6711315"/>
                </a:moveTo>
                <a:lnTo>
                  <a:pt x="5857189" y="6641516"/>
                </a:lnTo>
                <a:lnTo>
                  <a:pt x="5968213" y="6705600"/>
                </a:lnTo>
                <a:lnTo>
                  <a:pt x="5847283" y="6775399"/>
                </a:lnTo>
                <a:lnTo>
                  <a:pt x="5736260" y="6711315"/>
                </a:lnTo>
                <a:close/>
                <a:moveTo>
                  <a:pt x="5978347" y="6851066"/>
                </a:moveTo>
                <a:lnTo>
                  <a:pt x="5853989" y="6779286"/>
                </a:lnTo>
                <a:lnTo>
                  <a:pt x="5974918" y="6709487"/>
                </a:lnTo>
                <a:lnTo>
                  <a:pt x="6099277" y="6781267"/>
                </a:lnTo>
                <a:lnTo>
                  <a:pt x="5978347" y="6851066"/>
                </a:lnTo>
                <a:close/>
                <a:moveTo>
                  <a:pt x="5981548" y="6705600"/>
                </a:moveTo>
                <a:lnTo>
                  <a:pt x="6096000" y="6639535"/>
                </a:lnTo>
                <a:lnTo>
                  <a:pt x="6220359" y="6711315"/>
                </a:lnTo>
                <a:lnTo>
                  <a:pt x="6105906" y="6777381"/>
                </a:lnTo>
                <a:lnTo>
                  <a:pt x="5981548" y="6705600"/>
                </a:lnTo>
                <a:close/>
                <a:moveTo>
                  <a:pt x="6223635" y="6845351"/>
                </a:moveTo>
                <a:lnTo>
                  <a:pt x="6112612" y="6781267"/>
                </a:lnTo>
                <a:lnTo>
                  <a:pt x="6227064" y="6715202"/>
                </a:lnTo>
                <a:lnTo>
                  <a:pt x="6338088" y="6779286"/>
                </a:lnTo>
                <a:lnTo>
                  <a:pt x="6223635" y="6845351"/>
                </a:lnTo>
                <a:close/>
                <a:moveTo>
                  <a:pt x="6233694" y="6711315"/>
                </a:moveTo>
                <a:lnTo>
                  <a:pt x="6354623" y="6641440"/>
                </a:lnTo>
                <a:lnTo>
                  <a:pt x="6465647" y="6705524"/>
                </a:lnTo>
                <a:lnTo>
                  <a:pt x="6344717" y="6775399"/>
                </a:lnTo>
                <a:lnTo>
                  <a:pt x="6233694" y="6711315"/>
                </a:lnTo>
                <a:close/>
                <a:moveTo>
                  <a:pt x="6475781" y="6851066"/>
                </a:moveTo>
                <a:lnTo>
                  <a:pt x="6351423" y="6779286"/>
                </a:lnTo>
                <a:lnTo>
                  <a:pt x="6472352" y="6709410"/>
                </a:lnTo>
                <a:lnTo>
                  <a:pt x="6596711" y="6781191"/>
                </a:lnTo>
                <a:lnTo>
                  <a:pt x="6475781" y="6851066"/>
                </a:lnTo>
                <a:close/>
                <a:moveTo>
                  <a:pt x="6479058" y="6705600"/>
                </a:moveTo>
                <a:lnTo>
                  <a:pt x="6593510" y="6639535"/>
                </a:lnTo>
                <a:lnTo>
                  <a:pt x="6717868" y="6711315"/>
                </a:lnTo>
                <a:lnTo>
                  <a:pt x="6603416" y="6777381"/>
                </a:lnTo>
                <a:lnTo>
                  <a:pt x="6479058" y="6705600"/>
                </a:lnTo>
                <a:close/>
                <a:moveTo>
                  <a:pt x="6835521" y="6779286"/>
                </a:moveTo>
                <a:lnTo>
                  <a:pt x="6721069" y="6845351"/>
                </a:lnTo>
                <a:lnTo>
                  <a:pt x="6610046" y="6781267"/>
                </a:lnTo>
                <a:lnTo>
                  <a:pt x="6724498" y="6715202"/>
                </a:lnTo>
                <a:lnTo>
                  <a:pt x="6835521" y="6779286"/>
                </a:lnTo>
                <a:close/>
                <a:moveTo>
                  <a:pt x="6845503" y="6637630"/>
                </a:moveTo>
                <a:lnTo>
                  <a:pt x="6724574" y="6707429"/>
                </a:lnTo>
                <a:lnTo>
                  <a:pt x="6600216" y="6635649"/>
                </a:lnTo>
                <a:lnTo>
                  <a:pt x="6721145" y="6565849"/>
                </a:lnTo>
                <a:lnTo>
                  <a:pt x="6845503" y="6637630"/>
                </a:lnTo>
                <a:close/>
                <a:moveTo>
                  <a:pt x="6835521" y="6492011"/>
                </a:moveTo>
                <a:lnTo>
                  <a:pt x="6721069" y="6558077"/>
                </a:lnTo>
                <a:lnTo>
                  <a:pt x="6610046" y="6493993"/>
                </a:lnTo>
                <a:lnTo>
                  <a:pt x="6724498" y="6427927"/>
                </a:lnTo>
                <a:lnTo>
                  <a:pt x="6835521" y="6492011"/>
                </a:lnTo>
                <a:close/>
                <a:moveTo>
                  <a:pt x="6845503" y="6350432"/>
                </a:moveTo>
                <a:lnTo>
                  <a:pt x="6724574" y="6420307"/>
                </a:lnTo>
                <a:lnTo>
                  <a:pt x="6600216" y="6348527"/>
                </a:lnTo>
                <a:lnTo>
                  <a:pt x="6721145" y="6278651"/>
                </a:lnTo>
                <a:lnTo>
                  <a:pt x="6845503" y="6350432"/>
                </a:lnTo>
                <a:close/>
                <a:moveTo>
                  <a:pt x="6835521" y="6204814"/>
                </a:moveTo>
                <a:lnTo>
                  <a:pt x="6721069" y="6270879"/>
                </a:lnTo>
                <a:lnTo>
                  <a:pt x="6610046" y="6206795"/>
                </a:lnTo>
                <a:lnTo>
                  <a:pt x="6724498" y="6140730"/>
                </a:lnTo>
                <a:lnTo>
                  <a:pt x="6835521" y="6204814"/>
                </a:lnTo>
                <a:close/>
                <a:moveTo>
                  <a:pt x="6845503" y="6063158"/>
                </a:moveTo>
                <a:lnTo>
                  <a:pt x="6724574" y="6132957"/>
                </a:lnTo>
                <a:lnTo>
                  <a:pt x="6600216" y="6061177"/>
                </a:lnTo>
                <a:lnTo>
                  <a:pt x="6721145" y="5991378"/>
                </a:lnTo>
                <a:lnTo>
                  <a:pt x="6845503" y="6063158"/>
                </a:lnTo>
                <a:close/>
                <a:moveTo>
                  <a:pt x="6835521" y="5917616"/>
                </a:moveTo>
                <a:lnTo>
                  <a:pt x="6721069" y="5983682"/>
                </a:lnTo>
                <a:lnTo>
                  <a:pt x="6610046" y="5919597"/>
                </a:lnTo>
                <a:lnTo>
                  <a:pt x="6724498" y="5853532"/>
                </a:lnTo>
                <a:lnTo>
                  <a:pt x="6835521" y="5917616"/>
                </a:lnTo>
                <a:close/>
                <a:moveTo>
                  <a:pt x="6845503" y="5775960"/>
                </a:moveTo>
                <a:lnTo>
                  <a:pt x="6724574" y="5845759"/>
                </a:lnTo>
                <a:lnTo>
                  <a:pt x="6600216" y="5773979"/>
                </a:lnTo>
                <a:lnTo>
                  <a:pt x="6721145" y="5704180"/>
                </a:lnTo>
                <a:lnTo>
                  <a:pt x="6845503" y="5775960"/>
                </a:lnTo>
                <a:close/>
                <a:moveTo>
                  <a:pt x="6835521" y="5630342"/>
                </a:moveTo>
                <a:lnTo>
                  <a:pt x="6721069" y="5696407"/>
                </a:lnTo>
                <a:lnTo>
                  <a:pt x="6610046" y="5632323"/>
                </a:lnTo>
                <a:lnTo>
                  <a:pt x="6724498" y="5566258"/>
                </a:lnTo>
                <a:lnTo>
                  <a:pt x="6835521" y="5630342"/>
                </a:lnTo>
                <a:close/>
                <a:moveTo>
                  <a:pt x="6845503" y="5488762"/>
                </a:moveTo>
                <a:lnTo>
                  <a:pt x="6724574" y="5558561"/>
                </a:lnTo>
                <a:lnTo>
                  <a:pt x="6600216" y="5486781"/>
                </a:lnTo>
                <a:lnTo>
                  <a:pt x="6721145" y="5416982"/>
                </a:lnTo>
                <a:lnTo>
                  <a:pt x="6845503" y="5488762"/>
                </a:lnTo>
                <a:close/>
                <a:moveTo>
                  <a:pt x="6835521" y="5343144"/>
                </a:moveTo>
                <a:lnTo>
                  <a:pt x="6721069" y="5409210"/>
                </a:lnTo>
                <a:lnTo>
                  <a:pt x="6610046" y="5345126"/>
                </a:lnTo>
                <a:lnTo>
                  <a:pt x="6724498" y="5279060"/>
                </a:lnTo>
                <a:lnTo>
                  <a:pt x="6835521" y="5343144"/>
                </a:lnTo>
                <a:close/>
                <a:moveTo>
                  <a:pt x="6845503" y="5201488"/>
                </a:moveTo>
                <a:lnTo>
                  <a:pt x="6724574" y="5271288"/>
                </a:lnTo>
                <a:lnTo>
                  <a:pt x="6600216" y="5199507"/>
                </a:lnTo>
                <a:lnTo>
                  <a:pt x="6721145" y="5129708"/>
                </a:lnTo>
                <a:lnTo>
                  <a:pt x="6845503" y="5201488"/>
                </a:lnTo>
                <a:close/>
                <a:moveTo>
                  <a:pt x="6835521" y="5055947"/>
                </a:moveTo>
                <a:lnTo>
                  <a:pt x="6721069" y="5122012"/>
                </a:lnTo>
                <a:lnTo>
                  <a:pt x="6610046" y="5057928"/>
                </a:lnTo>
                <a:lnTo>
                  <a:pt x="6724498" y="4991862"/>
                </a:lnTo>
                <a:lnTo>
                  <a:pt x="6835521" y="5055947"/>
                </a:lnTo>
                <a:close/>
                <a:moveTo>
                  <a:pt x="6845503" y="4914291"/>
                </a:moveTo>
                <a:lnTo>
                  <a:pt x="6724574" y="4984090"/>
                </a:lnTo>
                <a:lnTo>
                  <a:pt x="6600216" y="4912309"/>
                </a:lnTo>
                <a:lnTo>
                  <a:pt x="6721145" y="4842510"/>
                </a:lnTo>
                <a:lnTo>
                  <a:pt x="6845503" y="4914291"/>
                </a:lnTo>
                <a:close/>
                <a:moveTo>
                  <a:pt x="6835521" y="4768672"/>
                </a:moveTo>
                <a:lnTo>
                  <a:pt x="6721069" y="4834738"/>
                </a:lnTo>
                <a:lnTo>
                  <a:pt x="6610046" y="4770654"/>
                </a:lnTo>
                <a:lnTo>
                  <a:pt x="6724498" y="4704588"/>
                </a:lnTo>
                <a:lnTo>
                  <a:pt x="6835521" y="4768672"/>
                </a:lnTo>
                <a:close/>
                <a:moveTo>
                  <a:pt x="6845503" y="4627093"/>
                </a:moveTo>
                <a:lnTo>
                  <a:pt x="6724574" y="4696892"/>
                </a:lnTo>
                <a:lnTo>
                  <a:pt x="6600216" y="4625111"/>
                </a:lnTo>
                <a:lnTo>
                  <a:pt x="6721145" y="4555312"/>
                </a:lnTo>
                <a:lnTo>
                  <a:pt x="6845503" y="4627093"/>
                </a:lnTo>
                <a:close/>
                <a:moveTo>
                  <a:pt x="6835521" y="4481475"/>
                </a:moveTo>
                <a:lnTo>
                  <a:pt x="6721069" y="4547540"/>
                </a:lnTo>
                <a:lnTo>
                  <a:pt x="6610046" y="4483456"/>
                </a:lnTo>
                <a:lnTo>
                  <a:pt x="6724498" y="4417391"/>
                </a:lnTo>
                <a:lnTo>
                  <a:pt x="6835521" y="4481475"/>
                </a:lnTo>
                <a:close/>
                <a:moveTo>
                  <a:pt x="6845503" y="4339819"/>
                </a:moveTo>
                <a:lnTo>
                  <a:pt x="6724574" y="4409618"/>
                </a:lnTo>
                <a:lnTo>
                  <a:pt x="6600216" y="4337838"/>
                </a:lnTo>
                <a:lnTo>
                  <a:pt x="6721145" y="4268038"/>
                </a:lnTo>
                <a:lnTo>
                  <a:pt x="6845503" y="4339819"/>
                </a:lnTo>
                <a:close/>
                <a:moveTo>
                  <a:pt x="6835521" y="4194277"/>
                </a:moveTo>
                <a:lnTo>
                  <a:pt x="6721069" y="4260342"/>
                </a:lnTo>
                <a:lnTo>
                  <a:pt x="6610046" y="4196258"/>
                </a:lnTo>
                <a:lnTo>
                  <a:pt x="6724498" y="4130193"/>
                </a:lnTo>
                <a:lnTo>
                  <a:pt x="6835521" y="4194277"/>
                </a:lnTo>
                <a:close/>
                <a:moveTo>
                  <a:pt x="6845503" y="4052621"/>
                </a:moveTo>
                <a:lnTo>
                  <a:pt x="6724574" y="4122420"/>
                </a:lnTo>
                <a:lnTo>
                  <a:pt x="6600216" y="4050640"/>
                </a:lnTo>
                <a:lnTo>
                  <a:pt x="6721145" y="3980840"/>
                </a:lnTo>
                <a:lnTo>
                  <a:pt x="6845503" y="4052621"/>
                </a:lnTo>
                <a:close/>
                <a:moveTo>
                  <a:pt x="6835521" y="3907003"/>
                </a:moveTo>
                <a:lnTo>
                  <a:pt x="6721069" y="3973068"/>
                </a:lnTo>
                <a:lnTo>
                  <a:pt x="6610046" y="3908984"/>
                </a:lnTo>
                <a:lnTo>
                  <a:pt x="6724498" y="3842919"/>
                </a:lnTo>
                <a:lnTo>
                  <a:pt x="6835521" y="3907003"/>
                </a:lnTo>
                <a:close/>
                <a:moveTo>
                  <a:pt x="6845503" y="3765423"/>
                </a:moveTo>
                <a:lnTo>
                  <a:pt x="6724574" y="3835222"/>
                </a:lnTo>
                <a:lnTo>
                  <a:pt x="6600216" y="3763442"/>
                </a:lnTo>
                <a:lnTo>
                  <a:pt x="6721145" y="3693643"/>
                </a:lnTo>
                <a:lnTo>
                  <a:pt x="6845503" y="3765423"/>
                </a:lnTo>
                <a:close/>
                <a:moveTo>
                  <a:pt x="6835521" y="3619805"/>
                </a:moveTo>
                <a:lnTo>
                  <a:pt x="6721069" y="3685870"/>
                </a:lnTo>
                <a:lnTo>
                  <a:pt x="6610046" y="3621786"/>
                </a:lnTo>
                <a:lnTo>
                  <a:pt x="6724498" y="3555721"/>
                </a:lnTo>
                <a:lnTo>
                  <a:pt x="6835521" y="3619805"/>
                </a:lnTo>
                <a:close/>
                <a:moveTo>
                  <a:pt x="6845503" y="3478149"/>
                </a:moveTo>
                <a:lnTo>
                  <a:pt x="6724574" y="3547948"/>
                </a:lnTo>
                <a:lnTo>
                  <a:pt x="6600216" y="3476168"/>
                </a:lnTo>
                <a:lnTo>
                  <a:pt x="6721145" y="3406369"/>
                </a:lnTo>
                <a:lnTo>
                  <a:pt x="6845503" y="3478149"/>
                </a:lnTo>
                <a:close/>
                <a:moveTo>
                  <a:pt x="6835521" y="3332607"/>
                </a:moveTo>
                <a:lnTo>
                  <a:pt x="6721069" y="3398672"/>
                </a:lnTo>
                <a:lnTo>
                  <a:pt x="6610046" y="3334588"/>
                </a:lnTo>
                <a:lnTo>
                  <a:pt x="6724498" y="3268523"/>
                </a:lnTo>
                <a:lnTo>
                  <a:pt x="6835521" y="3332607"/>
                </a:lnTo>
                <a:close/>
                <a:moveTo>
                  <a:pt x="6845503" y="3190951"/>
                </a:moveTo>
                <a:lnTo>
                  <a:pt x="6724574" y="3260751"/>
                </a:lnTo>
                <a:lnTo>
                  <a:pt x="6600216" y="3188970"/>
                </a:lnTo>
                <a:lnTo>
                  <a:pt x="6721145" y="3119171"/>
                </a:lnTo>
                <a:lnTo>
                  <a:pt x="6845503" y="3190951"/>
                </a:lnTo>
                <a:close/>
                <a:moveTo>
                  <a:pt x="6835521" y="3045333"/>
                </a:moveTo>
                <a:lnTo>
                  <a:pt x="6721069" y="3111399"/>
                </a:lnTo>
                <a:lnTo>
                  <a:pt x="6610046" y="3047314"/>
                </a:lnTo>
                <a:lnTo>
                  <a:pt x="6724498" y="2981249"/>
                </a:lnTo>
                <a:lnTo>
                  <a:pt x="6835521" y="3045333"/>
                </a:lnTo>
                <a:close/>
                <a:moveTo>
                  <a:pt x="6845503" y="2903754"/>
                </a:moveTo>
                <a:lnTo>
                  <a:pt x="6724574" y="2973553"/>
                </a:lnTo>
                <a:lnTo>
                  <a:pt x="6600216" y="2901772"/>
                </a:lnTo>
                <a:lnTo>
                  <a:pt x="6721145" y="2831973"/>
                </a:lnTo>
                <a:lnTo>
                  <a:pt x="6845503" y="2903754"/>
                </a:lnTo>
                <a:close/>
                <a:moveTo>
                  <a:pt x="6835521" y="2758135"/>
                </a:moveTo>
                <a:lnTo>
                  <a:pt x="6721069" y="2824201"/>
                </a:lnTo>
                <a:lnTo>
                  <a:pt x="6610046" y="2760117"/>
                </a:lnTo>
                <a:lnTo>
                  <a:pt x="6724498" y="2694051"/>
                </a:lnTo>
                <a:lnTo>
                  <a:pt x="6835521" y="2758135"/>
                </a:lnTo>
                <a:close/>
                <a:moveTo>
                  <a:pt x="6845503" y="2616479"/>
                </a:moveTo>
                <a:lnTo>
                  <a:pt x="6724574" y="2686279"/>
                </a:lnTo>
                <a:lnTo>
                  <a:pt x="6600216" y="2614498"/>
                </a:lnTo>
                <a:lnTo>
                  <a:pt x="6721145" y="2544699"/>
                </a:lnTo>
                <a:lnTo>
                  <a:pt x="6845503" y="2616479"/>
                </a:lnTo>
                <a:close/>
                <a:moveTo>
                  <a:pt x="6835521" y="2470937"/>
                </a:moveTo>
                <a:lnTo>
                  <a:pt x="6721069" y="2537003"/>
                </a:lnTo>
                <a:lnTo>
                  <a:pt x="6610046" y="2472919"/>
                </a:lnTo>
                <a:lnTo>
                  <a:pt x="6724498" y="2406853"/>
                </a:lnTo>
                <a:lnTo>
                  <a:pt x="6835521" y="2470937"/>
                </a:lnTo>
                <a:close/>
                <a:moveTo>
                  <a:pt x="6845503" y="2329282"/>
                </a:moveTo>
                <a:lnTo>
                  <a:pt x="6724574" y="2399081"/>
                </a:lnTo>
                <a:lnTo>
                  <a:pt x="6600216" y="2327301"/>
                </a:lnTo>
                <a:lnTo>
                  <a:pt x="6721145" y="2257501"/>
                </a:lnTo>
                <a:lnTo>
                  <a:pt x="6845503" y="2329282"/>
                </a:lnTo>
                <a:close/>
                <a:moveTo>
                  <a:pt x="6835521" y="2183664"/>
                </a:moveTo>
                <a:lnTo>
                  <a:pt x="6721069" y="2249729"/>
                </a:lnTo>
                <a:lnTo>
                  <a:pt x="6610046" y="2185645"/>
                </a:lnTo>
                <a:lnTo>
                  <a:pt x="6724498" y="2119579"/>
                </a:lnTo>
                <a:lnTo>
                  <a:pt x="6835521" y="2183664"/>
                </a:lnTo>
                <a:close/>
                <a:moveTo>
                  <a:pt x="6845503" y="2042084"/>
                </a:moveTo>
                <a:lnTo>
                  <a:pt x="6724574" y="2111883"/>
                </a:lnTo>
                <a:lnTo>
                  <a:pt x="6600216" y="2040103"/>
                </a:lnTo>
                <a:lnTo>
                  <a:pt x="6721145" y="1970304"/>
                </a:lnTo>
                <a:lnTo>
                  <a:pt x="6845503" y="2042084"/>
                </a:lnTo>
                <a:close/>
                <a:moveTo>
                  <a:pt x="6835521" y="1896466"/>
                </a:moveTo>
                <a:lnTo>
                  <a:pt x="6721069" y="1962531"/>
                </a:lnTo>
                <a:lnTo>
                  <a:pt x="6610046" y="1898447"/>
                </a:lnTo>
                <a:lnTo>
                  <a:pt x="6724498" y="1832381"/>
                </a:lnTo>
                <a:lnTo>
                  <a:pt x="6835521" y="1896466"/>
                </a:lnTo>
                <a:close/>
                <a:moveTo>
                  <a:pt x="6845503" y="1754810"/>
                </a:moveTo>
                <a:lnTo>
                  <a:pt x="6724574" y="1824609"/>
                </a:lnTo>
                <a:lnTo>
                  <a:pt x="6600216" y="1752829"/>
                </a:lnTo>
                <a:lnTo>
                  <a:pt x="6721145" y="1683029"/>
                </a:lnTo>
                <a:lnTo>
                  <a:pt x="6845503" y="1754810"/>
                </a:lnTo>
                <a:close/>
                <a:moveTo>
                  <a:pt x="6835521" y="1609268"/>
                </a:moveTo>
                <a:lnTo>
                  <a:pt x="6721069" y="1675333"/>
                </a:lnTo>
                <a:lnTo>
                  <a:pt x="6610046" y="1611249"/>
                </a:lnTo>
                <a:lnTo>
                  <a:pt x="6724498" y="1545184"/>
                </a:lnTo>
                <a:lnTo>
                  <a:pt x="6835521" y="1609268"/>
                </a:lnTo>
                <a:close/>
                <a:moveTo>
                  <a:pt x="6845503" y="1467612"/>
                </a:moveTo>
                <a:lnTo>
                  <a:pt x="6724574" y="1537411"/>
                </a:lnTo>
                <a:lnTo>
                  <a:pt x="6600216" y="1465631"/>
                </a:lnTo>
                <a:lnTo>
                  <a:pt x="6721145" y="1395832"/>
                </a:lnTo>
                <a:lnTo>
                  <a:pt x="6845503" y="1467612"/>
                </a:lnTo>
                <a:close/>
                <a:moveTo>
                  <a:pt x="6835521" y="1321994"/>
                </a:moveTo>
                <a:lnTo>
                  <a:pt x="6721069" y="1388059"/>
                </a:lnTo>
                <a:lnTo>
                  <a:pt x="6610121" y="1323975"/>
                </a:lnTo>
                <a:lnTo>
                  <a:pt x="6724574" y="1257910"/>
                </a:lnTo>
                <a:lnTo>
                  <a:pt x="6835521" y="1321994"/>
                </a:lnTo>
                <a:close/>
                <a:moveTo>
                  <a:pt x="6845503" y="1180414"/>
                </a:moveTo>
                <a:lnTo>
                  <a:pt x="6724574" y="1250214"/>
                </a:lnTo>
                <a:lnTo>
                  <a:pt x="6600216" y="1178433"/>
                </a:lnTo>
                <a:lnTo>
                  <a:pt x="6721145" y="1108634"/>
                </a:lnTo>
                <a:lnTo>
                  <a:pt x="6845503" y="1180414"/>
                </a:lnTo>
                <a:close/>
                <a:moveTo>
                  <a:pt x="6835521" y="1034796"/>
                </a:moveTo>
                <a:lnTo>
                  <a:pt x="6721069" y="1100861"/>
                </a:lnTo>
                <a:lnTo>
                  <a:pt x="6610046" y="1036777"/>
                </a:lnTo>
                <a:lnTo>
                  <a:pt x="6724498" y="970712"/>
                </a:lnTo>
                <a:lnTo>
                  <a:pt x="6835521" y="1034796"/>
                </a:lnTo>
                <a:close/>
                <a:moveTo>
                  <a:pt x="6845503" y="893140"/>
                </a:moveTo>
                <a:lnTo>
                  <a:pt x="6724574" y="962939"/>
                </a:lnTo>
                <a:lnTo>
                  <a:pt x="6600216" y="891159"/>
                </a:lnTo>
                <a:lnTo>
                  <a:pt x="6721145" y="821360"/>
                </a:lnTo>
                <a:lnTo>
                  <a:pt x="6845503" y="893140"/>
                </a:lnTo>
                <a:close/>
                <a:moveTo>
                  <a:pt x="6835521" y="747598"/>
                </a:moveTo>
                <a:lnTo>
                  <a:pt x="6721069" y="813664"/>
                </a:lnTo>
                <a:lnTo>
                  <a:pt x="6610046" y="749579"/>
                </a:lnTo>
                <a:lnTo>
                  <a:pt x="6724498" y="683514"/>
                </a:lnTo>
                <a:lnTo>
                  <a:pt x="6835521" y="747598"/>
                </a:lnTo>
                <a:close/>
                <a:moveTo>
                  <a:pt x="6845503" y="605942"/>
                </a:moveTo>
                <a:lnTo>
                  <a:pt x="6724574" y="675742"/>
                </a:lnTo>
                <a:lnTo>
                  <a:pt x="6600216" y="603961"/>
                </a:lnTo>
                <a:lnTo>
                  <a:pt x="6721145" y="534162"/>
                </a:lnTo>
                <a:lnTo>
                  <a:pt x="6845503" y="605942"/>
                </a:lnTo>
                <a:close/>
                <a:moveTo>
                  <a:pt x="6835521" y="460324"/>
                </a:moveTo>
                <a:lnTo>
                  <a:pt x="6721069" y="526390"/>
                </a:lnTo>
                <a:lnTo>
                  <a:pt x="6610046" y="462305"/>
                </a:lnTo>
                <a:lnTo>
                  <a:pt x="6724498" y="396240"/>
                </a:lnTo>
                <a:lnTo>
                  <a:pt x="6835521" y="460324"/>
                </a:lnTo>
                <a:close/>
                <a:moveTo>
                  <a:pt x="6845503" y="318745"/>
                </a:moveTo>
                <a:lnTo>
                  <a:pt x="6724574" y="388544"/>
                </a:lnTo>
                <a:lnTo>
                  <a:pt x="6600216" y="316763"/>
                </a:lnTo>
                <a:lnTo>
                  <a:pt x="6721145" y="246964"/>
                </a:lnTo>
                <a:lnTo>
                  <a:pt x="6845503" y="318745"/>
                </a:lnTo>
                <a:close/>
                <a:moveTo>
                  <a:pt x="6835521" y="173126"/>
                </a:moveTo>
                <a:lnTo>
                  <a:pt x="6721069" y="239192"/>
                </a:lnTo>
                <a:lnTo>
                  <a:pt x="6610046" y="175108"/>
                </a:lnTo>
                <a:lnTo>
                  <a:pt x="6724498" y="109042"/>
                </a:lnTo>
                <a:lnTo>
                  <a:pt x="6835521" y="173126"/>
                </a:lnTo>
                <a:close/>
              </a:path>
            </a:pathLst>
          </a:custGeom>
          <a:gradFill>
            <a:gsLst>
              <a:gs pos="0">
                <a:schemeClr val="lt1"/>
              </a:gs>
              <a:gs pos="55000">
                <a:schemeClr val="lt1"/>
              </a:gs>
              <a:gs pos="88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38" name="Google Shape;38;p33"/>
          <p:cNvSpPr/>
          <p:nvPr/>
        </p:nvSpPr>
        <p:spPr>
          <a:xfrm>
            <a:off x="0" y="-5715"/>
            <a:ext cx="6865620" cy="6865620"/>
          </a:xfrm>
          <a:custGeom>
            <a:avLst/>
            <a:gdLst/>
            <a:ahLst/>
            <a:cxnLst/>
            <a:rect l="l" t="t" r="r" b="b"/>
            <a:pathLst>
              <a:path w="6865620" h="6865620" extrusionOk="0">
                <a:moveTo>
                  <a:pt x="6814185" y="5715"/>
                </a:moveTo>
                <a:lnTo>
                  <a:pt x="6800850" y="5715"/>
                </a:lnTo>
                <a:lnTo>
                  <a:pt x="6845503" y="31471"/>
                </a:lnTo>
                <a:lnTo>
                  <a:pt x="6724574" y="101270"/>
                </a:lnTo>
                <a:lnTo>
                  <a:pt x="6600216" y="29489"/>
                </a:lnTo>
                <a:lnTo>
                  <a:pt x="6641364" y="5715"/>
                </a:lnTo>
                <a:lnTo>
                  <a:pt x="6628029" y="5715"/>
                </a:lnTo>
                <a:lnTo>
                  <a:pt x="6593510" y="25679"/>
                </a:lnTo>
                <a:lnTo>
                  <a:pt x="6558992" y="5715"/>
                </a:lnTo>
                <a:lnTo>
                  <a:pt x="6545657" y="5715"/>
                </a:lnTo>
                <a:lnTo>
                  <a:pt x="6586881" y="29489"/>
                </a:lnTo>
                <a:lnTo>
                  <a:pt x="6472428" y="95555"/>
                </a:lnTo>
                <a:lnTo>
                  <a:pt x="6361405" y="31471"/>
                </a:lnTo>
                <a:lnTo>
                  <a:pt x="6405982" y="5715"/>
                </a:lnTo>
                <a:lnTo>
                  <a:pt x="6392647" y="5715"/>
                </a:lnTo>
                <a:lnTo>
                  <a:pt x="6354699" y="27661"/>
                </a:lnTo>
                <a:lnTo>
                  <a:pt x="6316751" y="5715"/>
                </a:lnTo>
                <a:lnTo>
                  <a:pt x="6303416" y="5715"/>
                </a:lnTo>
                <a:lnTo>
                  <a:pt x="6348070" y="31471"/>
                </a:lnTo>
                <a:lnTo>
                  <a:pt x="6227141" y="101270"/>
                </a:lnTo>
                <a:lnTo>
                  <a:pt x="6102782" y="29489"/>
                </a:lnTo>
                <a:lnTo>
                  <a:pt x="6143854" y="5715"/>
                </a:lnTo>
                <a:lnTo>
                  <a:pt x="6130519" y="5715"/>
                </a:lnTo>
                <a:lnTo>
                  <a:pt x="6096000" y="25679"/>
                </a:lnTo>
                <a:lnTo>
                  <a:pt x="6061481" y="5715"/>
                </a:lnTo>
                <a:lnTo>
                  <a:pt x="6048146" y="5715"/>
                </a:lnTo>
                <a:lnTo>
                  <a:pt x="6089371" y="29489"/>
                </a:lnTo>
                <a:lnTo>
                  <a:pt x="5974918" y="95555"/>
                </a:lnTo>
                <a:lnTo>
                  <a:pt x="5863895" y="31471"/>
                </a:lnTo>
                <a:lnTo>
                  <a:pt x="5908548" y="5715"/>
                </a:lnTo>
                <a:lnTo>
                  <a:pt x="5895213" y="5715"/>
                </a:lnTo>
                <a:lnTo>
                  <a:pt x="5857266" y="27661"/>
                </a:lnTo>
                <a:lnTo>
                  <a:pt x="5819242" y="5715"/>
                </a:lnTo>
                <a:lnTo>
                  <a:pt x="5805907" y="5715"/>
                </a:lnTo>
                <a:lnTo>
                  <a:pt x="5850560" y="31471"/>
                </a:lnTo>
                <a:lnTo>
                  <a:pt x="5729631" y="101270"/>
                </a:lnTo>
                <a:lnTo>
                  <a:pt x="5605272" y="29489"/>
                </a:lnTo>
                <a:lnTo>
                  <a:pt x="5646420" y="5715"/>
                </a:lnTo>
                <a:lnTo>
                  <a:pt x="5633085" y="5715"/>
                </a:lnTo>
                <a:lnTo>
                  <a:pt x="5598566" y="25679"/>
                </a:lnTo>
                <a:lnTo>
                  <a:pt x="5563972" y="5715"/>
                </a:lnTo>
                <a:lnTo>
                  <a:pt x="5550637" y="5715"/>
                </a:lnTo>
                <a:lnTo>
                  <a:pt x="5591861" y="29489"/>
                </a:lnTo>
                <a:lnTo>
                  <a:pt x="5477409" y="95555"/>
                </a:lnTo>
                <a:lnTo>
                  <a:pt x="5366385" y="31471"/>
                </a:lnTo>
                <a:lnTo>
                  <a:pt x="5411038" y="5715"/>
                </a:lnTo>
                <a:lnTo>
                  <a:pt x="5397703" y="5715"/>
                </a:lnTo>
                <a:lnTo>
                  <a:pt x="5359756" y="27661"/>
                </a:lnTo>
                <a:lnTo>
                  <a:pt x="5321732" y="5715"/>
                </a:lnTo>
                <a:lnTo>
                  <a:pt x="5308397" y="5715"/>
                </a:lnTo>
                <a:lnTo>
                  <a:pt x="5353050" y="31471"/>
                </a:lnTo>
                <a:lnTo>
                  <a:pt x="5232121" y="101270"/>
                </a:lnTo>
                <a:lnTo>
                  <a:pt x="5107762" y="29489"/>
                </a:lnTo>
                <a:lnTo>
                  <a:pt x="5148911" y="5715"/>
                </a:lnTo>
                <a:lnTo>
                  <a:pt x="5135576" y="5715"/>
                </a:lnTo>
                <a:lnTo>
                  <a:pt x="5101057" y="25679"/>
                </a:lnTo>
                <a:lnTo>
                  <a:pt x="5066538" y="5715"/>
                </a:lnTo>
                <a:lnTo>
                  <a:pt x="5053203" y="5715"/>
                </a:lnTo>
                <a:lnTo>
                  <a:pt x="5094427" y="29489"/>
                </a:lnTo>
                <a:lnTo>
                  <a:pt x="4979975" y="95555"/>
                </a:lnTo>
                <a:lnTo>
                  <a:pt x="4868951" y="31471"/>
                </a:lnTo>
                <a:lnTo>
                  <a:pt x="4913529" y="5715"/>
                </a:lnTo>
                <a:lnTo>
                  <a:pt x="4900194" y="5715"/>
                </a:lnTo>
                <a:lnTo>
                  <a:pt x="4862246" y="27661"/>
                </a:lnTo>
                <a:lnTo>
                  <a:pt x="4824298" y="5715"/>
                </a:lnTo>
                <a:lnTo>
                  <a:pt x="4810963" y="5715"/>
                </a:lnTo>
                <a:lnTo>
                  <a:pt x="4855616" y="31471"/>
                </a:lnTo>
                <a:lnTo>
                  <a:pt x="4734687" y="101270"/>
                </a:lnTo>
                <a:lnTo>
                  <a:pt x="4610329" y="29489"/>
                </a:lnTo>
                <a:lnTo>
                  <a:pt x="4651477" y="5715"/>
                </a:lnTo>
                <a:lnTo>
                  <a:pt x="4638142" y="5715"/>
                </a:lnTo>
                <a:lnTo>
                  <a:pt x="4603623" y="25679"/>
                </a:lnTo>
                <a:lnTo>
                  <a:pt x="4569028" y="5715"/>
                </a:lnTo>
                <a:lnTo>
                  <a:pt x="4555693" y="5715"/>
                </a:lnTo>
                <a:lnTo>
                  <a:pt x="4596918" y="29489"/>
                </a:lnTo>
                <a:lnTo>
                  <a:pt x="4482465" y="95555"/>
                </a:lnTo>
                <a:lnTo>
                  <a:pt x="4371442" y="31471"/>
                </a:lnTo>
                <a:lnTo>
                  <a:pt x="4416095" y="5715"/>
                </a:lnTo>
                <a:lnTo>
                  <a:pt x="4402760" y="5715"/>
                </a:lnTo>
                <a:lnTo>
                  <a:pt x="4364812" y="27661"/>
                </a:lnTo>
                <a:lnTo>
                  <a:pt x="4326789" y="5715"/>
                </a:lnTo>
                <a:lnTo>
                  <a:pt x="4313454" y="5715"/>
                </a:lnTo>
                <a:lnTo>
                  <a:pt x="4358107" y="31471"/>
                </a:lnTo>
                <a:lnTo>
                  <a:pt x="4237177" y="101270"/>
                </a:lnTo>
                <a:lnTo>
                  <a:pt x="4112819" y="29489"/>
                </a:lnTo>
                <a:lnTo>
                  <a:pt x="4153967" y="5715"/>
                </a:lnTo>
                <a:lnTo>
                  <a:pt x="4140632" y="5715"/>
                </a:lnTo>
                <a:lnTo>
                  <a:pt x="4106113" y="25679"/>
                </a:lnTo>
                <a:lnTo>
                  <a:pt x="4071519" y="5715"/>
                </a:lnTo>
                <a:lnTo>
                  <a:pt x="4058184" y="5715"/>
                </a:lnTo>
                <a:lnTo>
                  <a:pt x="4099408" y="29489"/>
                </a:lnTo>
                <a:lnTo>
                  <a:pt x="3984955" y="95555"/>
                </a:lnTo>
                <a:lnTo>
                  <a:pt x="3873932" y="31471"/>
                </a:lnTo>
                <a:lnTo>
                  <a:pt x="3918585" y="5715"/>
                </a:lnTo>
                <a:lnTo>
                  <a:pt x="3905250" y="5715"/>
                </a:lnTo>
                <a:lnTo>
                  <a:pt x="3867302" y="27661"/>
                </a:lnTo>
                <a:lnTo>
                  <a:pt x="3829355" y="5715"/>
                </a:lnTo>
                <a:lnTo>
                  <a:pt x="3816020" y="5715"/>
                </a:lnTo>
                <a:lnTo>
                  <a:pt x="3860673" y="31471"/>
                </a:lnTo>
                <a:lnTo>
                  <a:pt x="3739744" y="101270"/>
                </a:lnTo>
                <a:lnTo>
                  <a:pt x="3615309" y="29489"/>
                </a:lnTo>
                <a:lnTo>
                  <a:pt x="3656457" y="5715"/>
                </a:lnTo>
                <a:lnTo>
                  <a:pt x="3643122" y="5715"/>
                </a:lnTo>
                <a:lnTo>
                  <a:pt x="3608604" y="25679"/>
                </a:lnTo>
                <a:lnTo>
                  <a:pt x="3574085" y="5715"/>
                </a:lnTo>
                <a:lnTo>
                  <a:pt x="3560750" y="5715"/>
                </a:lnTo>
                <a:lnTo>
                  <a:pt x="3601974" y="29489"/>
                </a:lnTo>
                <a:lnTo>
                  <a:pt x="3487522" y="95555"/>
                </a:lnTo>
                <a:lnTo>
                  <a:pt x="3376498" y="31471"/>
                </a:lnTo>
                <a:lnTo>
                  <a:pt x="3421152" y="5715"/>
                </a:lnTo>
                <a:lnTo>
                  <a:pt x="3407817" y="5715"/>
                </a:lnTo>
                <a:lnTo>
                  <a:pt x="3369869" y="27661"/>
                </a:lnTo>
                <a:lnTo>
                  <a:pt x="3331845" y="5715"/>
                </a:lnTo>
                <a:lnTo>
                  <a:pt x="3318510" y="5715"/>
                </a:lnTo>
                <a:lnTo>
                  <a:pt x="3363163" y="31471"/>
                </a:lnTo>
                <a:lnTo>
                  <a:pt x="3242234" y="101270"/>
                </a:lnTo>
                <a:lnTo>
                  <a:pt x="3117876" y="29489"/>
                </a:lnTo>
                <a:lnTo>
                  <a:pt x="3159024" y="5715"/>
                </a:lnTo>
                <a:lnTo>
                  <a:pt x="3145689" y="5715"/>
                </a:lnTo>
                <a:lnTo>
                  <a:pt x="3111170" y="25679"/>
                </a:lnTo>
                <a:lnTo>
                  <a:pt x="3076575" y="5715"/>
                </a:lnTo>
                <a:lnTo>
                  <a:pt x="3063240" y="5715"/>
                </a:lnTo>
                <a:lnTo>
                  <a:pt x="3104464" y="29489"/>
                </a:lnTo>
                <a:lnTo>
                  <a:pt x="2990012" y="95555"/>
                </a:lnTo>
                <a:lnTo>
                  <a:pt x="2878989" y="31471"/>
                </a:lnTo>
                <a:lnTo>
                  <a:pt x="2923642" y="5715"/>
                </a:lnTo>
                <a:lnTo>
                  <a:pt x="2910307" y="5715"/>
                </a:lnTo>
                <a:lnTo>
                  <a:pt x="2872359" y="27661"/>
                </a:lnTo>
                <a:lnTo>
                  <a:pt x="2834412" y="5715"/>
                </a:lnTo>
                <a:lnTo>
                  <a:pt x="2821077" y="5715"/>
                </a:lnTo>
                <a:lnTo>
                  <a:pt x="2865730" y="31471"/>
                </a:lnTo>
                <a:lnTo>
                  <a:pt x="2744800" y="101270"/>
                </a:lnTo>
                <a:lnTo>
                  <a:pt x="2620442" y="29489"/>
                </a:lnTo>
                <a:lnTo>
                  <a:pt x="2661514" y="5715"/>
                </a:lnTo>
                <a:lnTo>
                  <a:pt x="2648179" y="5715"/>
                </a:lnTo>
                <a:lnTo>
                  <a:pt x="2613660" y="25679"/>
                </a:lnTo>
                <a:lnTo>
                  <a:pt x="2579142" y="5715"/>
                </a:lnTo>
                <a:lnTo>
                  <a:pt x="2565807" y="5715"/>
                </a:lnTo>
                <a:lnTo>
                  <a:pt x="2607031" y="29489"/>
                </a:lnTo>
                <a:lnTo>
                  <a:pt x="2492578" y="95555"/>
                </a:lnTo>
                <a:lnTo>
                  <a:pt x="2381555" y="31471"/>
                </a:lnTo>
                <a:lnTo>
                  <a:pt x="2426132" y="5715"/>
                </a:lnTo>
                <a:lnTo>
                  <a:pt x="2412797" y="5715"/>
                </a:lnTo>
                <a:lnTo>
                  <a:pt x="2374849" y="27661"/>
                </a:lnTo>
                <a:lnTo>
                  <a:pt x="2336902" y="5715"/>
                </a:lnTo>
                <a:lnTo>
                  <a:pt x="2323567" y="5715"/>
                </a:lnTo>
                <a:lnTo>
                  <a:pt x="2368220" y="31471"/>
                </a:lnTo>
                <a:lnTo>
                  <a:pt x="2247291" y="101270"/>
                </a:lnTo>
                <a:lnTo>
                  <a:pt x="2122932" y="29489"/>
                </a:lnTo>
                <a:lnTo>
                  <a:pt x="2164080" y="5715"/>
                </a:lnTo>
                <a:lnTo>
                  <a:pt x="2150745" y="5715"/>
                </a:lnTo>
                <a:lnTo>
                  <a:pt x="2116227" y="25679"/>
                </a:lnTo>
                <a:lnTo>
                  <a:pt x="2081632" y="5715"/>
                </a:lnTo>
                <a:lnTo>
                  <a:pt x="2068297" y="5715"/>
                </a:lnTo>
                <a:lnTo>
                  <a:pt x="2109521" y="29489"/>
                </a:lnTo>
                <a:lnTo>
                  <a:pt x="1995069" y="95555"/>
                </a:lnTo>
                <a:lnTo>
                  <a:pt x="1884045" y="31471"/>
                </a:lnTo>
                <a:lnTo>
                  <a:pt x="1928698" y="5715"/>
                </a:lnTo>
                <a:lnTo>
                  <a:pt x="1915363" y="5715"/>
                </a:lnTo>
                <a:lnTo>
                  <a:pt x="1877416" y="27661"/>
                </a:lnTo>
                <a:lnTo>
                  <a:pt x="1839392" y="5715"/>
                </a:lnTo>
                <a:lnTo>
                  <a:pt x="1826057" y="5715"/>
                </a:lnTo>
                <a:lnTo>
                  <a:pt x="1870710" y="31471"/>
                </a:lnTo>
                <a:lnTo>
                  <a:pt x="1749781" y="101270"/>
                </a:lnTo>
                <a:lnTo>
                  <a:pt x="1625422" y="29489"/>
                </a:lnTo>
                <a:lnTo>
                  <a:pt x="1666570" y="5715"/>
                </a:lnTo>
                <a:lnTo>
                  <a:pt x="1653235" y="5715"/>
                </a:lnTo>
                <a:lnTo>
                  <a:pt x="1618717" y="25679"/>
                </a:lnTo>
                <a:lnTo>
                  <a:pt x="1584122" y="5715"/>
                </a:lnTo>
                <a:lnTo>
                  <a:pt x="1570787" y="5715"/>
                </a:lnTo>
                <a:lnTo>
                  <a:pt x="1612011" y="29489"/>
                </a:lnTo>
                <a:lnTo>
                  <a:pt x="1497559" y="95555"/>
                </a:lnTo>
                <a:lnTo>
                  <a:pt x="1386535" y="31471"/>
                </a:lnTo>
                <a:lnTo>
                  <a:pt x="1431189" y="5715"/>
                </a:lnTo>
                <a:lnTo>
                  <a:pt x="1417854" y="5715"/>
                </a:lnTo>
                <a:lnTo>
                  <a:pt x="1379906" y="27661"/>
                </a:lnTo>
                <a:lnTo>
                  <a:pt x="1341958" y="5715"/>
                </a:lnTo>
                <a:lnTo>
                  <a:pt x="1328623" y="5715"/>
                </a:lnTo>
                <a:lnTo>
                  <a:pt x="1373276" y="31471"/>
                </a:lnTo>
                <a:lnTo>
                  <a:pt x="1252347" y="101270"/>
                </a:lnTo>
                <a:lnTo>
                  <a:pt x="1127989" y="29489"/>
                </a:lnTo>
                <a:lnTo>
                  <a:pt x="1169060" y="5715"/>
                </a:lnTo>
                <a:lnTo>
                  <a:pt x="1155725" y="5715"/>
                </a:lnTo>
                <a:lnTo>
                  <a:pt x="1121207" y="25679"/>
                </a:lnTo>
                <a:lnTo>
                  <a:pt x="1086688" y="5715"/>
                </a:lnTo>
                <a:lnTo>
                  <a:pt x="1073353" y="5715"/>
                </a:lnTo>
                <a:lnTo>
                  <a:pt x="1114577" y="29489"/>
                </a:lnTo>
                <a:lnTo>
                  <a:pt x="1000125" y="95555"/>
                </a:lnTo>
                <a:lnTo>
                  <a:pt x="889102" y="31471"/>
                </a:lnTo>
                <a:lnTo>
                  <a:pt x="933679" y="5715"/>
                </a:lnTo>
                <a:lnTo>
                  <a:pt x="920344" y="5715"/>
                </a:lnTo>
                <a:lnTo>
                  <a:pt x="882396" y="27661"/>
                </a:lnTo>
                <a:lnTo>
                  <a:pt x="844448" y="5715"/>
                </a:lnTo>
                <a:lnTo>
                  <a:pt x="831113" y="5715"/>
                </a:lnTo>
                <a:lnTo>
                  <a:pt x="875767" y="31471"/>
                </a:lnTo>
                <a:lnTo>
                  <a:pt x="754761" y="101346"/>
                </a:lnTo>
                <a:lnTo>
                  <a:pt x="630403" y="29489"/>
                </a:lnTo>
                <a:lnTo>
                  <a:pt x="671627" y="5715"/>
                </a:lnTo>
                <a:lnTo>
                  <a:pt x="658292" y="5715"/>
                </a:lnTo>
                <a:lnTo>
                  <a:pt x="623697" y="25679"/>
                </a:lnTo>
                <a:lnTo>
                  <a:pt x="589178" y="5715"/>
                </a:lnTo>
                <a:lnTo>
                  <a:pt x="575843" y="5715"/>
                </a:lnTo>
                <a:lnTo>
                  <a:pt x="617068" y="29489"/>
                </a:lnTo>
                <a:lnTo>
                  <a:pt x="502615" y="95555"/>
                </a:lnTo>
                <a:lnTo>
                  <a:pt x="391592" y="31471"/>
                </a:lnTo>
                <a:lnTo>
                  <a:pt x="436245" y="5715"/>
                </a:lnTo>
                <a:lnTo>
                  <a:pt x="422910" y="5715"/>
                </a:lnTo>
                <a:lnTo>
                  <a:pt x="384962" y="27661"/>
                </a:lnTo>
                <a:lnTo>
                  <a:pt x="346939" y="5715"/>
                </a:lnTo>
                <a:lnTo>
                  <a:pt x="333604" y="5715"/>
                </a:lnTo>
                <a:lnTo>
                  <a:pt x="378257" y="31471"/>
                </a:lnTo>
                <a:lnTo>
                  <a:pt x="257327" y="101270"/>
                </a:lnTo>
                <a:lnTo>
                  <a:pt x="132893" y="29489"/>
                </a:lnTo>
                <a:lnTo>
                  <a:pt x="174117" y="5715"/>
                </a:lnTo>
                <a:lnTo>
                  <a:pt x="160782" y="5715"/>
                </a:lnTo>
                <a:lnTo>
                  <a:pt x="126263" y="25679"/>
                </a:lnTo>
                <a:lnTo>
                  <a:pt x="91745" y="5715"/>
                </a:lnTo>
                <a:lnTo>
                  <a:pt x="78334" y="5715"/>
                </a:lnTo>
                <a:lnTo>
                  <a:pt x="119558" y="29489"/>
                </a:lnTo>
                <a:lnTo>
                  <a:pt x="5715" y="95250"/>
                </a:lnTo>
                <a:lnTo>
                  <a:pt x="5715" y="103632"/>
                </a:lnTo>
                <a:lnTo>
                  <a:pt x="129464" y="175108"/>
                </a:lnTo>
                <a:lnTo>
                  <a:pt x="8534" y="244907"/>
                </a:lnTo>
                <a:lnTo>
                  <a:pt x="5715" y="243307"/>
                </a:lnTo>
                <a:lnTo>
                  <a:pt x="5715" y="254279"/>
                </a:lnTo>
                <a:lnTo>
                  <a:pt x="8534" y="252679"/>
                </a:lnTo>
                <a:lnTo>
                  <a:pt x="119558" y="316763"/>
                </a:lnTo>
                <a:lnTo>
                  <a:pt x="5715" y="382448"/>
                </a:lnTo>
                <a:lnTo>
                  <a:pt x="5715" y="390830"/>
                </a:lnTo>
                <a:lnTo>
                  <a:pt x="129540" y="462305"/>
                </a:lnTo>
                <a:lnTo>
                  <a:pt x="8534" y="532181"/>
                </a:lnTo>
                <a:lnTo>
                  <a:pt x="5715" y="530504"/>
                </a:lnTo>
                <a:lnTo>
                  <a:pt x="5715" y="541477"/>
                </a:lnTo>
                <a:lnTo>
                  <a:pt x="8534" y="539877"/>
                </a:lnTo>
                <a:lnTo>
                  <a:pt x="119558" y="603961"/>
                </a:lnTo>
                <a:lnTo>
                  <a:pt x="5715" y="669722"/>
                </a:lnTo>
                <a:lnTo>
                  <a:pt x="5715" y="678104"/>
                </a:lnTo>
                <a:lnTo>
                  <a:pt x="129540" y="749579"/>
                </a:lnTo>
                <a:lnTo>
                  <a:pt x="8611" y="819379"/>
                </a:lnTo>
                <a:lnTo>
                  <a:pt x="5715" y="817702"/>
                </a:lnTo>
                <a:lnTo>
                  <a:pt x="5715" y="828675"/>
                </a:lnTo>
                <a:lnTo>
                  <a:pt x="8534" y="826999"/>
                </a:lnTo>
                <a:lnTo>
                  <a:pt x="119558" y="891083"/>
                </a:lnTo>
                <a:lnTo>
                  <a:pt x="5715" y="956920"/>
                </a:lnTo>
                <a:lnTo>
                  <a:pt x="5715" y="965302"/>
                </a:lnTo>
                <a:lnTo>
                  <a:pt x="129540" y="1036777"/>
                </a:lnTo>
                <a:lnTo>
                  <a:pt x="8611" y="1106576"/>
                </a:lnTo>
                <a:lnTo>
                  <a:pt x="5715" y="1104976"/>
                </a:lnTo>
                <a:lnTo>
                  <a:pt x="5715" y="1115949"/>
                </a:lnTo>
                <a:lnTo>
                  <a:pt x="8534" y="1114273"/>
                </a:lnTo>
                <a:lnTo>
                  <a:pt x="119558" y="1178357"/>
                </a:lnTo>
                <a:lnTo>
                  <a:pt x="5715" y="1244117"/>
                </a:lnTo>
                <a:lnTo>
                  <a:pt x="5715" y="1252499"/>
                </a:lnTo>
                <a:lnTo>
                  <a:pt x="129540" y="1323975"/>
                </a:lnTo>
                <a:lnTo>
                  <a:pt x="8611" y="1393774"/>
                </a:lnTo>
                <a:lnTo>
                  <a:pt x="5715" y="1392174"/>
                </a:lnTo>
                <a:lnTo>
                  <a:pt x="5715" y="1403147"/>
                </a:lnTo>
                <a:lnTo>
                  <a:pt x="8534" y="1401547"/>
                </a:lnTo>
                <a:lnTo>
                  <a:pt x="119558" y="1465631"/>
                </a:lnTo>
                <a:lnTo>
                  <a:pt x="5715" y="1531391"/>
                </a:lnTo>
                <a:lnTo>
                  <a:pt x="5715" y="1539774"/>
                </a:lnTo>
                <a:lnTo>
                  <a:pt x="129540" y="1611249"/>
                </a:lnTo>
                <a:lnTo>
                  <a:pt x="8611" y="1681048"/>
                </a:lnTo>
                <a:lnTo>
                  <a:pt x="5715" y="1679372"/>
                </a:lnTo>
                <a:lnTo>
                  <a:pt x="5715" y="1690345"/>
                </a:lnTo>
                <a:lnTo>
                  <a:pt x="8534" y="1688668"/>
                </a:lnTo>
                <a:lnTo>
                  <a:pt x="119558" y="1752752"/>
                </a:lnTo>
                <a:lnTo>
                  <a:pt x="5715" y="1818589"/>
                </a:lnTo>
                <a:lnTo>
                  <a:pt x="5715" y="1826971"/>
                </a:lnTo>
                <a:lnTo>
                  <a:pt x="129540" y="1898447"/>
                </a:lnTo>
                <a:lnTo>
                  <a:pt x="8611" y="1968246"/>
                </a:lnTo>
                <a:lnTo>
                  <a:pt x="5715" y="1966646"/>
                </a:lnTo>
                <a:lnTo>
                  <a:pt x="5715" y="1977619"/>
                </a:lnTo>
                <a:lnTo>
                  <a:pt x="8534" y="1975942"/>
                </a:lnTo>
                <a:lnTo>
                  <a:pt x="119558" y="2040026"/>
                </a:lnTo>
                <a:lnTo>
                  <a:pt x="5715" y="2105787"/>
                </a:lnTo>
                <a:lnTo>
                  <a:pt x="5715" y="2114169"/>
                </a:lnTo>
                <a:lnTo>
                  <a:pt x="129540" y="2185645"/>
                </a:lnTo>
                <a:lnTo>
                  <a:pt x="8611" y="2255444"/>
                </a:lnTo>
                <a:lnTo>
                  <a:pt x="5715" y="2253844"/>
                </a:lnTo>
                <a:lnTo>
                  <a:pt x="5715" y="2264817"/>
                </a:lnTo>
                <a:lnTo>
                  <a:pt x="8534" y="2263140"/>
                </a:lnTo>
                <a:lnTo>
                  <a:pt x="119558" y="2327224"/>
                </a:lnTo>
                <a:lnTo>
                  <a:pt x="5715" y="2393061"/>
                </a:lnTo>
                <a:lnTo>
                  <a:pt x="5715" y="2401443"/>
                </a:lnTo>
                <a:lnTo>
                  <a:pt x="129540" y="2472919"/>
                </a:lnTo>
                <a:lnTo>
                  <a:pt x="8611" y="2542718"/>
                </a:lnTo>
                <a:lnTo>
                  <a:pt x="5715" y="2541042"/>
                </a:lnTo>
                <a:lnTo>
                  <a:pt x="5715" y="2552014"/>
                </a:lnTo>
                <a:lnTo>
                  <a:pt x="8534" y="2550414"/>
                </a:lnTo>
                <a:lnTo>
                  <a:pt x="119558" y="2614498"/>
                </a:lnTo>
                <a:lnTo>
                  <a:pt x="5715" y="2680259"/>
                </a:lnTo>
                <a:lnTo>
                  <a:pt x="5715" y="2688641"/>
                </a:lnTo>
                <a:lnTo>
                  <a:pt x="129464" y="2760117"/>
                </a:lnTo>
                <a:lnTo>
                  <a:pt x="8534" y="2829916"/>
                </a:lnTo>
                <a:lnTo>
                  <a:pt x="5715" y="2828316"/>
                </a:lnTo>
                <a:lnTo>
                  <a:pt x="5715" y="2839288"/>
                </a:lnTo>
                <a:lnTo>
                  <a:pt x="8534" y="2837612"/>
                </a:lnTo>
                <a:lnTo>
                  <a:pt x="119558" y="2901696"/>
                </a:lnTo>
                <a:lnTo>
                  <a:pt x="5715" y="2967457"/>
                </a:lnTo>
                <a:lnTo>
                  <a:pt x="5715" y="2975839"/>
                </a:lnTo>
                <a:lnTo>
                  <a:pt x="129464" y="3047314"/>
                </a:lnTo>
                <a:lnTo>
                  <a:pt x="8534" y="3117114"/>
                </a:lnTo>
                <a:lnTo>
                  <a:pt x="5715" y="3115513"/>
                </a:lnTo>
                <a:lnTo>
                  <a:pt x="5715" y="3126486"/>
                </a:lnTo>
                <a:lnTo>
                  <a:pt x="8534" y="3124886"/>
                </a:lnTo>
                <a:lnTo>
                  <a:pt x="119558" y="3188970"/>
                </a:lnTo>
                <a:lnTo>
                  <a:pt x="5715" y="3254731"/>
                </a:lnTo>
                <a:lnTo>
                  <a:pt x="5715" y="3263113"/>
                </a:lnTo>
                <a:lnTo>
                  <a:pt x="129540" y="3334588"/>
                </a:lnTo>
                <a:lnTo>
                  <a:pt x="8611" y="3404387"/>
                </a:lnTo>
                <a:lnTo>
                  <a:pt x="5715" y="3402711"/>
                </a:lnTo>
                <a:lnTo>
                  <a:pt x="5715" y="3413684"/>
                </a:lnTo>
                <a:lnTo>
                  <a:pt x="8534" y="3412007"/>
                </a:lnTo>
                <a:lnTo>
                  <a:pt x="119558" y="3476092"/>
                </a:lnTo>
                <a:lnTo>
                  <a:pt x="5715" y="3541929"/>
                </a:lnTo>
                <a:lnTo>
                  <a:pt x="5715" y="3550311"/>
                </a:lnTo>
                <a:lnTo>
                  <a:pt x="129464" y="3621786"/>
                </a:lnTo>
                <a:lnTo>
                  <a:pt x="8534" y="3691585"/>
                </a:lnTo>
                <a:lnTo>
                  <a:pt x="5715" y="3689985"/>
                </a:lnTo>
                <a:lnTo>
                  <a:pt x="5715" y="3700958"/>
                </a:lnTo>
                <a:lnTo>
                  <a:pt x="8534" y="3699358"/>
                </a:lnTo>
                <a:lnTo>
                  <a:pt x="119558" y="3763442"/>
                </a:lnTo>
                <a:lnTo>
                  <a:pt x="5715" y="3829126"/>
                </a:lnTo>
                <a:lnTo>
                  <a:pt x="5715" y="3837508"/>
                </a:lnTo>
                <a:lnTo>
                  <a:pt x="129540" y="3908984"/>
                </a:lnTo>
                <a:lnTo>
                  <a:pt x="8611" y="3978783"/>
                </a:lnTo>
                <a:lnTo>
                  <a:pt x="5715" y="3977183"/>
                </a:lnTo>
                <a:lnTo>
                  <a:pt x="5715" y="3988156"/>
                </a:lnTo>
                <a:lnTo>
                  <a:pt x="8534" y="3986479"/>
                </a:lnTo>
                <a:lnTo>
                  <a:pt x="119558" y="4050564"/>
                </a:lnTo>
                <a:lnTo>
                  <a:pt x="5715" y="4116400"/>
                </a:lnTo>
                <a:lnTo>
                  <a:pt x="5715" y="4124782"/>
                </a:lnTo>
                <a:lnTo>
                  <a:pt x="129540" y="4196258"/>
                </a:lnTo>
                <a:lnTo>
                  <a:pt x="8534" y="4266057"/>
                </a:lnTo>
                <a:lnTo>
                  <a:pt x="5715" y="4264457"/>
                </a:lnTo>
                <a:lnTo>
                  <a:pt x="5715" y="4275430"/>
                </a:lnTo>
                <a:lnTo>
                  <a:pt x="8534" y="4273830"/>
                </a:lnTo>
                <a:lnTo>
                  <a:pt x="119558" y="4337914"/>
                </a:lnTo>
                <a:lnTo>
                  <a:pt x="5715" y="4403598"/>
                </a:lnTo>
                <a:lnTo>
                  <a:pt x="5715" y="4411980"/>
                </a:lnTo>
                <a:lnTo>
                  <a:pt x="129464" y="4483456"/>
                </a:lnTo>
                <a:lnTo>
                  <a:pt x="8534" y="4553255"/>
                </a:lnTo>
                <a:lnTo>
                  <a:pt x="5715" y="4551655"/>
                </a:lnTo>
                <a:lnTo>
                  <a:pt x="5715" y="4562628"/>
                </a:lnTo>
                <a:lnTo>
                  <a:pt x="8534" y="4560951"/>
                </a:lnTo>
                <a:lnTo>
                  <a:pt x="119558" y="4625036"/>
                </a:lnTo>
                <a:lnTo>
                  <a:pt x="5715" y="4690796"/>
                </a:lnTo>
                <a:lnTo>
                  <a:pt x="5715" y="4699178"/>
                </a:lnTo>
                <a:lnTo>
                  <a:pt x="129540" y="4770654"/>
                </a:lnTo>
                <a:lnTo>
                  <a:pt x="8611" y="4840453"/>
                </a:lnTo>
                <a:lnTo>
                  <a:pt x="5715" y="4838853"/>
                </a:lnTo>
                <a:lnTo>
                  <a:pt x="5715" y="4849826"/>
                </a:lnTo>
                <a:lnTo>
                  <a:pt x="8534" y="4848149"/>
                </a:lnTo>
                <a:lnTo>
                  <a:pt x="119558" y="4912233"/>
                </a:lnTo>
                <a:lnTo>
                  <a:pt x="5715" y="4978070"/>
                </a:lnTo>
                <a:lnTo>
                  <a:pt x="5715" y="4986452"/>
                </a:lnTo>
                <a:lnTo>
                  <a:pt x="129540" y="5057928"/>
                </a:lnTo>
                <a:lnTo>
                  <a:pt x="8611" y="5127727"/>
                </a:lnTo>
                <a:lnTo>
                  <a:pt x="5715" y="5126051"/>
                </a:lnTo>
                <a:lnTo>
                  <a:pt x="5715" y="5137023"/>
                </a:lnTo>
                <a:lnTo>
                  <a:pt x="8534" y="5135347"/>
                </a:lnTo>
                <a:lnTo>
                  <a:pt x="119558" y="5199431"/>
                </a:lnTo>
                <a:lnTo>
                  <a:pt x="5715" y="5265268"/>
                </a:lnTo>
                <a:lnTo>
                  <a:pt x="5715" y="5273650"/>
                </a:lnTo>
                <a:lnTo>
                  <a:pt x="129464" y="5345126"/>
                </a:lnTo>
                <a:lnTo>
                  <a:pt x="8534" y="5414925"/>
                </a:lnTo>
                <a:lnTo>
                  <a:pt x="5715" y="5413324"/>
                </a:lnTo>
                <a:lnTo>
                  <a:pt x="5715" y="5424297"/>
                </a:lnTo>
                <a:lnTo>
                  <a:pt x="8534" y="5422697"/>
                </a:lnTo>
                <a:lnTo>
                  <a:pt x="119558" y="5486781"/>
                </a:lnTo>
                <a:lnTo>
                  <a:pt x="5715" y="5552466"/>
                </a:lnTo>
                <a:lnTo>
                  <a:pt x="5715" y="5560848"/>
                </a:lnTo>
                <a:lnTo>
                  <a:pt x="129540" y="5632323"/>
                </a:lnTo>
                <a:lnTo>
                  <a:pt x="8611" y="5702122"/>
                </a:lnTo>
                <a:lnTo>
                  <a:pt x="5715" y="5700522"/>
                </a:lnTo>
                <a:lnTo>
                  <a:pt x="5715" y="5711495"/>
                </a:lnTo>
                <a:lnTo>
                  <a:pt x="8534" y="5709819"/>
                </a:lnTo>
                <a:lnTo>
                  <a:pt x="119558" y="5773903"/>
                </a:lnTo>
                <a:lnTo>
                  <a:pt x="5715" y="5839740"/>
                </a:lnTo>
                <a:lnTo>
                  <a:pt x="5715" y="5848121"/>
                </a:lnTo>
                <a:lnTo>
                  <a:pt x="129464" y="5919597"/>
                </a:lnTo>
                <a:lnTo>
                  <a:pt x="8534" y="5989397"/>
                </a:lnTo>
                <a:lnTo>
                  <a:pt x="5715" y="5987796"/>
                </a:lnTo>
                <a:lnTo>
                  <a:pt x="5715" y="5998769"/>
                </a:lnTo>
                <a:lnTo>
                  <a:pt x="8534" y="5997169"/>
                </a:lnTo>
                <a:lnTo>
                  <a:pt x="119558" y="6061253"/>
                </a:lnTo>
                <a:lnTo>
                  <a:pt x="5715" y="6126937"/>
                </a:lnTo>
                <a:lnTo>
                  <a:pt x="5715" y="6135319"/>
                </a:lnTo>
                <a:lnTo>
                  <a:pt x="129464" y="6206795"/>
                </a:lnTo>
                <a:lnTo>
                  <a:pt x="8534" y="6276594"/>
                </a:lnTo>
                <a:lnTo>
                  <a:pt x="5715" y="6274994"/>
                </a:lnTo>
                <a:lnTo>
                  <a:pt x="5715" y="6285967"/>
                </a:lnTo>
                <a:lnTo>
                  <a:pt x="8534" y="6284291"/>
                </a:lnTo>
                <a:lnTo>
                  <a:pt x="119558" y="6348375"/>
                </a:lnTo>
                <a:lnTo>
                  <a:pt x="5715" y="6414135"/>
                </a:lnTo>
                <a:lnTo>
                  <a:pt x="5715" y="6422517"/>
                </a:lnTo>
                <a:lnTo>
                  <a:pt x="129540" y="6493993"/>
                </a:lnTo>
                <a:lnTo>
                  <a:pt x="8611" y="6563792"/>
                </a:lnTo>
                <a:lnTo>
                  <a:pt x="5715" y="6562192"/>
                </a:lnTo>
                <a:lnTo>
                  <a:pt x="5715" y="6573165"/>
                </a:lnTo>
                <a:lnTo>
                  <a:pt x="8534" y="6571488"/>
                </a:lnTo>
                <a:lnTo>
                  <a:pt x="119558" y="6635572"/>
                </a:lnTo>
                <a:lnTo>
                  <a:pt x="5715" y="6701409"/>
                </a:lnTo>
                <a:lnTo>
                  <a:pt x="5715" y="6709791"/>
                </a:lnTo>
                <a:lnTo>
                  <a:pt x="129464" y="6781267"/>
                </a:lnTo>
                <a:lnTo>
                  <a:pt x="8534" y="6851066"/>
                </a:lnTo>
                <a:lnTo>
                  <a:pt x="5715" y="6849390"/>
                </a:lnTo>
                <a:lnTo>
                  <a:pt x="5715" y="6860362"/>
                </a:lnTo>
                <a:lnTo>
                  <a:pt x="8534" y="6858686"/>
                </a:lnTo>
                <a:lnTo>
                  <a:pt x="17145" y="6863715"/>
                </a:lnTo>
                <a:lnTo>
                  <a:pt x="30480" y="6863715"/>
                </a:lnTo>
                <a:lnTo>
                  <a:pt x="15240" y="6854952"/>
                </a:lnTo>
                <a:lnTo>
                  <a:pt x="136169" y="6785153"/>
                </a:lnTo>
                <a:lnTo>
                  <a:pt x="247193" y="6849237"/>
                </a:lnTo>
                <a:lnTo>
                  <a:pt x="222047" y="6863792"/>
                </a:lnTo>
                <a:lnTo>
                  <a:pt x="235382" y="6863792"/>
                </a:lnTo>
                <a:lnTo>
                  <a:pt x="253822" y="6853123"/>
                </a:lnTo>
                <a:lnTo>
                  <a:pt x="272263" y="6863792"/>
                </a:lnTo>
                <a:lnTo>
                  <a:pt x="285598" y="6863792"/>
                </a:lnTo>
                <a:lnTo>
                  <a:pt x="260452" y="6849237"/>
                </a:lnTo>
                <a:lnTo>
                  <a:pt x="374904" y="6783172"/>
                </a:lnTo>
                <a:lnTo>
                  <a:pt x="499262" y="6854952"/>
                </a:lnTo>
                <a:lnTo>
                  <a:pt x="484022" y="6863715"/>
                </a:lnTo>
                <a:lnTo>
                  <a:pt x="497357" y="6863715"/>
                </a:lnTo>
                <a:lnTo>
                  <a:pt x="505892" y="6858762"/>
                </a:lnTo>
                <a:lnTo>
                  <a:pt x="514426" y="6863715"/>
                </a:lnTo>
                <a:lnTo>
                  <a:pt x="527761" y="6863715"/>
                </a:lnTo>
                <a:lnTo>
                  <a:pt x="512521" y="6854952"/>
                </a:lnTo>
                <a:lnTo>
                  <a:pt x="633451" y="6785153"/>
                </a:lnTo>
                <a:lnTo>
                  <a:pt x="744474" y="6849237"/>
                </a:lnTo>
                <a:lnTo>
                  <a:pt x="719328" y="6863792"/>
                </a:lnTo>
                <a:lnTo>
                  <a:pt x="732663" y="6863792"/>
                </a:lnTo>
                <a:lnTo>
                  <a:pt x="751180" y="6853123"/>
                </a:lnTo>
                <a:lnTo>
                  <a:pt x="769696" y="6863792"/>
                </a:lnTo>
                <a:lnTo>
                  <a:pt x="783031" y="6863792"/>
                </a:lnTo>
                <a:lnTo>
                  <a:pt x="757885" y="6849237"/>
                </a:lnTo>
                <a:lnTo>
                  <a:pt x="872338" y="6783172"/>
                </a:lnTo>
                <a:lnTo>
                  <a:pt x="996696" y="6854952"/>
                </a:lnTo>
                <a:lnTo>
                  <a:pt x="981456" y="6863715"/>
                </a:lnTo>
                <a:lnTo>
                  <a:pt x="994791" y="6863715"/>
                </a:lnTo>
                <a:lnTo>
                  <a:pt x="1003325" y="6858762"/>
                </a:lnTo>
                <a:lnTo>
                  <a:pt x="1011860" y="6863715"/>
                </a:lnTo>
                <a:lnTo>
                  <a:pt x="1025195" y="6863715"/>
                </a:lnTo>
                <a:lnTo>
                  <a:pt x="1009955" y="6854952"/>
                </a:lnTo>
                <a:lnTo>
                  <a:pt x="1130884" y="6785153"/>
                </a:lnTo>
                <a:lnTo>
                  <a:pt x="1241908" y="6849237"/>
                </a:lnTo>
                <a:lnTo>
                  <a:pt x="1216762" y="6863792"/>
                </a:lnTo>
                <a:lnTo>
                  <a:pt x="1230097" y="6863792"/>
                </a:lnTo>
                <a:lnTo>
                  <a:pt x="1248537" y="6853123"/>
                </a:lnTo>
                <a:lnTo>
                  <a:pt x="1266977" y="6863792"/>
                </a:lnTo>
                <a:lnTo>
                  <a:pt x="1280312" y="6863792"/>
                </a:lnTo>
                <a:lnTo>
                  <a:pt x="1255166" y="6849237"/>
                </a:lnTo>
                <a:lnTo>
                  <a:pt x="1369619" y="6783172"/>
                </a:lnTo>
                <a:lnTo>
                  <a:pt x="1493977" y="6854952"/>
                </a:lnTo>
                <a:lnTo>
                  <a:pt x="1478814" y="6863715"/>
                </a:lnTo>
                <a:lnTo>
                  <a:pt x="1492149" y="6863715"/>
                </a:lnTo>
                <a:lnTo>
                  <a:pt x="1500683" y="6858762"/>
                </a:lnTo>
                <a:lnTo>
                  <a:pt x="1509217" y="6863715"/>
                </a:lnTo>
                <a:lnTo>
                  <a:pt x="1522552" y="6863715"/>
                </a:lnTo>
                <a:lnTo>
                  <a:pt x="1507389" y="6854952"/>
                </a:lnTo>
                <a:lnTo>
                  <a:pt x="1628318" y="6785153"/>
                </a:lnTo>
                <a:lnTo>
                  <a:pt x="1739341" y="6849237"/>
                </a:lnTo>
                <a:lnTo>
                  <a:pt x="1714195" y="6863792"/>
                </a:lnTo>
                <a:lnTo>
                  <a:pt x="1727835" y="6863792"/>
                </a:lnTo>
                <a:lnTo>
                  <a:pt x="1746352" y="6853123"/>
                </a:lnTo>
                <a:lnTo>
                  <a:pt x="1764868" y="6863792"/>
                </a:lnTo>
                <a:lnTo>
                  <a:pt x="1778203" y="6863792"/>
                </a:lnTo>
                <a:lnTo>
                  <a:pt x="1753057" y="6849237"/>
                </a:lnTo>
                <a:lnTo>
                  <a:pt x="1867510" y="6783172"/>
                </a:lnTo>
                <a:lnTo>
                  <a:pt x="1991868" y="6854952"/>
                </a:lnTo>
                <a:lnTo>
                  <a:pt x="1976628" y="6863715"/>
                </a:lnTo>
                <a:lnTo>
                  <a:pt x="1989963" y="6863715"/>
                </a:lnTo>
                <a:lnTo>
                  <a:pt x="1998497" y="6858762"/>
                </a:lnTo>
                <a:lnTo>
                  <a:pt x="2007032" y="6863715"/>
                </a:lnTo>
                <a:lnTo>
                  <a:pt x="2020367" y="6863715"/>
                </a:lnTo>
                <a:lnTo>
                  <a:pt x="2005127" y="6854952"/>
                </a:lnTo>
                <a:lnTo>
                  <a:pt x="2126056" y="6785153"/>
                </a:lnTo>
                <a:lnTo>
                  <a:pt x="2237080" y="6849237"/>
                </a:lnTo>
                <a:lnTo>
                  <a:pt x="2211934" y="6863792"/>
                </a:lnTo>
                <a:lnTo>
                  <a:pt x="2225269" y="6863792"/>
                </a:lnTo>
                <a:lnTo>
                  <a:pt x="2243709" y="6853123"/>
                </a:lnTo>
                <a:lnTo>
                  <a:pt x="2262149" y="6863792"/>
                </a:lnTo>
                <a:lnTo>
                  <a:pt x="2275484" y="6863792"/>
                </a:lnTo>
                <a:lnTo>
                  <a:pt x="2250339" y="6849237"/>
                </a:lnTo>
                <a:lnTo>
                  <a:pt x="2364791" y="6783172"/>
                </a:lnTo>
                <a:lnTo>
                  <a:pt x="2489149" y="6854952"/>
                </a:lnTo>
                <a:lnTo>
                  <a:pt x="2473986" y="6863715"/>
                </a:lnTo>
                <a:lnTo>
                  <a:pt x="2487321" y="6863715"/>
                </a:lnTo>
                <a:lnTo>
                  <a:pt x="2495855" y="6858762"/>
                </a:lnTo>
                <a:lnTo>
                  <a:pt x="2504389" y="6863715"/>
                </a:lnTo>
                <a:lnTo>
                  <a:pt x="2517724" y="6863715"/>
                </a:lnTo>
                <a:lnTo>
                  <a:pt x="2502561" y="6854952"/>
                </a:lnTo>
                <a:lnTo>
                  <a:pt x="2623490" y="6785077"/>
                </a:lnTo>
                <a:lnTo>
                  <a:pt x="2734513" y="6849161"/>
                </a:lnTo>
                <a:lnTo>
                  <a:pt x="2709367" y="6863715"/>
                </a:lnTo>
                <a:lnTo>
                  <a:pt x="2722702" y="6863715"/>
                </a:lnTo>
                <a:lnTo>
                  <a:pt x="2741143" y="6853047"/>
                </a:lnTo>
                <a:lnTo>
                  <a:pt x="2759583" y="6863715"/>
                </a:lnTo>
                <a:lnTo>
                  <a:pt x="2772918" y="6863715"/>
                </a:lnTo>
                <a:lnTo>
                  <a:pt x="2747772" y="6849161"/>
                </a:lnTo>
                <a:lnTo>
                  <a:pt x="2862224" y="6783096"/>
                </a:lnTo>
                <a:lnTo>
                  <a:pt x="2986583" y="6854876"/>
                </a:lnTo>
                <a:lnTo>
                  <a:pt x="2971343" y="6863639"/>
                </a:lnTo>
                <a:lnTo>
                  <a:pt x="2984678" y="6863639"/>
                </a:lnTo>
                <a:lnTo>
                  <a:pt x="2993212" y="6858686"/>
                </a:lnTo>
                <a:lnTo>
                  <a:pt x="3001747" y="6863639"/>
                </a:lnTo>
                <a:lnTo>
                  <a:pt x="3015082" y="6863639"/>
                </a:lnTo>
                <a:lnTo>
                  <a:pt x="2999842" y="6854876"/>
                </a:lnTo>
                <a:lnTo>
                  <a:pt x="3120771" y="6785077"/>
                </a:lnTo>
                <a:lnTo>
                  <a:pt x="3231794" y="6849161"/>
                </a:lnTo>
                <a:lnTo>
                  <a:pt x="3206649" y="6863715"/>
                </a:lnTo>
                <a:lnTo>
                  <a:pt x="3219984" y="6863715"/>
                </a:lnTo>
                <a:lnTo>
                  <a:pt x="3238424" y="6853047"/>
                </a:lnTo>
                <a:lnTo>
                  <a:pt x="3256864" y="6863715"/>
                </a:lnTo>
                <a:lnTo>
                  <a:pt x="3270199" y="6863715"/>
                </a:lnTo>
                <a:lnTo>
                  <a:pt x="3245053" y="6849161"/>
                </a:lnTo>
                <a:lnTo>
                  <a:pt x="3359506" y="6783096"/>
                </a:lnTo>
                <a:lnTo>
                  <a:pt x="3483864" y="6854876"/>
                </a:lnTo>
                <a:lnTo>
                  <a:pt x="3469005" y="6863715"/>
                </a:lnTo>
                <a:lnTo>
                  <a:pt x="3482340" y="6863715"/>
                </a:lnTo>
                <a:lnTo>
                  <a:pt x="3490874" y="6858762"/>
                </a:lnTo>
                <a:lnTo>
                  <a:pt x="3499409" y="6863715"/>
                </a:lnTo>
                <a:lnTo>
                  <a:pt x="3512744" y="6863715"/>
                </a:lnTo>
                <a:lnTo>
                  <a:pt x="3497580" y="6854952"/>
                </a:lnTo>
                <a:lnTo>
                  <a:pt x="3618509" y="6785153"/>
                </a:lnTo>
                <a:lnTo>
                  <a:pt x="3729533" y="6849237"/>
                </a:lnTo>
                <a:lnTo>
                  <a:pt x="3704387" y="6863792"/>
                </a:lnTo>
                <a:lnTo>
                  <a:pt x="3717722" y="6863792"/>
                </a:lnTo>
                <a:lnTo>
                  <a:pt x="3736239" y="6853123"/>
                </a:lnTo>
                <a:lnTo>
                  <a:pt x="3754755" y="6863792"/>
                </a:lnTo>
                <a:lnTo>
                  <a:pt x="3768090" y="6863792"/>
                </a:lnTo>
                <a:lnTo>
                  <a:pt x="3742944" y="6849237"/>
                </a:lnTo>
                <a:lnTo>
                  <a:pt x="3857397" y="6783172"/>
                </a:lnTo>
                <a:lnTo>
                  <a:pt x="3981755" y="6854952"/>
                </a:lnTo>
                <a:lnTo>
                  <a:pt x="3966515" y="6863715"/>
                </a:lnTo>
                <a:lnTo>
                  <a:pt x="3979850" y="6863715"/>
                </a:lnTo>
                <a:lnTo>
                  <a:pt x="3988384" y="6858762"/>
                </a:lnTo>
                <a:lnTo>
                  <a:pt x="3996919" y="6863715"/>
                </a:lnTo>
                <a:lnTo>
                  <a:pt x="4010254" y="6863715"/>
                </a:lnTo>
                <a:lnTo>
                  <a:pt x="3995014" y="6854952"/>
                </a:lnTo>
                <a:lnTo>
                  <a:pt x="4115943" y="6785153"/>
                </a:lnTo>
                <a:lnTo>
                  <a:pt x="4226966" y="6849237"/>
                </a:lnTo>
                <a:lnTo>
                  <a:pt x="4201821" y="6863792"/>
                </a:lnTo>
                <a:lnTo>
                  <a:pt x="4215156" y="6863792"/>
                </a:lnTo>
                <a:lnTo>
                  <a:pt x="4233596" y="6853123"/>
                </a:lnTo>
                <a:lnTo>
                  <a:pt x="4252037" y="6863792"/>
                </a:lnTo>
                <a:lnTo>
                  <a:pt x="4265372" y="6863792"/>
                </a:lnTo>
                <a:lnTo>
                  <a:pt x="4240226" y="6849237"/>
                </a:lnTo>
                <a:lnTo>
                  <a:pt x="4354678" y="6783172"/>
                </a:lnTo>
                <a:lnTo>
                  <a:pt x="4479036" y="6854952"/>
                </a:lnTo>
                <a:lnTo>
                  <a:pt x="4463872" y="6863715"/>
                </a:lnTo>
                <a:lnTo>
                  <a:pt x="4477207" y="6863715"/>
                </a:lnTo>
                <a:lnTo>
                  <a:pt x="4485742" y="6858762"/>
                </a:lnTo>
                <a:lnTo>
                  <a:pt x="4494276" y="6863715"/>
                </a:lnTo>
                <a:lnTo>
                  <a:pt x="4507611" y="6863715"/>
                </a:lnTo>
                <a:lnTo>
                  <a:pt x="4492371" y="6854952"/>
                </a:lnTo>
                <a:lnTo>
                  <a:pt x="4613301" y="6785153"/>
                </a:lnTo>
                <a:lnTo>
                  <a:pt x="4724324" y="6849237"/>
                </a:lnTo>
                <a:lnTo>
                  <a:pt x="4699178" y="6863792"/>
                </a:lnTo>
                <a:lnTo>
                  <a:pt x="4712513" y="6863792"/>
                </a:lnTo>
                <a:lnTo>
                  <a:pt x="4731030" y="6853123"/>
                </a:lnTo>
                <a:lnTo>
                  <a:pt x="4749546" y="6863792"/>
                </a:lnTo>
                <a:lnTo>
                  <a:pt x="4762881" y="6863792"/>
                </a:lnTo>
                <a:lnTo>
                  <a:pt x="4737735" y="6849237"/>
                </a:lnTo>
                <a:lnTo>
                  <a:pt x="4852188" y="6783172"/>
                </a:lnTo>
                <a:lnTo>
                  <a:pt x="4976546" y="6854952"/>
                </a:lnTo>
                <a:lnTo>
                  <a:pt x="4961306" y="6863715"/>
                </a:lnTo>
                <a:lnTo>
                  <a:pt x="4974641" y="6863715"/>
                </a:lnTo>
                <a:lnTo>
                  <a:pt x="4983176" y="6858762"/>
                </a:lnTo>
                <a:lnTo>
                  <a:pt x="4991710" y="6863715"/>
                </a:lnTo>
                <a:lnTo>
                  <a:pt x="5005045" y="6863715"/>
                </a:lnTo>
                <a:lnTo>
                  <a:pt x="4989805" y="6854952"/>
                </a:lnTo>
                <a:lnTo>
                  <a:pt x="5110734" y="6785153"/>
                </a:lnTo>
                <a:lnTo>
                  <a:pt x="5221758" y="6849237"/>
                </a:lnTo>
                <a:lnTo>
                  <a:pt x="5196611" y="6863792"/>
                </a:lnTo>
                <a:lnTo>
                  <a:pt x="5210175" y="6863792"/>
                </a:lnTo>
                <a:lnTo>
                  <a:pt x="5228616" y="6853123"/>
                </a:lnTo>
                <a:lnTo>
                  <a:pt x="5247056" y="6863792"/>
                </a:lnTo>
                <a:lnTo>
                  <a:pt x="5260391" y="6863792"/>
                </a:lnTo>
                <a:lnTo>
                  <a:pt x="5235245" y="6849237"/>
                </a:lnTo>
                <a:lnTo>
                  <a:pt x="5349697" y="6783172"/>
                </a:lnTo>
                <a:lnTo>
                  <a:pt x="5474056" y="6854952"/>
                </a:lnTo>
                <a:lnTo>
                  <a:pt x="5458816" y="6863715"/>
                </a:lnTo>
                <a:lnTo>
                  <a:pt x="5472151" y="6863715"/>
                </a:lnTo>
                <a:lnTo>
                  <a:pt x="5480685" y="6858762"/>
                </a:lnTo>
                <a:lnTo>
                  <a:pt x="5489220" y="6863715"/>
                </a:lnTo>
                <a:lnTo>
                  <a:pt x="5502555" y="6863715"/>
                </a:lnTo>
                <a:lnTo>
                  <a:pt x="5487391" y="6854952"/>
                </a:lnTo>
                <a:lnTo>
                  <a:pt x="5608320" y="6785153"/>
                </a:lnTo>
                <a:lnTo>
                  <a:pt x="5719344" y="6849237"/>
                </a:lnTo>
                <a:lnTo>
                  <a:pt x="5694198" y="6863792"/>
                </a:lnTo>
                <a:lnTo>
                  <a:pt x="5707533" y="6863792"/>
                </a:lnTo>
                <a:lnTo>
                  <a:pt x="5725973" y="6853123"/>
                </a:lnTo>
                <a:lnTo>
                  <a:pt x="5744413" y="6863792"/>
                </a:lnTo>
                <a:lnTo>
                  <a:pt x="5757748" y="6863792"/>
                </a:lnTo>
                <a:lnTo>
                  <a:pt x="5732602" y="6849237"/>
                </a:lnTo>
                <a:lnTo>
                  <a:pt x="5847055" y="6783172"/>
                </a:lnTo>
                <a:lnTo>
                  <a:pt x="5971413" y="6854952"/>
                </a:lnTo>
                <a:lnTo>
                  <a:pt x="5956173" y="6863715"/>
                </a:lnTo>
                <a:lnTo>
                  <a:pt x="5969508" y="6863715"/>
                </a:lnTo>
                <a:lnTo>
                  <a:pt x="5978043" y="6858762"/>
                </a:lnTo>
                <a:lnTo>
                  <a:pt x="5986577" y="6863715"/>
                </a:lnTo>
                <a:lnTo>
                  <a:pt x="5999912" y="6863715"/>
                </a:lnTo>
                <a:lnTo>
                  <a:pt x="5984672" y="6854952"/>
                </a:lnTo>
                <a:lnTo>
                  <a:pt x="6105602" y="6785153"/>
                </a:lnTo>
                <a:lnTo>
                  <a:pt x="6216625" y="6849237"/>
                </a:lnTo>
                <a:lnTo>
                  <a:pt x="6191479" y="6863792"/>
                </a:lnTo>
                <a:lnTo>
                  <a:pt x="6204814" y="6863792"/>
                </a:lnTo>
                <a:lnTo>
                  <a:pt x="6223254" y="6853123"/>
                </a:lnTo>
                <a:lnTo>
                  <a:pt x="6241695" y="6863792"/>
                </a:lnTo>
                <a:lnTo>
                  <a:pt x="6255030" y="6863792"/>
                </a:lnTo>
                <a:lnTo>
                  <a:pt x="6229884" y="6849237"/>
                </a:lnTo>
                <a:lnTo>
                  <a:pt x="6344336" y="6783172"/>
                </a:lnTo>
                <a:lnTo>
                  <a:pt x="6468694" y="6854952"/>
                </a:lnTo>
                <a:lnTo>
                  <a:pt x="6453531" y="6863715"/>
                </a:lnTo>
                <a:lnTo>
                  <a:pt x="6466866" y="6863715"/>
                </a:lnTo>
                <a:lnTo>
                  <a:pt x="6475400" y="6858762"/>
                </a:lnTo>
                <a:lnTo>
                  <a:pt x="6483934" y="6863715"/>
                </a:lnTo>
                <a:lnTo>
                  <a:pt x="6497269" y="6863715"/>
                </a:lnTo>
                <a:lnTo>
                  <a:pt x="6482106" y="6854952"/>
                </a:lnTo>
                <a:lnTo>
                  <a:pt x="6603035" y="6785077"/>
                </a:lnTo>
                <a:lnTo>
                  <a:pt x="6714058" y="6849161"/>
                </a:lnTo>
                <a:lnTo>
                  <a:pt x="6688912" y="6863715"/>
                </a:lnTo>
                <a:lnTo>
                  <a:pt x="6702247" y="6863715"/>
                </a:lnTo>
                <a:lnTo>
                  <a:pt x="6720688" y="6853047"/>
                </a:lnTo>
                <a:lnTo>
                  <a:pt x="6739204" y="6863715"/>
                </a:lnTo>
                <a:lnTo>
                  <a:pt x="6752539" y="6863715"/>
                </a:lnTo>
                <a:lnTo>
                  <a:pt x="6727393" y="6849161"/>
                </a:lnTo>
                <a:lnTo>
                  <a:pt x="6841846" y="6783096"/>
                </a:lnTo>
                <a:lnTo>
                  <a:pt x="6863334" y="6795516"/>
                </a:lnTo>
                <a:lnTo>
                  <a:pt x="6863334" y="6787820"/>
                </a:lnTo>
                <a:lnTo>
                  <a:pt x="6848552" y="6779286"/>
                </a:lnTo>
                <a:lnTo>
                  <a:pt x="6863334" y="6770751"/>
                </a:lnTo>
                <a:lnTo>
                  <a:pt x="6863334" y="6763055"/>
                </a:lnTo>
                <a:lnTo>
                  <a:pt x="6841846" y="6775476"/>
                </a:lnTo>
                <a:lnTo>
                  <a:pt x="6731203" y="6711315"/>
                </a:lnTo>
                <a:lnTo>
                  <a:pt x="6852133" y="6641516"/>
                </a:lnTo>
                <a:lnTo>
                  <a:pt x="6863715" y="6648221"/>
                </a:lnTo>
                <a:lnTo>
                  <a:pt x="6863715" y="6640526"/>
                </a:lnTo>
                <a:lnTo>
                  <a:pt x="6858838" y="6637706"/>
                </a:lnTo>
                <a:lnTo>
                  <a:pt x="6863715" y="6634886"/>
                </a:lnTo>
                <a:lnTo>
                  <a:pt x="6863715" y="6627191"/>
                </a:lnTo>
                <a:lnTo>
                  <a:pt x="6852133" y="6633896"/>
                </a:lnTo>
                <a:lnTo>
                  <a:pt x="6727774" y="6562116"/>
                </a:lnTo>
                <a:lnTo>
                  <a:pt x="6842227" y="6496050"/>
                </a:lnTo>
                <a:lnTo>
                  <a:pt x="6863715" y="6508471"/>
                </a:lnTo>
                <a:lnTo>
                  <a:pt x="6863715" y="6500775"/>
                </a:lnTo>
                <a:lnTo>
                  <a:pt x="6848856" y="6492240"/>
                </a:lnTo>
                <a:lnTo>
                  <a:pt x="6863715" y="6483706"/>
                </a:lnTo>
                <a:lnTo>
                  <a:pt x="6863715" y="6476010"/>
                </a:lnTo>
                <a:lnTo>
                  <a:pt x="6842227" y="6488430"/>
                </a:lnTo>
                <a:lnTo>
                  <a:pt x="6731203" y="6424346"/>
                </a:lnTo>
                <a:lnTo>
                  <a:pt x="6852133" y="6354547"/>
                </a:lnTo>
                <a:lnTo>
                  <a:pt x="6863715" y="6361252"/>
                </a:lnTo>
                <a:lnTo>
                  <a:pt x="6863715" y="6353556"/>
                </a:lnTo>
                <a:lnTo>
                  <a:pt x="6858838" y="6350737"/>
                </a:lnTo>
                <a:lnTo>
                  <a:pt x="6863715" y="6347917"/>
                </a:lnTo>
                <a:lnTo>
                  <a:pt x="6863715" y="6340221"/>
                </a:lnTo>
                <a:lnTo>
                  <a:pt x="6852133" y="6346927"/>
                </a:lnTo>
                <a:lnTo>
                  <a:pt x="6727774" y="6275147"/>
                </a:lnTo>
                <a:lnTo>
                  <a:pt x="6842227" y="6209081"/>
                </a:lnTo>
                <a:lnTo>
                  <a:pt x="6863715" y="6221501"/>
                </a:lnTo>
                <a:lnTo>
                  <a:pt x="6863715" y="6213806"/>
                </a:lnTo>
                <a:lnTo>
                  <a:pt x="6848856" y="6205271"/>
                </a:lnTo>
                <a:lnTo>
                  <a:pt x="6863715" y="6196736"/>
                </a:lnTo>
                <a:lnTo>
                  <a:pt x="6863715" y="6189041"/>
                </a:lnTo>
                <a:lnTo>
                  <a:pt x="6842227" y="6201461"/>
                </a:lnTo>
                <a:lnTo>
                  <a:pt x="6731203" y="6137377"/>
                </a:lnTo>
                <a:lnTo>
                  <a:pt x="6852133" y="6067578"/>
                </a:lnTo>
                <a:lnTo>
                  <a:pt x="6863715" y="6074283"/>
                </a:lnTo>
                <a:lnTo>
                  <a:pt x="6863715" y="6066587"/>
                </a:lnTo>
                <a:lnTo>
                  <a:pt x="6858838" y="6063768"/>
                </a:lnTo>
                <a:lnTo>
                  <a:pt x="6863715" y="6060948"/>
                </a:lnTo>
                <a:lnTo>
                  <a:pt x="6863715" y="6053252"/>
                </a:lnTo>
                <a:lnTo>
                  <a:pt x="6852133" y="6059958"/>
                </a:lnTo>
                <a:lnTo>
                  <a:pt x="6727774" y="5988177"/>
                </a:lnTo>
                <a:lnTo>
                  <a:pt x="6842227" y="5922112"/>
                </a:lnTo>
                <a:lnTo>
                  <a:pt x="6863715" y="5934532"/>
                </a:lnTo>
                <a:lnTo>
                  <a:pt x="6863715" y="5926836"/>
                </a:lnTo>
                <a:lnTo>
                  <a:pt x="6848932" y="5918302"/>
                </a:lnTo>
                <a:lnTo>
                  <a:pt x="6863715" y="5909767"/>
                </a:lnTo>
                <a:lnTo>
                  <a:pt x="6863715" y="5902071"/>
                </a:lnTo>
                <a:lnTo>
                  <a:pt x="6842227" y="5914492"/>
                </a:lnTo>
                <a:lnTo>
                  <a:pt x="6731203" y="5850408"/>
                </a:lnTo>
                <a:lnTo>
                  <a:pt x="6852133" y="5780608"/>
                </a:lnTo>
                <a:lnTo>
                  <a:pt x="6863715" y="5787314"/>
                </a:lnTo>
                <a:lnTo>
                  <a:pt x="6863715" y="5779618"/>
                </a:lnTo>
                <a:lnTo>
                  <a:pt x="6858838" y="5776798"/>
                </a:lnTo>
                <a:lnTo>
                  <a:pt x="6863715" y="5773979"/>
                </a:lnTo>
                <a:lnTo>
                  <a:pt x="6863715" y="5766283"/>
                </a:lnTo>
                <a:lnTo>
                  <a:pt x="6852133" y="5772988"/>
                </a:lnTo>
                <a:lnTo>
                  <a:pt x="6727774" y="5701208"/>
                </a:lnTo>
                <a:lnTo>
                  <a:pt x="6842227" y="5635143"/>
                </a:lnTo>
                <a:lnTo>
                  <a:pt x="6863715" y="5647563"/>
                </a:lnTo>
                <a:lnTo>
                  <a:pt x="6863715" y="5639867"/>
                </a:lnTo>
                <a:lnTo>
                  <a:pt x="6848856" y="5631333"/>
                </a:lnTo>
                <a:lnTo>
                  <a:pt x="6863715" y="5622798"/>
                </a:lnTo>
                <a:lnTo>
                  <a:pt x="6863715" y="5615102"/>
                </a:lnTo>
                <a:lnTo>
                  <a:pt x="6842227" y="5627523"/>
                </a:lnTo>
                <a:lnTo>
                  <a:pt x="6731203" y="5563438"/>
                </a:lnTo>
                <a:lnTo>
                  <a:pt x="6852133" y="5493639"/>
                </a:lnTo>
                <a:lnTo>
                  <a:pt x="6863715" y="5500345"/>
                </a:lnTo>
                <a:lnTo>
                  <a:pt x="6863715" y="5492649"/>
                </a:lnTo>
                <a:lnTo>
                  <a:pt x="6858838" y="5489829"/>
                </a:lnTo>
                <a:lnTo>
                  <a:pt x="6863715" y="5487010"/>
                </a:lnTo>
                <a:lnTo>
                  <a:pt x="6863715" y="5479314"/>
                </a:lnTo>
                <a:lnTo>
                  <a:pt x="6852133" y="5486019"/>
                </a:lnTo>
                <a:lnTo>
                  <a:pt x="6727774" y="5414239"/>
                </a:lnTo>
                <a:lnTo>
                  <a:pt x="6842227" y="5348173"/>
                </a:lnTo>
                <a:lnTo>
                  <a:pt x="6863715" y="5360594"/>
                </a:lnTo>
                <a:lnTo>
                  <a:pt x="6863715" y="5352898"/>
                </a:lnTo>
                <a:lnTo>
                  <a:pt x="6848932" y="5344363"/>
                </a:lnTo>
                <a:lnTo>
                  <a:pt x="6863715" y="5335829"/>
                </a:lnTo>
                <a:lnTo>
                  <a:pt x="6863715" y="5328133"/>
                </a:lnTo>
                <a:lnTo>
                  <a:pt x="6842227" y="5340553"/>
                </a:lnTo>
                <a:lnTo>
                  <a:pt x="6731203" y="5276469"/>
                </a:lnTo>
                <a:lnTo>
                  <a:pt x="6852133" y="5206670"/>
                </a:lnTo>
                <a:lnTo>
                  <a:pt x="6863715" y="5213376"/>
                </a:lnTo>
                <a:lnTo>
                  <a:pt x="6863715" y="5205679"/>
                </a:lnTo>
                <a:lnTo>
                  <a:pt x="6858838" y="5202860"/>
                </a:lnTo>
                <a:lnTo>
                  <a:pt x="6863715" y="5200041"/>
                </a:lnTo>
                <a:lnTo>
                  <a:pt x="6863715" y="5192344"/>
                </a:lnTo>
                <a:lnTo>
                  <a:pt x="6852133" y="5199050"/>
                </a:lnTo>
                <a:lnTo>
                  <a:pt x="6727774" y="5127270"/>
                </a:lnTo>
                <a:lnTo>
                  <a:pt x="6842227" y="5061204"/>
                </a:lnTo>
                <a:lnTo>
                  <a:pt x="6863715" y="5073625"/>
                </a:lnTo>
                <a:lnTo>
                  <a:pt x="6863715" y="5065929"/>
                </a:lnTo>
                <a:lnTo>
                  <a:pt x="6848856" y="5057394"/>
                </a:lnTo>
                <a:lnTo>
                  <a:pt x="6863715" y="5048860"/>
                </a:lnTo>
                <a:lnTo>
                  <a:pt x="6863715" y="5041164"/>
                </a:lnTo>
                <a:lnTo>
                  <a:pt x="6842227" y="5053584"/>
                </a:lnTo>
                <a:lnTo>
                  <a:pt x="6731203" y="4989500"/>
                </a:lnTo>
                <a:lnTo>
                  <a:pt x="6852133" y="4919701"/>
                </a:lnTo>
                <a:lnTo>
                  <a:pt x="6863715" y="4926407"/>
                </a:lnTo>
                <a:lnTo>
                  <a:pt x="6863715" y="4918710"/>
                </a:lnTo>
                <a:lnTo>
                  <a:pt x="6858838" y="4915891"/>
                </a:lnTo>
                <a:lnTo>
                  <a:pt x="6863715" y="4913072"/>
                </a:lnTo>
                <a:lnTo>
                  <a:pt x="6863715" y="4905375"/>
                </a:lnTo>
                <a:lnTo>
                  <a:pt x="6852133" y="4912081"/>
                </a:lnTo>
                <a:lnTo>
                  <a:pt x="6727774" y="4840301"/>
                </a:lnTo>
                <a:lnTo>
                  <a:pt x="6842227" y="4774235"/>
                </a:lnTo>
                <a:lnTo>
                  <a:pt x="6863715" y="4786656"/>
                </a:lnTo>
                <a:lnTo>
                  <a:pt x="6863715" y="4778959"/>
                </a:lnTo>
                <a:lnTo>
                  <a:pt x="6848932" y="4770425"/>
                </a:lnTo>
                <a:lnTo>
                  <a:pt x="6863715" y="4761891"/>
                </a:lnTo>
                <a:lnTo>
                  <a:pt x="6863715" y="4754194"/>
                </a:lnTo>
                <a:lnTo>
                  <a:pt x="6842227" y="4766615"/>
                </a:lnTo>
                <a:lnTo>
                  <a:pt x="6731203" y="4702531"/>
                </a:lnTo>
                <a:lnTo>
                  <a:pt x="6852133" y="4632731"/>
                </a:lnTo>
                <a:lnTo>
                  <a:pt x="6863715" y="4639437"/>
                </a:lnTo>
                <a:lnTo>
                  <a:pt x="6863715" y="4631741"/>
                </a:lnTo>
                <a:lnTo>
                  <a:pt x="6858838" y="4628921"/>
                </a:lnTo>
                <a:lnTo>
                  <a:pt x="6863715" y="4626102"/>
                </a:lnTo>
                <a:lnTo>
                  <a:pt x="6863715" y="4618406"/>
                </a:lnTo>
                <a:lnTo>
                  <a:pt x="6852133" y="4625111"/>
                </a:lnTo>
                <a:lnTo>
                  <a:pt x="6727774" y="4553331"/>
                </a:lnTo>
                <a:lnTo>
                  <a:pt x="6842227" y="4487266"/>
                </a:lnTo>
                <a:lnTo>
                  <a:pt x="6863715" y="4499687"/>
                </a:lnTo>
                <a:lnTo>
                  <a:pt x="6863715" y="4491990"/>
                </a:lnTo>
                <a:lnTo>
                  <a:pt x="6848856" y="4483456"/>
                </a:lnTo>
                <a:lnTo>
                  <a:pt x="6863715" y="4474922"/>
                </a:lnTo>
                <a:lnTo>
                  <a:pt x="6863715" y="4467225"/>
                </a:lnTo>
                <a:lnTo>
                  <a:pt x="6842227" y="4479646"/>
                </a:lnTo>
                <a:lnTo>
                  <a:pt x="6731203" y="4415561"/>
                </a:lnTo>
                <a:lnTo>
                  <a:pt x="6852133" y="4345762"/>
                </a:lnTo>
                <a:lnTo>
                  <a:pt x="6863715" y="4352468"/>
                </a:lnTo>
                <a:lnTo>
                  <a:pt x="6863715" y="4344772"/>
                </a:lnTo>
                <a:lnTo>
                  <a:pt x="6858838" y="4341952"/>
                </a:lnTo>
                <a:lnTo>
                  <a:pt x="6863715" y="4339133"/>
                </a:lnTo>
                <a:lnTo>
                  <a:pt x="6863715" y="4331437"/>
                </a:lnTo>
                <a:lnTo>
                  <a:pt x="6852133" y="4338142"/>
                </a:lnTo>
                <a:lnTo>
                  <a:pt x="6727774" y="4266362"/>
                </a:lnTo>
                <a:lnTo>
                  <a:pt x="6842227" y="4200296"/>
                </a:lnTo>
                <a:lnTo>
                  <a:pt x="6863715" y="4212717"/>
                </a:lnTo>
                <a:lnTo>
                  <a:pt x="6863715" y="4205021"/>
                </a:lnTo>
                <a:lnTo>
                  <a:pt x="6848932" y="4196486"/>
                </a:lnTo>
                <a:lnTo>
                  <a:pt x="6863715" y="4187952"/>
                </a:lnTo>
                <a:lnTo>
                  <a:pt x="6863715" y="4180256"/>
                </a:lnTo>
                <a:lnTo>
                  <a:pt x="6842227" y="4192676"/>
                </a:lnTo>
                <a:lnTo>
                  <a:pt x="6731203" y="4128592"/>
                </a:lnTo>
                <a:lnTo>
                  <a:pt x="6852133" y="4058793"/>
                </a:lnTo>
                <a:lnTo>
                  <a:pt x="6863715" y="4065499"/>
                </a:lnTo>
                <a:lnTo>
                  <a:pt x="6863715" y="4057803"/>
                </a:lnTo>
                <a:lnTo>
                  <a:pt x="6858838" y="4054983"/>
                </a:lnTo>
                <a:lnTo>
                  <a:pt x="6863715" y="4052164"/>
                </a:lnTo>
                <a:lnTo>
                  <a:pt x="6863715" y="4044468"/>
                </a:lnTo>
                <a:lnTo>
                  <a:pt x="6852133" y="4051173"/>
                </a:lnTo>
                <a:lnTo>
                  <a:pt x="6727774" y="3979393"/>
                </a:lnTo>
                <a:lnTo>
                  <a:pt x="6842227" y="3913327"/>
                </a:lnTo>
                <a:lnTo>
                  <a:pt x="6863715" y="3925748"/>
                </a:lnTo>
                <a:lnTo>
                  <a:pt x="6863715" y="3918052"/>
                </a:lnTo>
                <a:lnTo>
                  <a:pt x="6848856" y="3909517"/>
                </a:lnTo>
                <a:lnTo>
                  <a:pt x="6863715" y="3900983"/>
                </a:lnTo>
                <a:lnTo>
                  <a:pt x="6863715" y="3893287"/>
                </a:lnTo>
                <a:lnTo>
                  <a:pt x="6842227" y="3905707"/>
                </a:lnTo>
                <a:lnTo>
                  <a:pt x="6731203" y="3841623"/>
                </a:lnTo>
                <a:lnTo>
                  <a:pt x="6852133" y="3771824"/>
                </a:lnTo>
                <a:lnTo>
                  <a:pt x="6863715" y="3778529"/>
                </a:lnTo>
                <a:lnTo>
                  <a:pt x="6863715" y="3770833"/>
                </a:lnTo>
                <a:lnTo>
                  <a:pt x="6858838" y="3768014"/>
                </a:lnTo>
                <a:lnTo>
                  <a:pt x="6863715" y="3765194"/>
                </a:lnTo>
                <a:lnTo>
                  <a:pt x="6863715" y="3757498"/>
                </a:lnTo>
                <a:lnTo>
                  <a:pt x="6852133" y="3764204"/>
                </a:lnTo>
                <a:lnTo>
                  <a:pt x="6727774" y="3692424"/>
                </a:lnTo>
                <a:lnTo>
                  <a:pt x="6842227" y="3626358"/>
                </a:lnTo>
                <a:lnTo>
                  <a:pt x="6863715" y="3638779"/>
                </a:lnTo>
                <a:lnTo>
                  <a:pt x="6863715" y="3631082"/>
                </a:lnTo>
                <a:lnTo>
                  <a:pt x="6848932" y="3622548"/>
                </a:lnTo>
                <a:lnTo>
                  <a:pt x="6863715" y="3614014"/>
                </a:lnTo>
                <a:lnTo>
                  <a:pt x="6863715" y="3606317"/>
                </a:lnTo>
                <a:lnTo>
                  <a:pt x="6842227" y="3618738"/>
                </a:lnTo>
                <a:lnTo>
                  <a:pt x="6731203" y="3554654"/>
                </a:lnTo>
                <a:lnTo>
                  <a:pt x="6852133" y="3484855"/>
                </a:lnTo>
                <a:lnTo>
                  <a:pt x="6863715" y="3491560"/>
                </a:lnTo>
                <a:lnTo>
                  <a:pt x="6863715" y="3483864"/>
                </a:lnTo>
                <a:lnTo>
                  <a:pt x="6858838" y="3481045"/>
                </a:lnTo>
                <a:lnTo>
                  <a:pt x="6863715" y="3478225"/>
                </a:lnTo>
                <a:lnTo>
                  <a:pt x="6863715" y="3470529"/>
                </a:lnTo>
                <a:lnTo>
                  <a:pt x="6852133" y="3477235"/>
                </a:lnTo>
                <a:lnTo>
                  <a:pt x="6727774" y="3405454"/>
                </a:lnTo>
                <a:lnTo>
                  <a:pt x="6842227" y="3339389"/>
                </a:lnTo>
                <a:lnTo>
                  <a:pt x="6863715" y="3351809"/>
                </a:lnTo>
                <a:lnTo>
                  <a:pt x="6863715" y="3344113"/>
                </a:lnTo>
                <a:lnTo>
                  <a:pt x="6848932" y="3335579"/>
                </a:lnTo>
                <a:lnTo>
                  <a:pt x="6863715" y="3327044"/>
                </a:lnTo>
                <a:lnTo>
                  <a:pt x="6863715" y="3319348"/>
                </a:lnTo>
                <a:lnTo>
                  <a:pt x="6842227" y="3331769"/>
                </a:lnTo>
                <a:lnTo>
                  <a:pt x="6731203" y="3267685"/>
                </a:lnTo>
                <a:lnTo>
                  <a:pt x="6852133" y="3197886"/>
                </a:lnTo>
                <a:lnTo>
                  <a:pt x="6863715" y="3204591"/>
                </a:lnTo>
                <a:lnTo>
                  <a:pt x="6863715" y="3196895"/>
                </a:lnTo>
                <a:lnTo>
                  <a:pt x="6858838" y="3194076"/>
                </a:lnTo>
                <a:lnTo>
                  <a:pt x="6863715" y="3191256"/>
                </a:lnTo>
                <a:lnTo>
                  <a:pt x="6863715" y="3183560"/>
                </a:lnTo>
                <a:lnTo>
                  <a:pt x="6852133" y="3190266"/>
                </a:lnTo>
                <a:lnTo>
                  <a:pt x="6727774" y="3118485"/>
                </a:lnTo>
                <a:lnTo>
                  <a:pt x="6842227" y="3052420"/>
                </a:lnTo>
                <a:lnTo>
                  <a:pt x="6863715" y="3064840"/>
                </a:lnTo>
                <a:lnTo>
                  <a:pt x="6863715" y="3057144"/>
                </a:lnTo>
                <a:lnTo>
                  <a:pt x="6848932" y="3048610"/>
                </a:lnTo>
                <a:lnTo>
                  <a:pt x="6863715" y="3040075"/>
                </a:lnTo>
                <a:lnTo>
                  <a:pt x="6863715" y="3032379"/>
                </a:lnTo>
                <a:lnTo>
                  <a:pt x="6842227" y="3044800"/>
                </a:lnTo>
                <a:lnTo>
                  <a:pt x="6731203" y="2980716"/>
                </a:lnTo>
                <a:lnTo>
                  <a:pt x="6852133" y="2910916"/>
                </a:lnTo>
                <a:lnTo>
                  <a:pt x="6863715" y="2917622"/>
                </a:lnTo>
                <a:lnTo>
                  <a:pt x="6863715" y="2909926"/>
                </a:lnTo>
                <a:lnTo>
                  <a:pt x="6858838" y="2907106"/>
                </a:lnTo>
                <a:lnTo>
                  <a:pt x="6863715" y="2904287"/>
                </a:lnTo>
                <a:lnTo>
                  <a:pt x="6863715" y="2896591"/>
                </a:lnTo>
                <a:lnTo>
                  <a:pt x="6852133" y="2903296"/>
                </a:lnTo>
                <a:lnTo>
                  <a:pt x="6727774" y="2831516"/>
                </a:lnTo>
                <a:lnTo>
                  <a:pt x="6842227" y="2765451"/>
                </a:lnTo>
                <a:lnTo>
                  <a:pt x="6863715" y="2777871"/>
                </a:lnTo>
                <a:lnTo>
                  <a:pt x="6863715" y="2770175"/>
                </a:lnTo>
                <a:lnTo>
                  <a:pt x="6848932" y="2761641"/>
                </a:lnTo>
                <a:lnTo>
                  <a:pt x="6863715" y="2753106"/>
                </a:lnTo>
                <a:lnTo>
                  <a:pt x="6863715" y="2745410"/>
                </a:lnTo>
                <a:lnTo>
                  <a:pt x="6842227" y="2757831"/>
                </a:lnTo>
                <a:lnTo>
                  <a:pt x="6731203" y="2693746"/>
                </a:lnTo>
                <a:lnTo>
                  <a:pt x="6852133" y="2623947"/>
                </a:lnTo>
                <a:lnTo>
                  <a:pt x="6863715" y="2630653"/>
                </a:lnTo>
                <a:lnTo>
                  <a:pt x="6863715" y="2622957"/>
                </a:lnTo>
                <a:lnTo>
                  <a:pt x="6858838" y="2620137"/>
                </a:lnTo>
                <a:lnTo>
                  <a:pt x="6863715" y="2617318"/>
                </a:lnTo>
                <a:lnTo>
                  <a:pt x="6863715" y="2609622"/>
                </a:lnTo>
                <a:lnTo>
                  <a:pt x="6852133" y="2616327"/>
                </a:lnTo>
                <a:lnTo>
                  <a:pt x="6727774" y="2544547"/>
                </a:lnTo>
                <a:lnTo>
                  <a:pt x="6842227" y="2478481"/>
                </a:lnTo>
                <a:lnTo>
                  <a:pt x="6863715" y="2490902"/>
                </a:lnTo>
                <a:lnTo>
                  <a:pt x="6863715" y="2483206"/>
                </a:lnTo>
                <a:lnTo>
                  <a:pt x="6848932" y="2474671"/>
                </a:lnTo>
                <a:lnTo>
                  <a:pt x="6863715" y="2466137"/>
                </a:lnTo>
                <a:lnTo>
                  <a:pt x="6863715" y="2458441"/>
                </a:lnTo>
                <a:lnTo>
                  <a:pt x="6842227" y="2470861"/>
                </a:lnTo>
                <a:lnTo>
                  <a:pt x="6731203" y="2406777"/>
                </a:lnTo>
                <a:lnTo>
                  <a:pt x="6852133" y="2336978"/>
                </a:lnTo>
                <a:lnTo>
                  <a:pt x="6863715" y="2343684"/>
                </a:lnTo>
                <a:lnTo>
                  <a:pt x="6863715" y="2335987"/>
                </a:lnTo>
                <a:lnTo>
                  <a:pt x="6858838" y="2333168"/>
                </a:lnTo>
                <a:lnTo>
                  <a:pt x="6863715" y="2330349"/>
                </a:lnTo>
                <a:lnTo>
                  <a:pt x="6863715" y="2322652"/>
                </a:lnTo>
                <a:lnTo>
                  <a:pt x="6852133" y="2329358"/>
                </a:lnTo>
                <a:lnTo>
                  <a:pt x="6727774" y="2253615"/>
                </a:lnTo>
                <a:lnTo>
                  <a:pt x="6842227" y="2187550"/>
                </a:lnTo>
                <a:lnTo>
                  <a:pt x="6863715" y="2199970"/>
                </a:lnTo>
                <a:lnTo>
                  <a:pt x="6863715" y="2192274"/>
                </a:lnTo>
                <a:lnTo>
                  <a:pt x="6848856" y="2183740"/>
                </a:lnTo>
                <a:lnTo>
                  <a:pt x="6863715" y="2175205"/>
                </a:lnTo>
                <a:lnTo>
                  <a:pt x="6863715" y="2167509"/>
                </a:lnTo>
                <a:lnTo>
                  <a:pt x="6842227" y="2179930"/>
                </a:lnTo>
                <a:lnTo>
                  <a:pt x="6731203" y="2115846"/>
                </a:lnTo>
                <a:lnTo>
                  <a:pt x="6852133" y="2046046"/>
                </a:lnTo>
                <a:lnTo>
                  <a:pt x="6863715" y="2052752"/>
                </a:lnTo>
                <a:lnTo>
                  <a:pt x="6863715" y="2045056"/>
                </a:lnTo>
                <a:lnTo>
                  <a:pt x="6858838" y="2042236"/>
                </a:lnTo>
                <a:lnTo>
                  <a:pt x="6863715" y="2039417"/>
                </a:lnTo>
                <a:lnTo>
                  <a:pt x="6863715" y="2031721"/>
                </a:lnTo>
                <a:lnTo>
                  <a:pt x="6852133" y="2038426"/>
                </a:lnTo>
                <a:lnTo>
                  <a:pt x="6727774" y="1966646"/>
                </a:lnTo>
                <a:lnTo>
                  <a:pt x="6842227" y="1900580"/>
                </a:lnTo>
                <a:lnTo>
                  <a:pt x="6863715" y="1913001"/>
                </a:lnTo>
                <a:lnTo>
                  <a:pt x="6863715" y="1905305"/>
                </a:lnTo>
                <a:lnTo>
                  <a:pt x="6848932" y="1896770"/>
                </a:lnTo>
                <a:lnTo>
                  <a:pt x="6863715" y="1888236"/>
                </a:lnTo>
                <a:lnTo>
                  <a:pt x="6863715" y="1880540"/>
                </a:lnTo>
                <a:lnTo>
                  <a:pt x="6842227" y="1892960"/>
                </a:lnTo>
                <a:lnTo>
                  <a:pt x="6731203" y="1828876"/>
                </a:lnTo>
                <a:lnTo>
                  <a:pt x="6852133" y="1759077"/>
                </a:lnTo>
                <a:lnTo>
                  <a:pt x="6863715" y="1765783"/>
                </a:lnTo>
                <a:lnTo>
                  <a:pt x="6863715" y="1758086"/>
                </a:lnTo>
                <a:lnTo>
                  <a:pt x="6858838" y="1755267"/>
                </a:lnTo>
                <a:lnTo>
                  <a:pt x="6863715" y="1752448"/>
                </a:lnTo>
                <a:lnTo>
                  <a:pt x="6863715" y="1744751"/>
                </a:lnTo>
                <a:lnTo>
                  <a:pt x="6852133" y="1751457"/>
                </a:lnTo>
                <a:lnTo>
                  <a:pt x="6727774" y="1679677"/>
                </a:lnTo>
                <a:lnTo>
                  <a:pt x="6842227" y="1613611"/>
                </a:lnTo>
                <a:lnTo>
                  <a:pt x="6863715" y="1626032"/>
                </a:lnTo>
                <a:lnTo>
                  <a:pt x="6863715" y="1618336"/>
                </a:lnTo>
                <a:lnTo>
                  <a:pt x="6848856" y="1609801"/>
                </a:lnTo>
                <a:lnTo>
                  <a:pt x="6863715" y="1601267"/>
                </a:lnTo>
                <a:lnTo>
                  <a:pt x="6863715" y="1593571"/>
                </a:lnTo>
                <a:lnTo>
                  <a:pt x="6842227" y="1605991"/>
                </a:lnTo>
                <a:lnTo>
                  <a:pt x="6731203" y="1541907"/>
                </a:lnTo>
                <a:lnTo>
                  <a:pt x="6852133" y="1472108"/>
                </a:lnTo>
                <a:lnTo>
                  <a:pt x="6863715" y="1478814"/>
                </a:lnTo>
                <a:lnTo>
                  <a:pt x="6863715" y="1471117"/>
                </a:lnTo>
                <a:lnTo>
                  <a:pt x="6858838" y="1468298"/>
                </a:lnTo>
                <a:lnTo>
                  <a:pt x="6863715" y="1465479"/>
                </a:lnTo>
                <a:lnTo>
                  <a:pt x="6863715" y="1457782"/>
                </a:lnTo>
                <a:lnTo>
                  <a:pt x="6852133" y="1464488"/>
                </a:lnTo>
                <a:lnTo>
                  <a:pt x="6727774" y="1392707"/>
                </a:lnTo>
                <a:lnTo>
                  <a:pt x="6842227" y="1326642"/>
                </a:lnTo>
                <a:lnTo>
                  <a:pt x="6863715" y="1339063"/>
                </a:lnTo>
                <a:lnTo>
                  <a:pt x="6863715" y="1331366"/>
                </a:lnTo>
                <a:lnTo>
                  <a:pt x="6848932" y="1322832"/>
                </a:lnTo>
                <a:lnTo>
                  <a:pt x="6863715" y="1314298"/>
                </a:lnTo>
                <a:lnTo>
                  <a:pt x="6863715" y="1306601"/>
                </a:lnTo>
                <a:lnTo>
                  <a:pt x="6842227" y="1319022"/>
                </a:lnTo>
                <a:lnTo>
                  <a:pt x="6731203" y="1254938"/>
                </a:lnTo>
                <a:lnTo>
                  <a:pt x="6852133" y="1185139"/>
                </a:lnTo>
                <a:lnTo>
                  <a:pt x="6863715" y="1191844"/>
                </a:lnTo>
                <a:lnTo>
                  <a:pt x="6863715" y="1184148"/>
                </a:lnTo>
                <a:lnTo>
                  <a:pt x="6858838" y="1181329"/>
                </a:lnTo>
                <a:lnTo>
                  <a:pt x="6863715" y="1178509"/>
                </a:lnTo>
                <a:lnTo>
                  <a:pt x="6863715" y="1170813"/>
                </a:lnTo>
                <a:lnTo>
                  <a:pt x="6852133" y="1177519"/>
                </a:lnTo>
                <a:lnTo>
                  <a:pt x="6727774" y="1105738"/>
                </a:lnTo>
                <a:lnTo>
                  <a:pt x="6842227" y="1039673"/>
                </a:lnTo>
                <a:lnTo>
                  <a:pt x="6863715" y="1052094"/>
                </a:lnTo>
                <a:lnTo>
                  <a:pt x="6863715" y="1044397"/>
                </a:lnTo>
                <a:lnTo>
                  <a:pt x="6848856" y="1035863"/>
                </a:lnTo>
                <a:lnTo>
                  <a:pt x="6863715" y="1027328"/>
                </a:lnTo>
                <a:lnTo>
                  <a:pt x="6863715" y="1019632"/>
                </a:lnTo>
                <a:lnTo>
                  <a:pt x="6842227" y="1032053"/>
                </a:lnTo>
                <a:lnTo>
                  <a:pt x="6731203" y="967969"/>
                </a:lnTo>
                <a:lnTo>
                  <a:pt x="6852133" y="898169"/>
                </a:lnTo>
                <a:lnTo>
                  <a:pt x="6863715" y="904875"/>
                </a:lnTo>
                <a:lnTo>
                  <a:pt x="6863715" y="897179"/>
                </a:lnTo>
                <a:lnTo>
                  <a:pt x="6858838" y="894359"/>
                </a:lnTo>
                <a:lnTo>
                  <a:pt x="6863715" y="891540"/>
                </a:lnTo>
                <a:lnTo>
                  <a:pt x="6863715" y="883844"/>
                </a:lnTo>
                <a:lnTo>
                  <a:pt x="6852133" y="890549"/>
                </a:lnTo>
                <a:lnTo>
                  <a:pt x="6727774" y="818769"/>
                </a:lnTo>
                <a:lnTo>
                  <a:pt x="6842227" y="752704"/>
                </a:lnTo>
                <a:lnTo>
                  <a:pt x="6863715" y="765124"/>
                </a:lnTo>
                <a:lnTo>
                  <a:pt x="6863715" y="757428"/>
                </a:lnTo>
                <a:lnTo>
                  <a:pt x="6848932" y="748894"/>
                </a:lnTo>
                <a:lnTo>
                  <a:pt x="6863715" y="740359"/>
                </a:lnTo>
                <a:lnTo>
                  <a:pt x="6863715" y="732663"/>
                </a:lnTo>
                <a:lnTo>
                  <a:pt x="6842227" y="745084"/>
                </a:lnTo>
                <a:lnTo>
                  <a:pt x="6731203" y="680999"/>
                </a:lnTo>
                <a:lnTo>
                  <a:pt x="6852133" y="611200"/>
                </a:lnTo>
                <a:lnTo>
                  <a:pt x="6863715" y="617906"/>
                </a:lnTo>
                <a:lnTo>
                  <a:pt x="6863715" y="610210"/>
                </a:lnTo>
                <a:lnTo>
                  <a:pt x="6858838" y="607390"/>
                </a:lnTo>
                <a:lnTo>
                  <a:pt x="6863715" y="603123"/>
                </a:lnTo>
                <a:lnTo>
                  <a:pt x="6863715" y="595427"/>
                </a:lnTo>
                <a:lnTo>
                  <a:pt x="6852133" y="602132"/>
                </a:lnTo>
                <a:lnTo>
                  <a:pt x="6727774" y="530352"/>
                </a:lnTo>
                <a:lnTo>
                  <a:pt x="6842227" y="464287"/>
                </a:lnTo>
                <a:lnTo>
                  <a:pt x="6863715" y="476631"/>
                </a:lnTo>
                <a:lnTo>
                  <a:pt x="6863715" y="468935"/>
                </a:lnTo>
                <a:lnTo>
                  <a:pt x="6848932" y="460400"/>
                </a:lnTo>
                <a:lnTo>
                  <a:pt x="6863715" y="451866"/>
                </a:lnTo>
                <a:lnTo>
                  <a:pt x="6863715" y="444170"/>
                </a:lnTo>
                <a:lnTo>
                  <a:pt x="6842227" y="456590"/>
                </a:lnTo>
                <a:lnTo>
                  <a:pt x="6731203" y="392506"/>
                </a:lnTo>
                <a:lnTo>
                  <a:pt x="6852133" y="322707"/>
                </a:lnTo>
                <a:lnTo>
                  <a:pt x="6863715" y="329413"/>
                </a:lnTo>
                <a:lnTo>
                  <a:pt x="6863715" y="321716"/>
                </a:lnTo>
                <a:lnTo>
                  <a:pt x="6858838" y="318897"/>
                </a:lnTo>
                <a:lnTo>
                  <a:pt x="6863715" y="316078"/>
                </a:lnTo>
                <a:lnTo>
                  <a:pt x="6863715" y="308381"/>
                </a:lnTo>
                <a:lnTo>
                  <a:pt x="6852133" y="315087"/>
                </a:lnTo>
                <a:lnTo>
                  <a:pt x="6727774" y="243307"/>
                </a:lnTo>
                <a:lnTo>
                  <a:pt x="6842227" y="177241"/>
                </a:lnTo>
                <a:lnTo>
                  <a:pt x="6863715" y="189357"/>
                </a:lnTo>
                <a:lnTo>
                  <a:pt x="6863715" y="181661"/>
                </a:lnTo>
                <a:lnTo>
                  <a:pt x="6848932" y="173126"/>
                </a:lnTo>
                <a:lnTo>
                  <a:pt x="6863715" y="164592"/>
                </a:lnTo>
                <a:lnTo>
                  <a:pt x="6863715" y="156896"/>
                </a:lnTo>
                <a:lnTo>
                  <a:pt x="6842227" y="169316"/>
                </a:lnTo>
                <a:lnTo>
                  <a:pt x="6731203" y="105232"/>
                </a:lnTo>
                <a:lnTo>
                  <a:pt x="6852133" y="35433"/>
                </a:lnTo>
                <a:lnTo>
                  <a:pt x="6863715" y="41986"/>
                </a:lnTo>
                <a:lnTo>
                  <a:pt x="6863715" y="34290"/>
                </a:lnTo>
                <a:lnTo>
                  <a:pt x="6858838" y="31471"/>
                </a:lnTo>
                <a:lnTo>
                  <a:pt x="6863715" y="28651"/>
                </a:lnTo>
                <a:lnTo>
                  <a:pt x="6863715" y="20955"/>
                </a:lnTo>
                <a:lnTo>
                  <a:pt x="6852133" y="27584"/>
                </a:lnTo>
                <a:lnTo>
                  <a:pt x="6814185" y="5715"/>
                </a:lnTo>
                <a:close/>
                <a:moveTo>
                  <a:pt x="6593510" y="33376"/>
                </a:moveTo>
                <a:lnTo>
                  <a:pt x="6717868" y="105156"/>
                </a:lnTo>
                <a:lnTo>
                  <a:pt x="6603416" y="171221"/>
                </a:lnTo>
                <a:lnTo>
                  <a:pt x="6479058" y="99441"/>
                </a:lnTo>
                <a:lnTo>
                  <a:pt x="6593510" y="33376"/>
                </a:lnTo>
                <a:close/>
                <a:moveTo>
                  <a:pt x="3000147" y="3408274"/>
                </a:moveTo>
                <a:lnTo>
                  <a:pt x="3121076" y="3338474"/>
                </a:lnTo>
                <a:lnTo>
                  <a:pt x="3232099" y="3402559"/>
                </a:lnTo>
                <a:lnTo>
                  <a:pt x="3111170" y="3472358"/>
                </a:lnTo>
                <a:lnTo>
                  <a:pt x="3000147" y="3408274"/>
                </a:lnTo>
                <a:close/>
                <a:moveTo>
                  <a:pt x="3104464" y="3476168"/>
                </a:moveTo>
                <a:lnTo>
                  <a:pt x="2990012" y="3542233"/>
                </a:lnTo>
                <a:lnTo>
                  <a:pt x="2878989" y="3478149"/>
                </a:lnTo>
                <a:lnTo>
                  <a:pt x="2993441" y="3412084"/>
                </a:lnTo>
                <a:lnTo>
                  <a:pt x="3104464" y="3476168"/>
                </a:lnTo>
                <a:close/>
                <a:moveTo>
                  <a:pt x="3238729" y="3406369"/>
                </a:moveTo>
                <a:lnTo>
                  <a:pt x="3363087" y="3478149"/>
                </a:lnTo>
                <a:lnTo>
                  <a:pt x="3242158" y="3547948"/>
                </a:lnTo>
                <a:lnTo>
                  <a:pt x="3117799" y="3476168"/>
                </a:lnTo>
                <a:lnTo>
                  <a:pt x="3238729" y="3406369"/>
                </a:lnTo>
                <a:close/>
                <a:moveTo>
                  <a:pt x="3245434" y="3402482"/>
                </a:moveTo>
                <a:lnTo>
                  <a:pt x="3359887" y="3336417"/>
                </a:lnTo>
                <a:lnTo>
                  <a:pt x="3484245" y="3408197"/>
                </a:lnTo>
                <a:lnTo>
                  <a:pt x="3369793" y="3474263"/>
                </a:lnTo>
                <a:lnTo>
                  <a:pt x="3245434" y="3402482"/>
                </a:lnTo>
                <a:close/>
                <a:moveTo>
                  <a:pt x="3490874" y="3412084"/>
                </a:moveTo>
                <a:lnTo>
                  <a:pt x="3601898" y="3476168"/>
                </a:lnTo>
                <a:lnTo>
                  <a:pt x="3487446" y="3542233"/>
                </a:lnTo>
                <a:lnTo>
                  <a:pt x="3376422" y="3478149"/>
                </a:lnTo>
                <a:lnTo>
                  <a:pt x="3490874" y="3412084"/>
                </a:lnTo>
                <a:close/>
                <a:moveTo>
                  <a:pt x="3497580" y="3408274"/>
                </a:moveTo>
                <a:lnTo>
                  <a:pt x="3618509" y="3338474"/>
                </a:lnTo>
                <a:lnTo>
                  <a:pt x="3729533" y="3402559"/>
                </a:lnTo>
                <a:lnTo>
                  <a:pt x="3608604" y="3472358"/>
                </a:lnTo>
                <a:lnTo>
                  <a:pt x="3497580" y="3408274"/>
                </a:lnTo>
                <a:close/>
                <a:moveTo>
                  <a:pt x="3736239" y="3406369"/>
                </a:moveTo>
                <a:lnTo>
                  <a:pt x="3860597" y="3478149"/>
                </a:lnTo>
                <a:lnTo>
                  <a:pt x="3739667" y="3547948"/>
                </a:lnTo>
                <a:lnTo>
                  <a:pt x="3615309" y="3476168"/>
                </a:lnTo>
                <a:lnTo>
                  <a:pt x="3736239" y="3406369"/>
                </a:lnTo>
                <a:close/>
                <a:moveTo>
                  <a:pt x="3742868" y="3402482"/>
                </a:moveTo>
                <a:lnTo>
                  <a:pt x="3857320" y="3336417"/>
                </a:lnTo>
                <a:lnTo>
                  <a:pt x="3981679" y="3408197"/>
                </a:lnTo>
                <a:lnTo>
                  <a:pt x="3867226" y="3474263"/>
                </a:lnTo>
                <a:lnTo>
                  <a:pt x="3742868" y="3402482"/>
                </a:lnTo>
                <a:close/>
                <a:moveTo>
                  <a:pt x="3746297" y="3264637"/>
                </a:moveTo>
                <a:lnTo>
                  <a:pt x="3867226" y="3194837"/>
                </a:lnTo>
                <a:lnTo>
                  <a:pt x="3978250" y="3258922"/>
                </a:lnTo>
                <a:lnTo>
                  <a:pt x="3857320" y="3328721"/>
                </a:lnTo>
                <a:lnTo>
                  <a:pt x="3746297" y="3264637"/>
                </a:lnTo>
                <a:close/>
                <a:moveTo>
                  <a:pt x="3850691" y="3332607"/>
                </a:moveTo>
                <a:lnTo>
                  <a:pt x="3736239" y="3398672"/>
                </a:lnTo>
                <a:lnTo>
                  <a:pt x="3625215" y="3334588"/>
                </a:lnTo>
                <a:lnTo>
                  <a:pt x="3739667" y="3268523"/>
                </a:lnTo>
                <a:lnTo>
                  <a:pt x="3850691" y="3332607"/>
                </a:lnTo>
                <a:close/>
                <a:moveTo>
                  <a:pt x="3618509" y="3330702"/>
                </a:moveTo>
                <a:lnTo>
                  <a:pt x="3494151" y="3258922"/>
                </a:lnTo>
                <a:lnTo>
                  <a:pt x="3608604" y="3192856"/>
                </a:lnTo>
                <a:lnTo>
                  <a:pt x="3732962" y="3264637"/>
                </a:lnTo>
                <a:lnTo>
                  <a:pt x="3618509" y="3330702"/>
                </a:lnTo>
                <a:close/>
                <a:moveTo>
                  <a:pt x="3611880" y="3334588"/>
                </a:moveTo>
                <a:lnTo>
                  <a:pt x="3490951" y="3404387"/>
                </a:lnTo>
                <a:lnTo>
                  <a:pt x="3366592" y="3332607"/>
                </a:lnTo>
                <a:lnTo>
                  <a:pt x="3487522" y="3262808"/>
                </a:lnTo>
                <a:lnTo>
                  <a:pt x="3611880" y="3334588"/>
                </a:lnTo>
                <a:close/>
                <a:moveTo>
                  <a:pt x="3359887" y="3328721"/>
                </a:moveTo>
                <a:lnTo>
                  <a:pt x="3248863" y="3264637"/>
                </a:lnTo>
                <a:lnTo>
                  <a:pt x="3369793" y="3194837"/>
                </a:lnTo>
                <a:lnTo>
                  <a:pt x="3480816" y="3258922"/>
                </a:lnTo>
                <a:lnTo>
                  <a:pt x="3359887" y="3328721"/>
                </a:lnTo>
                <a:close/>
                <a:moveTo>
                  <a:pt x="3353181" y="3332607"/>
                </a:moveTo>
                <a:lnTo>
                  <a:pt x="3238729" y="3398672"/>
                </a:lnTo>
                <a:lnTo>
                  <a:pt x="3127705" y="3334588"/>
                </a:lnTo>
                <a:lnTo>
                  <a:pt x="3242158" y="3268523"/>
                </a:lnTo>
                <a:lnTo>
                  <a:pt x="3353181" y="3332607"/>
                </a:lnTo>
                <a:close/>
                <a:moveTo>
                  <a:pt x="3121076" y="3330702"/>
                </a:moveTo>
                <a:lnTo>
                  <a:pt x="2996717" y="3258922"/>
                </a:lnTo>
                <a:lnTo>
                  <a:pt x="3111170" y="3192856"/>
                </a:lnTo>
                <a:lnTo>
                  <a:pt x="3235528" y="3264637"/>
                </a:lnTo>
                <a:lnTo>
                  <a:pt x="3121076" y="3330702"/>
                </a:lnTo>
                <a:close/>
                <a:moveTo>
                  <a:pt x="3114370" y="3334588"/>
                </a:moveTo>
                <a:lnTo>
                  <a:pt x="2993441" y="3404387"/>
                </a:lnTo>
                <a:lnTo>
                  <a:pt x="2869082" y="3332607"/>
                </a:lnTo>
                <a:lnTo>
                  <a:pt x="2990012" y="3262808"/>
                </a:lnTo>
                <a:lnTo>
                  <a:pt x="3114370" y="3334588"/>
                </a:lnTo>
                <a:close/>
                <a:moveTo>
                  <a:pt x="2862377" y="3328721"/>
                </a:moveTo>
                <a:lnTo>
                  <a:pt x="2751354" y="3264637"/>
                </a:lnTo>
                <a:lnTo>
                  <a:pt x="2872283" y="3194837"/>
                </a:lnTo>
                <a:lnTo>
                  <a:pt x="2983306" y="3258922"/>
                </a:lnTo>
                <a:lnTo>
                  <a:pt x="2862377" y="3328721"/>
                </a:lnTo>
                <a:close/>
                <a:moveTo>
                  <a:pt x="2986735" y="3408274"/>
                </a:moveTo>
                <a:lnTo>
                  <a:pt x="2872283" y="3474339"/>
                </a:lnTo>
                <a:lnTo>
                  <a:pt x="2747924" y="3402559"/>
                </a:lnTo>
                <a:lnTo>
                  <a:pt x="2862377" y="3336493"/>
                </a:lnTo>
                <a:lnTo>
                  <a:pt x="2986735" y="3408274"/>
                </a:lnTo>
                <a:close/>
                <a:moveTo>
                  <a:pt x="2983306" y="3546119"/>
                </a:moveTo>
                <a:lnTo>
                  <a:pt x="2862377" y="3615919"/>
                </a:lnTo>
                <a:lnTo>
                  <a:pt x="2751354" y="3551834"/>
                </a:lnTo>
                <a:lnTo>
                  <a:pt x="2872283" y="3482035"/>
                </a:lnTo>
                <a:lnTo>
                  <a:pt x="2983306" y="3546119"/>
                </a:lnTo>
                <a:close/>
                <a:moveTo>
                  <a:pt x="2990012" y="3550006"/>
                </a:moveTo>
                <a:lnTo>
                  <a:pt x="3114370" y="3621786"/>
                </a:lnTo>
                <a:lnTo>
                  <a:pt x="2993441" y="3691585"/>
                </a:lnTo>
                <a:lnTo>
                  <a:pt x="2869082" y="3619805"/>
                </a:lnTo>
                <a:lnTo>
                  <a:pt x="2990012" y="3550006"/>
                </a:lnTo>
                <a:close/>
                <a:moveTo>
                  <a:pt x="2996717" y="3546119"/>
                </a:moveTo>
                <a:lnTo>
                  <a:pt x="3111170" y="3480054"/>
                </a:lnTo>
                <a:lnTo>
                  <a:pt x="3235528" y="3551834"/>
                </a:lnTo>
                <a:lnTo>
                  <a:pt x="3121076" y="3617900"/>
                </a:lnTo>
                <a:lnTo>
                  <a:pt x="2996717" y="3546119"/>
                </a:lnTo>
                <a:close/>
                <a:moveTo>
                  <a:pt x="3242158" y="3555721"/>
                </a:moveTo>
                <a:lnTo>
                  <a:pt x="3353181" y="3619805"/>
                </a:lnTo>
                <a:lnTo>
                  <a:pt x="3238729" y="3685870"/>
                </a:lnTo>
                <a:lnTo>
                  <a:pt x="3127705" y="3621786"/>
                </a:lnTo>
                <a:lnTo>
                  <a:pt x="3242158" y="3555721"/>
                </a:lnTo>
                <a:close/>
                <a:moveTo>
                  <a:pt x="3248863" y="3551834"/>
                </a:moveTo>
                <a:lnTo>
                  <a:pt x="3369793" y="3482035"/>
                </a:lnTo>
                <a:lnTo>
                  <a:pt x="3480816" y="3546119"/>
                </a:lnTo>
                <a:lnTo>
                  <a:pt x="3359887" y="3615919"/>
                </a:lnTo>
                <a:lnTo>
                  <a:pt x="3248863" y="3551834"/>
                </a:lnTo>
                <a:close/>
                <a:moveTo>
                  <a:pt x="3487522" y="3550006"/>
                </a:moveTo>
                <a:lnTo>
                  <a:pt x="3611880" y="3621786"/>
                </a:lnTo>
                <a:lnTo>
                  <a:pt x="3490951" y="3691585"/>
                </a:lnTo>
                <a:lnTo>
                  <a:pt x="3366592" y="3619805"/>
                </a:lnTo>
                <a:lnTo>
                  <a:pt x="3487522" y="3550006"/>
                </a:lnTo>
                <a:close/>
                <a:moveTo>
                  <a:pt x="3494151" y="3546119"/>
                </a:moveTo>
                <a:lnTo>
                  <a:pt x="3608604" y="3480054"/>
                </a:lnTo>
                <a:lnTo>
                  <a:pt x="3732962" y="3551834"/>
                </a:lnTo>
                <a:lnTo>
                  <a:pt x="3618509" y="3617900"/>
                </a:lnTo>
                <a:lnTo>
                  <a:pt x="3494151" y="3546119"/>
                </a:lnTo>
                <a:close/>
                <a:moveTo>
                  <a:pt x="3739667" y="3555721"/>
                </a:moveTo>
                <a:lnTo>
                  <a:pt x="3850691" y="3619805"/>
                </a:lnTo>
                <a:lnTo>
                  <a:pt x="3736239" y="3685870"/>
                </a:lnTo>
                <a:lnTo>
                  <a:pt x="3625215" y="3621786"/>
                </a:lnTo>
                <a:lnTo>
                  <a:pt x="3739667" y="3555721"/>
                </a:lnTo>
                <a:close/>
                <a:moveTo>
                  <a:pt x="3746373" y="3551834"/>
                </a:moveTo>
                <a:lnTo>
                  <a:pt x="3867302" y="3482035"/>
                </a:lnTo>
                <a:lnTo>
                  <a:pt x="3978326" y="3546119"/>
                </a:lnTo>
                <a:lnTo>
                  <a:pt x="3857397" y="3615919"/>
                </a:lnTo>
                <a:lnTo>
                  <a:pt x="3746373" y="3551834"/>
                </a:lnTo>
                <a:close/>
                <a:moveTo>
                  <a:pt x="3984955" y="3550006"/>
                </a:moveTo>
                <a:lnTo>
                  <a:pt x="4109314" y="3621786"/>
                </a:lnTo>
                <a:lnTo>
                  <a:pt x="3988384" y="3691585"/>
                </a:lnTo>
                <a:lnTo>
                  <a:pt x="3864026" y="3619805"/>
                </a:lnTo>
                <a:lnTo>
                  <a:pt x="3984955" y="3550006"/>
                </a:lnTo>
                <a:close/>
                <a:moveTo>
                  <a:pt x="3873932" y="3478149"/>
                </a:moveTo>
                <a:lnTo>
                  <a:pt x="3988384" y="3412084"/>
                </a:lnTo>
                <a:lnTo>
                  <a:pt x="4099408" y="3476168"/>
                </a:lnTo>
                <a:lnTo>
                  <a:pt x="3984955" y="3542233"/>
                </a:lnTo>
                <a:lnTo>
                  <a:pt x="3873932" y="3478149"/>
                </a:lnTo>
                <a:close/>
                <a:moveTo>
                  <a:pt x="3864026" y="3332607"/>
                </a:moveTo>
                <a:lnTo>
                  <a:pt x="3984955" y="3262808"/>
                </a:lnTo>
                <a:lnTo>
                  <a:pt x="4109314" y="3334588"/>
                </a:lnTo>
                <a:lnTo>
                  <a:pt x="3988384" y="3404387"/>
                </a:lnTo>
                <a:lnTo>
                  <a:pt x="3864026" y="3332607"/>
                </a:lnTo>
                <a:close/>
                <a:moveTo>
                  <a:pt x="3873932" y="3190951"/>
                </a:moveTo>
                <a:lnTo>
                  <a:pt x="3988384" y="3124886"/>
                </a:lnTo>
                <a:lnTo>
                  <a:pt x="4099408" y="3188970"/>
                </a:lnTo>
                <a:lnTo>
                  <a:pt x="3984955" y="3255036"/>
                </a:lnTo>
                <a:lnTo>
                  <a:pt x="3873932" y="3190951"/>
                </a:lnTo>
                <a:close/>
                <a:moveTo>
                  <a:pt x="3867302" y="3187065"/>
                </a:moveTo>
                <a:lnTo>
                  <a:pt x="3742944" y="3115285"/>
                </a:lnTo>
                <a:lnTo>
                  <a:pt x="3857397" y="3049219"/>
                </a:lnTo>
                <a:lnTo>
                  <a:pt x="3981755" y="3121000"/>
                </a:lnTo>
                <a:lnTo>
                  <a:pt x="3867302" y="3187065"/>
                </a:lnTo>
                <a:close/>
                <a:moveTo>
                  <a:pt x="3860597" y="3190951"/>
                </a:moveTo>
                <a:lnTo>
                  <a:pt x="3739667" y="3260751"/>
                </a:lnTo>
                <a:lnTo>
                  <a:pt x="3615309" y="3188970"/>
                </a:lnTo>
                <a:lnTo>
                  <a:pt x="3736239" y="3119171"/>
                </a:lnTo>
                <a:lnTo>
                  <a:pt x="3860597" y="3190951"/>
                </a:lnTo>
                <a:close/>
                <a:moveTo>
                  <a:pt x="3608604" y="3185084"/>
                </a:moveTo>
                <a:lnTo>
                  <a:pt x="3497580" y="3121000"/>
                </a:lnTo>
                <a:lnTo>
                  <a:pt x="3618509" y="3051201"/>
                </a:lnTo>
                <a:lnTo>
                  <a:pt x="3729533" y="3115285"/>
                </a:lnTo>
                <a:lnTo>
                  <a:pt x="3608604" y="3185084"/>
                </a:lnTo>
                <a:close/>
                <a:moveTo>
                  <a:pt x="3601898" y="3188970"/>
                </a:moveTo>
                <a:lnTo>
                  <a:pt x="3487446" y="3255036"/>
                </a:lnTo>
                <a:lnTo>
                  <a:pt x="3376422" y="3190951"/>
                </a:lnTo>
                <a:lnTo>
                  <a:pt x="3490874" y="3124886"/>
                </a:lnTo>
                <a:lnTo>
                  <a:pt x="3601898" y="3188970"/>
                </a:lnTo>
                <a:close/>
                <a:moveTo>
                  <a:pt x="3369793" y="3187065"/>
                </a:moveTo>
                <a:lnTo>
                  <a:pt x="3245434" y="3115285"/>
                </a:lnTo>
                <a:lnTo>
                  <a:pt x="3359887" y="3049219"/>
                </a:lnTo>
                <a:lnTo>
                  <a:pt x="3484245" y="3121000"/>
                </a:lnTo>
                <a:lnTo>
                  <a:pt x="3369793" y="3187065"/>
                </a:lnTo>
                <a:close/>
                <a:moveTo>
                  <a:pt x="3363163" y="3190951"/>
                </a:moveTo>
                <a:lnTo>
                  <a:pt x="3242234" y="3260751"/>
                </a:lnTo>
                <a:lnTo>
                  <a:pt x="3117876" y="3188970"/>
                </a:lnTo>
                <a:lnTo>
                  <a:pt x="3238805" y="3119171"/>
                </a:lnTo>
                <a:lnTo>
                  <a:pt x="3363163" y="3190951"/>
                </a:lnTo>
                <a:close/>
                <a:moveTo>
                  <a:pt x="3111094" y="3185084"/>
                </a:moveTo>
                <a:lnTo>
                  <a:pt x="3000070" y="3121000"/>
                </a:lnTo>
                <a:lnTo>
                  <a:pt x="3121000" y="3051201"/>
                </a:lnTo>
                <a:lnTo>
                  <a:pt x="3232023" y="3115285"/>
                </a:lnTo>
                <a:lnTo>
                  <a:pt x="3111094" y="3185084"/>
                </a:lnTo>
                <a:close/>
                <a:moveTo>
                  <a:pt x="3104464" y="3188970"/>
                </a:moveTo>
                <a:lnTo>
                  <a:pt x="2990012" y="3255036"/>
                </a:lnTo>
                <a:lnTo>
                  <a:pt x="2878989" y="3190951"/>
                </a:lnTo>
                <a:lnTo>
                  <a:pt x="2993441" y="3124886"/>
                </a:lnTo>
                <a:lnTo>
                  <a:pt x="3104464" y="3188970"/>
                </a:lnTo>
                <a:close/>
                <a:moveTo>
                  <a:pt x="2872359" y="3187065"/>
                </a:moveTo>
                <a:lnTo>
                  <a:pt x="2748001" y="3115285"/>
                </a:lnTo>
                <a:lnTo>
                  <a:pt x="2862453" y="3049219"/>
                </a:lnTo>
                <a:lnTo>
                  <a:pt x="2986812" y="3121000"/>
                </a:lnTo>
                <a:lnTo>
                  <a:pt x="2872359" y="3187065"/>
                </a:lnTo>
                <a:close/>
                <a:moveTo>
                  <a:pt x="2865654" y="3190951"/>
                </a:moveTo>
                <a:lnTo>
                  <a:pt x="2744724" y="3260751"/>
                </a:lnTo>
                <a:lnTo>
                  <a:pt x="2620366" y="3188970"/>
                </a:lnTo>
                <a:lnTo>
                  <a:pt x="2741295" y="3119171"/>
                </a:lnTo>
                <a:lnTo>
                  <a:pt x="2865654" y="3190951"/>
                </a:lnTo>
                <a:close/>
                <a:moveTo>
                  <a:pt x="2855671" y="3332607"/>
                </a:moveTo>
                <a:lnTo>
                  <a:pt x="2741295" y="3398672"/>
                </a:lnTo>
                <a:lnTo>
                  <a:pt x="2630272" y="3334588"/>
                </a:lnTo>
                <a:lnTo>
                  <a:pt x="2744724" y="3268523"/>
                </a:lnTo>
                <a:lnTo>
                  <a:pt x="2855671" y="3332607"/>
                </a:lnTo>
                <a:close/>
                <a:moveTo>
                  <a:pt x="2865654" y="3478149"/>
                </a:moveTo>
                <a:lnTo>
                  <a:pt x="2744724" y="3547948"/>
                </a:lnTo>
                <a:lnTo>
                  <a:pt x="2620366" y="3476168"/>
                </a:lnTo>
                <a:lnTo>
                  <a:pt x="2741295" y="3406369"/>
                </a:lnTo>
                <a:lnTo>
                  <a:pt x="2865654" y="3478149"/>
                </a:lnTo>
                <a:close/>
                <a:moveTo>
                  <a:pt x="2855747" y="3619805"/>
                </a:moveTo>
                <a:lnTo>
                  <a:pt x="2741295" y="3685870"/>
                </a:lnTo>
                <a:lnTo>
                  <a:pt x="2630272" y="3621786"/>
                </a:lnTo>
                <a:lnTo>
                  <a:pt x="2744724" y="3555721"/>
                </a:lnTo>
                <a:lnTo>
                  <a:pt x="2855747" y="3619805"/>
                </a:lnTo>
                <a:close/>
                <a:moveTo>
                  <a:pt x="2865654" y="3765423"/>
                </a:moveTo>
                <a:lnTo>
                  <a:pt x="2744724" y="3835222"/>
                </a:lnTo>
                <a:lnTo>
                  <a:pt x="2620366" y="3763442"/>
                </a:lnTo>
                <a:lnTo>
                  <a:pt x="2741295" y="3693643"/>
                </a:lnTo>
                <a:lnTo>
                  <a:pt x="2865654" y="3765423"/>
                </a:lnTo>
                <a:close/>
                <a:moveTo>
                  <a:pt x="2747924" y="3689757"/>
                </a:moveTo>
                <a:lnTo>
                  <a:pt x="2862377" y="3623691"/>
                </a:lnTo>
                <a:lnTo>
                  <a:pt x="2986735" y="3695472"/>
                </a:lnTo>
                <a:lnTo>
                  <a:pt x="2872283" y="3761537"/>
                </a:lnTo>
                <a:lnTo>
                  <a:pt x="2747924" y="3689757"/>
                </a:lnTo>
                <a:close/>
                <a:moveTo>
                  <a:pt x="2993441" y="3699282"/>
                </a:moveTo>
                <a:lnTo>
                  <a:pt x="3104464" y="3763366"/>
                </a:lnTo>
                <a:lnTo>
                  <a:pt x="2990012" y="3829431"/>
                </a:lnTo>
                <a:lnTo>
                  <a:pt x="2878989" y="3765347"/>
                </a:lnTo>
                <a:lnTo>
                  <a:pt x="2993441" y="3699282"/>
                </a:lnTo>
                <a:close/>
                <a:moveTo>
                  <a:pt x="3000147" y="3695472"/>
                </a:moveTo>
                <a:lnTo>
                  <a:pt x="3121076" y="3625672"/>
                </a:lnTo>
                <a:lnTo>
                  <a:pt x="3232099" y="3689757"/>
                </a:lnTo>
                <a:lnTo>
                  <a:pt x="3111170" y="3759556"/>
                </a:lnTo>
                <a:lnTo>
                  <a:pt x="3000147" y="3695472"/>
                </a:lnTo>
                <a:close/>
                <a:moveTo>
                  <a:pt x="3238729" y="3693567"/>
                </a:moveTo>
                <a:lnTo>
                  <a:pt x="3363087" y="3765347"/>
                </a:lnTo>
                <a:lnTo>
                  <a:pt x="3242158" y="3835146"/>
                </a:lnTo>
                <a:lnTo>
                  <a:pt x="3117799" y="3763366"/>
                </a:lnTo>
                <a:lnTo>
                  <a:pt x="3238729" y="3693567"/>
                </a:lnTo>
                <a:close/>
                <a:moveTo>
                  <a:pt x="3245434" y="3689757"/>
                </a:moveTo>
                <a:lnTo>
                  <a:pt x="3359887" y="3623691"/>
                </a:lnTo>
                <a:lnTo>
                  <a:pt x="3484245" y="3695472"/>
                </a:lnTo>
                <a:lnTo>
                  <a:pt x="3369793" y="3761537"/>
                </a:lnTo>
                <a:lnTo>
                  <a:pt x="3245434" y="3689757"/>
                </a:lnTo>
                <a:close/>
                <a:moveTo>
                  <a:pt x="3490951" y="3699358"/>
                </a:moveTo>
                <a:lnTo>
                  <a:pt x="3601974" y="3763442"/>
                </a:lnTo>
                <a:lnTo>
                  <a:pt x="3487522" y="3829507"/>
                </a:lnTo>
                <a:lnTo>
                  <a:pt x="3376498" y="3765423"/>
                </a:lnTo>
                <a:lnTo>
                  <a:pt x="3490951" y="3699358"/>
                </a:lnTo>
                <a:close/>
                <a:moveTo>
                  <a:pt x="3497580" y="3695472"/>
                </a:moveTo>
                <a:lnTo>
                  <a:pt x="3618509" y="3625672"/>
                </a:lnTo>
                <a:lnTo>
                  <a:pt x="3729533" y="3689757"/>
                </a:lnTo>
                <a:lnTo>
                  <a:pt x="3608604" y="3759556"/>
                </a:lnTo>
                <a:lnTo>
                  <a:pt x="3497580" y="3695472"/>
                </a:lnTo>
                <a:close/>
                <a:moveTo>
                  <a:pt x="3736239" y="3693567"/>
                </a:moveTo>
                <a:lnTo>
                  <a:pt x="3860597" y="3765347"/>
                </a:lnTo>
                <a:lnTo>
                  <a:pt x="3739667" y="3835146"/>
                </a:lnTo>
                <a:lnTo>
                  <a:pt x="3615309" y="3763366"/>
                </a:lnTo>
                <a:lnTo>
                  <a:pt x="3736239" y="3693567"/>
                </a:lnTo>
                <a:close/>
                <a:moveTo>
                  <a:pt x="3742944" y="3689757"/>
                </a:moveTo>
                <a:lnTo>
                  <a:pt x="3857397" y="3623691"/>
                </a:lnTo>
                <a:lnTo>
                  <a:pt x="3981755" y="3695472"/>
                </a:lnTo>
                <a:lnTo>
                  <a:pt x="3867302" y="3761537"/>
                </a:lnTo>
                <a:lnTo>
                  <a:pt x="3742944" y="3689757"/>
                </a:lnTo>
                <a:close/>
                <a:moveTo>
                  <a:pt x="3988384" y="3699358"/>
                </a:moveTo>
                <a:lnTo>
                  <a:pt x="4099408" y="3763442"/>
                </a:lnTo>
                <a:lnTo>
                  <a:pt x="3984955" y="3829507"/>
                </a:lnTo>
                <a:lnTo>
                  <a:pt x="3873932" y="3765423"/>
                </a:lnTo>
                <a:lnTo>
                  <a:pt x="3988384" y="3699358"/>
                </a:lnTo>
                <a:close/>
                <a:moveTo>
                  <a:pt x="3995090" y="3695472"/>
                </a:moveTo>
                <a:lnTo>
                  <a:pt x="4116019" y="3625672"/>
                </a:lnTo>
                <a:lnTo>
                  <a:pt x="4227043" y="3689757"/>
                </a:lnTo>
                <a:lnTo>
                  <a:pt x="4106113" y="3759556"/>
                </a:lnTo>
                <a:lnTo>
                  <a:pt x="3995090" y="3695472"/>
                </a:lnTo>
                <a:close/>
                <a:moveTo>
                  <a:pt x="3991661" y="3546119"/>
                </a:moveTo>
                <a:lnTo>
                  <a:pt x="4106113" y="3480054"/>
                </a:lnTo>
                <a:lnTo>
                  <a:pt x="4230472" y="3551834"/>
                </a:lnTo>
                <a:lnTo>
                  <a:pt x="4116019" y="3617900"/>
                </a:lnTo>
                <a:lnTo>
                  <a:pt x="3991661" y="3546119"/>
                </a:lnTo>
                <a:close/>
                <a:moveTo>
                  <a:pt x="3995090" y="3408274"/>
                </a:moveTo>
                <a:lnTo>
                  <a:pt x="4116019" y="3338474"/>
                </a:lnTo>
                <a:lnTo>
                  <a:pt x="4227043" y="3402559"/>
                </a:lnTo>
                <a:lnTo>
                  <a:pt x="4106113" y="3472358"/>
                </a:lnTo>
                <a:lnTo>
                  <a:pt x="3995090" y="3408274"/>
                </a:lnTo>
                <a:close/>
                <a:moveTo>
                  <a:pt x="3991661" y="3258922"/>
                </a:moveTo>
                <a:lnTo>
                  <a:pt x="4106113" y="3192856"/>
                </a:lnTo>
                <a:lnTo>
                  <a:pt x="4230472" y="3264637"/>
                </a:lnTo>
                <a:lnTo>
                  <a:pt x="4116019" y="3330702"/>
                </a:lnTo>
                <a:lnTo>
                  <a:pt x="3991661" y="3258922"/>
                </a:lnTo>
                <a:close/>
                <a:moveTo>
                  <a:pt x="3995090" y="3121000"/>
                </a:moveTo>
                <a:lnTo>
                  <a:pt x="4116019" y="3051201"/>
                </a:lnTo>
                <a:lnTo>
                  <a:pt x="4227043" y="3115285"/>
                </a:lnTo>
                <a:lnTo>
                  <a:pt x="4106113" y="3185084"/>
                </a:lnTo>
                <a:lnTo>
                  <a:pt x="3995090" y="3121000"/>
                </a:lnTo>
                <a:close/>
                <a:moveTo>
                  <a:pt x="3991661" y="2971648"/>
                </a:moveTo>
                <a:lnTo>
                  <a:pt x="4106113" y="2905582"/>
                </a:lnTo>
                <a:lnTo>
                  <a:pt x="4230472" y="2977363"/>
                </a:lnTo>
                <a:lnTo>
                  <a:pt x="4116019" y="3043428"/>
                </a:lnTo>
                <a:lnTo>
                  <a:pt x="3991661" y="2971648"/>
                </a:lnTo>
                <a:close/>
                <a:moveTo>
                  <a:pt x="4109314" y="3047314"/>
                </a:moveTo>
                <a:lnTo>
                  <a:pt x="3988384" y="3117114"/>
                </a:lnTo>
                <a:lnTo>
                  <a:pt x="3864026" y="3045333"/>
                </a:lnTo>
                <a:lnTo>
                  <a:pt x="3984955" y="2975534"/>
                </a:lnTo>
                <a:lnTo>
                  <a:pt x="4109314" y="3047314"/>
                </a:lnTo>
                <a:close/>
                <a:moveTo>
                  <a:pt x="3857320" y="3041523"/>
                </a:moveTo>
                <a:lnTo>
                  <a:pt x="3746297" y="2977439"/>
                </a:lnTo>
                <a:lnTo>
                  <a:pt x="3867226" y="2907640"/>
                </a:lnTo>
                <a:lnTo>
                  <a:pt x="3978250" y="2971724"/>
                </a:lnTo>
                <a:lnTo>
                  <a:pt x="3857320" y="3041523"/>
                </a:lnTo>
                <a:close/>
                <a:moveTo>
                  <a:pt x="3850691" y="3045333"/>
                </a:moveTo>
                <a:lnTo>
                  <a:pt x="3736239" y="3111399"/>
                </a:lnTo>
                <a:lnTo>
                  <a:pt x="3625215" y="3047314"/>
                </a:lnTo>
                <a:lnTo>
                  <a:pt x="3739667" y="2981249"/>
                </a:lnTo>
                <a:lnTo>
                  <a:pt x="3850691" y="3045333"/>
                </a:lnTo>
                <a:close/>
                <a:moveTo>
                  <a:pt x="3618509" y="3043504"/>
                </a:moveTo>
                <a:lnTo>
                  <a:pt x="3494151" y="2971724"/>
                </a:lnTo>
                <a:lnTo>
                  <a:pt x="3608604" y="2905659"/>
                </a:lnTo>
                <a:lnTo>
                  <a:pt x="3732962" y="2977439"/>
                </a:lnTo>
                <a:lnTo>
                  <a:pt x="3618509" y="3043504"/>
                </a:lnTo>
                <a:close/>
                <a:moveTo>
                  <a:pt x="3611880" y="3047314"/>
                </a:moveTo>
                <a:lnTo>
                  <a:pt x="3490951" y="3117114"/>
                </a:lnTo>
                <a:lnTo>
                  <a:pt x="3366592" y="3045333"/>
                </a:lnTo>
                <a:lnTo>
                  <a:pt x="3487522" y="2975534"/>
                </a:lnTo>
                <a:lnTo>
                  <a:pt x="3611880" y="3047314"/>
                </a:lnTo>
                <a:close/>
                <a:moveTo>
                  <a:pt x="3359887" y="3041523"/>
                </a:moveTo>
                <a:lnTo>
                  <a:pt x="3248863" y="2977439"/>
                </a:lnTo>
                <a:lnTo>
                  <a:pt x="3369793" y="2907640"/>
                </a:lnTo>
                <a:lnTo>
                  <a:pt x="3480816" y="2971724"/>
                </a:lnTo>
                <a:lnTo>
                  <a:pt x="3359887" y="3041523"/>
                </a:lnTo>
                <a:close/>
                <a:moveTo>
                  <a:pt x="3353181" y="3045333"/>
                </a:moveTo>
                <a:lnTo>
                  <a:pt x="3238729" y="3111399"/>
                </a:lnTo>
                <a:lnTo>
                  <a:pt x="3127705" y="3047314"/>
                </a:lnTo>
                <a:lnTo>
                  <a:pt x="3242158" y="2981249"/>
                </a:lnTo>
                <a:lnTo>
                  <a:pt x="3353181" y="3045333"/>
                </a:lnTo>
                <a:close/>
                <a:moveTo>
                  <a:pt x="3121076" y="3043504"/>
                </a:moveTo>
                <a:lnTo>
                  <a:pt x="2996717" y="2971724"/>
                </a:lnTo>
                <a:lnTo>
                  <a:pt x="3111170" y="2905659"/>
                </a:lnTo>
                <a:lnTo>
                  <a:pt x="3235528" y="2977439"/>
                </a:lnTo>
                <a:lnTo>
                  <a:pt x="3121076" y="3043504"/>
                </a:lnTo>
                <a:close/>
                <a:moveTo>
                  <a:pt x="3114370" y="3047314"/>
                </a:moveTo>
                <a:lnTo>
                  <a:pt x="2993441" y="3117114"/>
                </a:lnTo>
                <a:lnTo>
                  <a:pt x="2869082" y="3045333"/>
                </a:lnTo>
                <a:lnTo>
                  <a:pt x="2990012" y="2975534"/>
                </a:lnTo>
                <a:lnTo>
                  <a:pt x="3114370" y="3047314"/>
                </a:lnTo>
                <a:close/>
                <a:moveTo>
                  <a:pt x="2862377" y="3041523"/>
                </a:moveTo>
                <a:lnTo>
                  <a:pt x="2751354" y="2977439"/>
                </a:lnTo>
                <a:lnTo>
                  <a:pt x="2872283" y="2907640"/>
                </a:lnTo>
                <a:lnTo>
                  <a:pt x="2983306" y="2971724"/>
                </a:lnTo>
                <a:lnTo>
                  <a:pt x="2862377" y="3041523"/>
                </a:lnTo>
                <a:close/>
                <a:moveTo>
                  <a:pt x="2855671" y="3045333"/>
                </a:moveTo>
                <a:lnTo>
                  <a:pt x="2741295" y="3111399"/>
                </a:lnTo>
                <a:lnTo>
                  <a:pt x="2630272" y="3047314"/>
                </a:lnTo>
                <a:lnTo>
                  <a:pt x="2744724" y="2981249"/>
                </a:lnTo>
                <a:lnTo>
                  <a:pt x="2855671" y="3045333"/>
                </a:lnTo>
                <a:close/>
                <a:moveTo>
                  <a:pt x="2623566" y="3043504"/>
                </a:moveTo>
                <a:lnTo>
                  <a:pt x="2499208" y="2971724"/>
                </a:lnTo>
                <a:lnTo>
                  <a:pt x="2613660" y="2905659"/>
                </a:lnTo>
                <a:lnTo>
                  <a:pt x="2738019" y="2977439"/>
                </a:lnTo>
                <a:lnTo>
                  <a:pt x="2623566" y="3043504"/>
                </a:lnTo>
                <a:close/>
                <a:moveTo>
                  <a:pt x="2734589" y="3115285"/>
                </a:moveTo>
                <a:lnTo>
                  <a:pt x="2613660" y="3185084"/>
                </a:lnTo>
                <a:lnTo>
                  <a:pt x="2502637" y="3121000"/>
                </a:lnTo>
                <a:lnTo>
                  <a:pt x="2623566" y="3051201"/>
                </a:lnTo>
                <a:lnTo>
                  <a:pt x="2734589" y="3115285"/>
                </a:lnTo>
                <a:close/>
                <a:moveTo>
                  <a:pt x="2738019" y="3264637"/>
                </a:moveTo>
                <a:lnTo>
                  <a:pt x="2623566" y="3330702"/>
                </a:lnTo>
                <a:lnTo>
                  <a:pt x="2499208" y="3258922"/>
                </a:lnTo>
                <a:lnTo>
                  <a:pt x="2613660" y="3192856"/>
                </a:lnTo>
                <a:lnTo>
                  <a:pt x="2738019" y="3264637"/>
                </a:lnTo>
                <a:close/>
                <a:moveTo>
                  <a:pt x="2734589" y="3402482"/>
                </a:moveTo>
                <a:lnTo>
                  <a:pt x="2613660" y="3472282"/>
                </a:lnTo>
                <a:lnTo>
                  <a:pt x="2502637" y="3408197"/>
                </a:lnTo>
                <a:lnTo>
                  <a:pt x="2623566" y="3338398"/>
                </a:lnTo>
                <a:lnTo>
                  <a:pt x="2734589" y="3402482"/>
                </a:lnTo>
                <a:close/>
                <a:moveTo>
                  <a:pt x="2738019" y="3551834"/>
                </a:moveTo>
                <a:lnTo>
                  <a:pt x="2623566" y="3617900"/>
                </a:lnTo>
                <a:lnTo>
                  <a:pt x="2499208" y="3546119"/>
                </a:lnTo>
                <a:lnTo>
                  <a:pt x="2613660" y="3480054"/>
                </a:lnTo>
                <a:lnTo>
                  <a:pt x="2738019" y="3551834"/>
                </a:lnTo>
                <a:close/>
                <a:moveTo>
                  <a:pt x="2734589" y="3689757"/>
                </a:moveTo>
                <a:lnTo>
                  <a:pt x="2613660" y="3759556"/>
                </a:lnTo>
                <a:lnTo>
                  <a:pt x="2502637" y="3695472"/>
                </a:lnTo>
                <a:lnTo>
                  <a:pt x="2623566" y="3625672"/>
                </a:lnTo>
                <a:lnTo>
                  <a:pt x="2734589" y="3689757"/>
                </a:lnTo>
                <a:close/>
                <a:moveTo>
                  <a:pt x="2738019" y="3839109"/>
                </a:moveTo>
                <a:lnTo>
                  <a:pt x="2623566" y="3905174"/>
                </a:lnTo>
                <a:lnTo>
                  <a:pt x="2499208" y="3833394"/>
                </a:lnTo>
                <a:lnTo>
                  <a:pt x="2613660" y="3767328"/>
                </a:lnTo>
                <a:lnTo>
                  <a:pt x="2738019" y="3839109"/>
                </a:lnTo>
                <a:close/>
                <a:moveTo>
                  <a:pt x="2744724" y="3842919"/>
                </a:moveTo>
                <a:lnTo>
                  <a:pt x="2855747" y="3907003"/>
                </a:lnTo>
                <a:lnTo>
                  <a:pt x="2741295" y="3973068"/>
                </a:lnTo>
                <a:lnTo>
                  <a:pt x="2630272" y="3908984"/>
                </a:lnTo>
                <a:lnTo>
                  <a:pt x="2744724" y="3842919"/>
                </a:lnTo>
                <a:close/>
                <a:moveTo>
                  <a:pt x="2751354" y="3839109"/>
                </a:moveTo>
                <a:lnTo>
                  <a:pt x="2872283" y="3769309"/>
                </a:lnTo>
                <a:lnTo>
                  <a:pt x="2983306" y="3833394"/>
                </a:lnTo>
                <a:lnTo>
                  <a:pt x="2862377" y="3903193"/>
                </a:lnTo>
                <a:lnTo>
                  <a:pt x="2751354" y="3839109"/>
                </a:lnTo>
                <a:close/>
                <a:moveTo>
                  <a:pt x="2990012" y="3837204"/>
                </a:moveTo>
                <a:lnTo>
                  <a:pt x="3114370" y="3908984"/>
                </a:lnTo>
                <a:lnTo>
                  <a:pt x="2993441" y="3978783"/>
                </a:lnTo>
                <a:lnTo>
                  <a:pt x="2869082" y="3907003"/>
                </a:lnTo>
                <a:lnTo>
                  <a:pt x="2990012" y="3837204"/>
                </a:lnTo>
                <a:close/>
                <a:moveTo>
                  <a:pt x="2996641" y="3833317"/>
                </a:moveTo>
                <a:lnTo>
                  <a:pt x="3111094" y="3767252"/>
                </a:lnTo>
                <a:lnTo>
                  <a:pt x="3235452" y="3839032"/>
                </a:lnTo>
                <a:lnTo>
                  <a:pt x="3121000" y="3905098"/>
                </a:lnTo>
                <a:lnTo>
                  <a:pt x="2996641" y="3833317"/>
                </a:lnTo>
                <a:close/>
                <a:moveTo>
                  <a:pt x="3242158" y="3842919"/>
                </a:moveTo>
                <a:lnTo>
                  <a:pt x="3353181" y="3907003"/>
                </a:lnTo>
                <a:lnTo>
                  <a:pt x="3238729" y="3973068"/>
                </a:lnTo>
                <a:lnTo>
                  <a:pt x="3127705" y="3908984"/>
                </a:lnTo>
                <a:lnTo>
                  <a:pt x="3242158" y="3842919"/>
                </a:lnTo>
                <a:close/>
                <a:moveTo>
                  <a:pt x="3248863" y="3839109"/>
                </a:moveTo>
                <a:lnTo>
                  <a:pt x="3369793" y="3769309"/>
                </a:lnTo>
                <a:lnTo>
                  <a:pt x="3480816" y="3833394"/>
                </a:lnTo>
                <a:lnTo>
                  <a:pt x="3359887" y="3903193"/>
                </a:lnTo>
                <a:lnTo>
                  <a:pt x="3248863" y="3839109"/>
                </a:lnTo>
                <a:close/>
                <a:moveTo>
                  <a:pt x="3487522" y="3837204"/>
                </a:moveTo>
                <a:lnTo>
                  <a:pt x="3611880" y="3908984"/>
                </a:lnTo>
                <a:lnTo>
                  <a:pt x="3490951" y="3978783"/>
                </a:lnTo>
                <a:lnTo>
                  <a:pt x="3366592" y="3907003"/>
                </a:lnTo>
                <a:lnTo>
                  <a:pt x="3487522" y="3837204"/>
                </a:lnTo>
                <a:close/>
                <a:moveTo>
                  <a:pt x="3494151" y="3833317"/>
                </a:moveTo>
                <a:lnTo>
                  <a:pt x="3608604" y="3767252"/>
                </a:lnTo>
                <a:lnTo>
                  <a:pt x="3732962" y="3839032"/>
                </a:lnTo>
                <a:lnTo>
                  <a:pt x="3618509" y="3905098"/>
                </a:lnTo>
                <a:lnTo>
                  <a:pt x="3494151" y="3833317"/>
                </a:lnTo>
                <a:close/>
                <a:moveTo>
                  <a:pt x="3739667" y="3842919"/>
                </a:moveTo>
                <a:lnTo>
                  <a:pt x="3850691" y="3907003"/>
                </a:lnTo>
                <a:lnTo>
                  <a:pt x="3736239" y="3973068"/>
                </a:lnTo>
                <a:lnTo>
                  <a:pt x="3625215" y="3908984"/>
                </a:lnTo>
                <a:lnTo>
                  <a:pt x="3739667" y="3842919"/>
                </a:lnTo>
                <a:close/>
                <a:moveTo>
                  <a:pt x="3746297" y="3839109"/>
                </a:moveTo>
                <a:lnTo>
                  <a:pt x="3867226" y="3769309"/>
                </a:lnTo>
                <a:lnTo>
                  <a:pt x="3978250" y="3833394"/>
                </a:lnTo>
                <a:lnTo>
                  <a:pt x="3857320" y="3903193"/>
                </a:lnTo>
                <a:lnTo>
                  <a:pt x="3746297" y="3839109"/>
                </a:lnTo>
                <a:close/>
                <a:moveTo>
                  <a:pt x="3984955" y="3837204"/>
                </a:moveTo>
                <a:lnTo>
                  <a:pt x="4109314" y="3908984"/>
                </a:lnTo>
                <a:lnTo>
                  <a:pt x="3988384" y="3978783"/>
                </a:lnTo>
                <a:lnTo>
                  <a:pt x="3864026" y="3907003"/>
                </a:lnTo>
                <a:lnTo>
                  <a:pt x="3984955" y="3837204"/>
                </a:lnTo>
                <a:close/>
                <a:moveTo>
                  <a:pt x="3991661" y="3833317"/>
                </a:moveTo>
                <a:lnTo>
                  <a:pt x="4106113" y="3767252"/>
                </a:lnTo>
                <a:lnTo>
                  <a:pt x="4230472" y="3839032"/>
                </a:lnTo>
                <a:lnTo>
                  <a:pt x="4116019" y="3905098"/>
                </a:lnTo>
                <a:lnTo>
                  <a:pt x="3991661" y="3833317"/>
                </a:lnTo>
                <a:close/>
                <a:moveTo>
                  <a:pt x="4237101" y="3842919"/>
                </a:moveTo>
                <a:lnTo>
                  <a:pt x="4348125" y="3907003"/>
                </a:lnTo>
                <a:lnTo>
                  <a:pt x="4233672" y="3973068"/>
                </a:lnTo>
                <a:lnTo>
                  <a:pt x="4122649" y="3908984"/>
                </a:lnTo>
                <a:lnTo>
                  <a:pt x="4237101" y="3842919"/>
                </a:lnTo>
                <a:close/>
                <a:moveTo>
                  <a:pt x="4112743" y="3763442"/>
                </a:moveTo>
                <a:lnTo>
                  <a:pt x="4233672" y="3693643"/>
                </a:lnTo>
                <a:lnTo>
                  <a:pt x="4358031" y="3765423"/>
                </a:lnTo>
                <a:lnTo>
                  <a:pt x="4237101" y="3835222"/>
                </a:lnTo>
                <a:lnTo>
                  <a:pt x="4112743" y="3763442"/>
                </a:lnTo>
                <a:close/>
                <a:moveTo>
                  <a:pt x="4122725" y="3621786"/>
                </a:moveTo>
                <a:lnTo>
                  <a:pt x="4237177" y="3555721"/>
                </a:lnTo>
                <a:lnTo>
                  <a:pt x="4348201" y="3619805"/>
                </a:lnTo>
                <a:lnTo>
                  <a:pt x="4233748" y="3685870"/>
                </a:lnTo>
                <a:lnTo>
                  <a:pt x="4122725" y="3621786"/>
                </a:lnTo>
                <a:close/>
                <a:moveTo>
                  <a:pt x="4112743" y="3476168"/>
                </a:moveTo>
                <a:lnTo>
                  <a:pt x="4233672" y="3406369"/>
                </a:lnTo>
                <a:lnTo>
                  <a:pt x="4358031" y="3478149"/>
                </a:lnTo>
                <a:lnTo>
                  <a:pt x="4237101" y="3547948"/>
                </a:lnTo>
                <a:lnTo>
                  <a:pt x="4112743" y="3476168"/>
                </a:lnTo>
                <a:close/>
                <a:moveTo>
                  <a:pt x="4122725" y="3334588"/>
                </a:moveTo>
                <a:lnTo>
                  <a:pt x="4237177" y="3268523"/>
                </a:lnTo>
                <a:lnTo>
                  <a:pt x="4348201" y="3332607"/>
                </a:lnTo>
                <a:lnTo>
                  <a:pt x="4233748" y="3398672"/>
                </a:lnTo>
                <a:lnTo>
                  <a:pt x="4122725" y="3334588"/>
                </a:lnTo>
                <a:close/>
                <a:moveTo>
                  <a:pt x="4112743" y="3188970"/>
                </a:moveTo>
                <a:lnTo>
                  <a:pt x="4233672" y="3119171"/>
                </a:lnTo>
                <a:lnTo>
                  <a:pt x="4358031" y="3190951"/>
                </a:lnTo>
                <a:lnTo>
                  <a:pt x="4237101" y="3260751"/>
                </a:lnTo>
                <a:lnTo>
                  <a:pt x="4112743" y="3188970"/>
                </a:lnTo>
                <a:close/>
                <a:moveTo>
                  <a:pt x="4122725" y="3047314"/>
                </a:moveTo>
                <a:lnTo>
                  <a:pt x="4237177" y="2981249"/>
                </a:lnTo>
                <a:lnTo>
                  <a:pt x="4348201" y="3045333"/>
                </a:lnTo>
                <a:lnTo>
                  <a:pt x="4233748" y="3111399"/>
                </a:lnTo>
                <a:lnTo>
                  <a:pt x="4122725" y="3047314"/>
                </a:lnTo>
                <a:close/>
                <a:moveTo>
                  <a:pt x="4112743" y="2901772"/>
                </a:moveTo>
                <a:lnTo>
                  <a:pt x="4233672" y="2831973"/>
                </a:lnTo>
                <a:lnTo>
                  <a:pt x="4358031" y="2903754"/>
                </a:lnTo>
                <a:lnTo>
                  <a:pt x="4237101" y="2973553"/>
                </a:lnTo>
                <a:lnTo>
                  <a:pt x="4112743" y="2901772"/>
                </a:lnTo>
                <a:close/>
                <a:moveTo>
                  <a:pt x="4106113" y="2897886"/>
                </a:moveTo>
                <a:lnTo>
                  <a:pt x="3995090" y="2833802"/>
                </a:lnTo>
                <a:lnTo>
                  <a:pt x="4116019" y="2764003"/>
                </a:lnTo>
                <a:lnTo>
                  <a:pt x="4227043" y="2828087"/>
                </a:lnTo>
                <a:lnTo>
                  <a:pt x="4106113" y="2897886"/>
                </a:lnTo>
                <a:close/>
                <a:moveTo>
                  <a:pt x="4099408" y="2901772"/>
                </a:moveTo>
                <a:lnTo>
                  <a:pt x="3984955" y="2967838"/>
                </a:lnTo>
                <a:lnTo>
                  <a:pt x="3873932" y="2903754"/>
                </a:lnTo>
                <a:lnTo>
                  <a:pt x="3988384" y="2837688"/>
                </a:lnTo>
                <a:lnTo>
                  <a:pt x="4099408" y="2901772"/>
                </a:lnTo>
                <a:close/>
                <a:moveTo>
                  <a:pt x="3867302" y="2899867"/>
                </a:moveTo>
                <a:lnTo>
                  <a:pt x="3742944" y="2828087"/>
                </a:lnTo>
                <a:lnTo>
                  <a:pt x="3857397" y="2762022"/>
                </a:lnTo>
                <a:lnTo>
                  <a:pt x="3981755" y="2833802"/>
                </a:lnTo>
                <a:lnTo>
                  <a:pt x="3867302" y="2899867"/>
                </a:lnTo>
                <a:close/>
                <a:moveTo>
                  <a:pt x="3860597" y="2903754"/>
                </a:moveTo>
                <a:lnTo>
                  <a:pt x="3739667" y="2973553"/>
                </a:lnTo>
                <a:lnTo>
                  <a:pt x="3615309" y="2901772"/>
                </a:lnTo>
                <a:lnTo>
                  <a:pt x="3736239" y="2831973"/>
                </a:lnTo>
                <a:lnTo>
                  <a:pt x="3860597" y="2903754"/>
                </a:lnTo>
                <a:close/>
                <a:moveTo>
                  <a:pt x="3608604" y="2897886"/>
                </a:moveTo>
                <a:lnTo>
                  <a:pt x="3497580" y="2833802"/>
                </a:lnTo>
                <a:lnTo>
                  <a:pt x="3618509" y="2764003"/>
                </a:lnTo>
                <a:lnTo>
                  <a:pt x="3729533" y="2828087"/>
                </a:lnTo>
                <a:lnTo>
                  <a:pt x="3608604" y="2897886"/>
                </a:lnTo>
                <a:close/>
                <a:moveTo>
                  <a:pt x="3601898" y="2901772"/>
                </a:moveTo>
                <a:lnTo>
                  <a:pt x="3487446" y="2967838"/>
                </a:lnTo>
                <a:lnTo>
                  <a:pt x="3376422" y="2903754"/>
                </a:lnTo>
                <a:lnTo>
                  <a:pt x="3490874" y="2837688"/>
                </a:lnTo>
                <a:lnTo>
                  <a:pt x="3601898" y="2901772"/>
                </a:lnTo>
                <a:close/>
                <a:moveTo>
                  <a:pt x="3369793" y="2899867"/>
                </a:moveTo>
                <a:lnTo>
                  <a:pt x="3245434" y="2828087"/>
                </a:lnTo>
                <a:lnTo>
                  <a:pt x="3359887" y="2762022"/>
                </a:lnTo>
                <a:lnTo>
                  <a:pt x="3484245" y="2833802"/>
                </a:lnTo>
                <a:lnTo>
                  <a:pt x="3369793" y="2899867"/>
                </a:lnTo>
                <a:close/>
                <a:moveTo>
                  <a:pt x="3363163" y="2903754"/>
                </a:moveTo>
                <a:lnTo>
                  <a:pt x="3242234" y="2973553"/>
                </a:lnTo>
                <a:lnTo>
                  <a:pt x="3117876" y="2901772"/>
                </a:lnTo>
                <a:lnTo>
                  <a:pt x="3238805" y="2831973"/>
                </a:lnTo>
                <a:lnTo>
                  <a:pt x="3363163" y="2903754"/>
                </a:lnTo>
                <a:close/>
                <a:moveTo>
                  <a:pt x="3111094" y="2897886"/>
                </a:moveTo>
                <a:lnTo>
                  <a:pt x="3000070" y="2833802"/>
                </a:lnTo>
                <a:lnTo>
                  <a:pt x="3121000" y="2764003"/>
                </a:lnTo>
                <a:lnTo>
                  <a:pt x="3232023" y="2828087"/>
                </a:lnTo>
                <a:lnTo>
                  <a:pt x="3111094" y="2897886"/>
                </a:lnTo>
                <a:close/>
                <a:moveTo>
                  <a:pt x="3104464" y="2901772"/>
                </a:moveTo>
                <a:lnTo>
                  <a:pt x="2990012" y="2967838"/>
                </a:lnTo>
                <a:lnTo>
                  <a:pt x="2878989" y="2903754"/>
                </a:lnTo>
                <a:lnTo>
                  <a:pt x="2993441" y="2837688"/>
                </a:lnTo>
                <a:lnTo>
                  <a:pt x="3104464" y="2901772"/>
                </a:lnTo>
                <a:close/>
                <a:moveTo>
                  <a:pt x="2872359" y="2899867"/>
                </a:moveTo>
                <a:lnTo>
                  <a:pt x="2748001" y="2828087"/>
                </a:lnTo>
                <a:lnTo>
                  <a:pt x="2862453" y="2762022"/>
                </a:lnTo>
                <a:lnTo>
                  <a:pt x="2986812" y="2833802"/>
                </a:lnTo>
                <a:lnTo>
                  <a:pt x="2872359" y="2899867"/>
                </a:lnTo>
                <a:close/>
                <a:moveTo>
                  <a:pt x="2865654" y="2903754"/>
                </a:moveTo>
                <a:lnTo>
                  <a:pt x="2744724" y="2973553"/>
                </a:lnTo>
                <a:lnTo>
                  <a:pt x="2620366" y="2901772"/>
                </a:lnTo>
                <a:lnTo>
                  <a:pt x="2741295" y="2831973"/>
                </a:lnTo>
                <a:lnTo>
                  <a:pt x="2865654" y="2903754"/>
                </a:lnTo>
                <a:close/>
                <a:moveTo>
                  <a:pt x="2613660" y="2897886"/>
                </a:moveTo>
                <a:lnTo>
                  <a:pt x="2502637" y="2833802"/>
                </a:lnTo>
                <a:lnTo>
                  <a:pt x="2623566" y="2764003"/>
                </a:lnTo>
                <a:lnTo>
                  <a:pt x="2734589" y="2828087"/>
                </a:lnTo>
                <a:lnTo>
                  <a:pt x="2613660" y="2897886"/>
                </a:lnTo>
                <a:close/>
                <a:moveTo>
                  <a:pt x="2606954" y="2901772"/>
                </a:moveTo>
                <a:lnTo>
                  <a:pt x="2492502" y="2967838"/>
                </a:lnTo>
                <a:lnTo>
                  <a:pt x="2381479" y="2903754"/>
                </a:lnTo>
                <a:lnTo>
                  <a:pt x="2495931" y="2837688"/>
                </a:lnTo>
                <a:lnTo>
                  <a:pt x="2606954" y="2901772"/>
                </a:lnTo>
                <a:close/>
                <a:moveTo>
                  <a:pt x="2616937" y="3047314"/>
                </a:moveTo>
                <a:lnTo>
                  <a:pt x="2496007" y="3117114"/>
                </a:lnTo>
                <a:lnTo>
                  <a:pt x="2371649" y="3045333"/>
                </a:lnTo>
                <a:lnTo>
                  <a:pt x="2492578" y="2975534"/>
                </a:lnTo>
                <a:lnTo>
                  <a:pt x="2616937" y="3047314"/>
                </a:lnTo>
                <a:close/>
                <a:moveTo>
                  <a:pt x="2606954" y="3188970"/>
                </a:moveTo>
                <a:lnTo>
                  <a:pt x="2492502" y="3255036"/>
                </a:lnTo>
                <a:lnTo>
                  <a:pt x="2381479" y="3190951"/>
                </a:lnTo>
                <a:lnTo>
                  <a:pt x="2495931" y="3124886"/>
                </a:lnTo>
                <a:lnTo>
                  <a:pt x="2606954" y="3188970"/>
                </a:lnTo>
                <a:close/>
                <a:moveTo>
                  <a:pt x="2616937" y="3334588"/>
                </a:moveTo>
                <a:lnTo>
                  <a:pt x="2496007" y="3404387"/>
                </a:lnTo>
                <a:lnTo>
                  <a:pt x="2371649" y="3332607"/>
                </a:lnTo>
                <a:lnTo>
                  <a:pt x="2492578" y="3262808"/>
                </a:lnTo>
                <a:lnTo>
                  <a:pt x="2616937" y="3334588"/>
                </a:lnTo>
                <a:close/>
                <a:moveTo>
                  <a:pt x="2606954" y="3476168"/>
                </a:moveTo>
                <a:lnTo>
                  <a:pt x="2492502" y="3542233"/>
                </a:lnTo>
                <a:lnTo>
                  <a:pt x="2381479" y="3478149"/>
                </a:lnTo>
                <a:lnTo>
                  <a:pt x="2495931" y="3412084"/>
                </a:lnTo>
                <a:lnTo>
                  <a:pt x="2606954" y="3476168"/>
                </a:lnTo>
                <a:close/>
                <a:moveTo>
                  <a:pt x="2616937" y="3621786"/>
                </a:moveTo>
                <a:lnTo>
                  <a:pt x="2496007" y="3691585"/>
                </a:lnTo>
                <a:lnTo>
                  <a:pt x="2371649" y="3619805"/>
                </a:lnTo>
                <a:lnTo>
                  <a:pt x="2492578" y="3550006"/>
                </a:lnTo>
                <a:lnTo>
                  <a:pt x="2616937" y="3621786"/>
                </a:lnTo>
                <a:close/>
                <a:moveTo>
                  <a:pt x="2606954" y="3763442"/>
                </a:moveTo>
                <a:lnTo>
                  <a:pt x="2492502" y="3829507"/>
                </a:lnTo>
                <a:lnTo>
                  <a:pt x="2381479" y="3765423"/>
                </a:lnTo>
                <a:lnTo>
                  <a:pt x="2495931" y="3699358"/>
                </a:lnTo>
                <a:lnTo>
                  <a:pt x="2606954" y="3763442"/>
                </a:lnTo>
                <a:close/>
                <a:moveTo>
                  <a:pt x="2616937" y="3908984"/>
                </a:moveTo>
                <a:lnTo>
                  <a:pt x="2496007" y="3978783"/>
                </a:lnTo>
                <a:lnTo>
                  <a:pt x="2371649" y="3907003"/>
                </a:lnTo>
                <a:lnTo>
                  <a:pt x="2492578" y="3837204"/>
                </a:lnTo>
                <a:lnTo>
                  <a:pt x="2616937" y="3908984"/>
                </a:lnTo>
                <a:close/>
                <a:moveTo>
                  <a:pt x="2606954" y="4050640"/>
                </a:moveTo>
                <a:lnTo>
                  <a:pt x="2492502" y="4116705"/>
                </a:lnTo>
                <a:lnTo>
                  <a:pt x="2381479" y="4052621"/>
                </a:lnTo>
                <a:lnTo>
                  <a:pt x="2495931" y="3986555"/>
                </a:lnTo>
                <a:lnTo>
                  <a:pt x="2606954" y="4050640"/>
                </a:lnTo>
                <a:close/>
                <a:moveTo>
                  <a:pt x="2502637" y="3982669"/>
                </a:moveTo>
                <a:lnTo>
                  <a:pt x="2623566" y="3912870"/>
                </a:lnTo>
                <a:lnTo>
                  <a:pt x="2734589" y="3976954"/>
                </a:lnTo>
                <a:lnTo>
                  <a:pt x="2613660" y="4046754"/>
                </a:lnTo>
                <a:lnTo>
                  <a:pt x="2502637" y="3982669"/>
                </a:lnTo>
                <a:close/>
                <a:moveTo>
                  <a:pt x="2741295" y="3980840"/>
                </a:moveTo>
                <a:lnTo>
                  <a:pt x="2865654" y="4052621"/>
                </a:lnTo>
                <a:lnTo>
                  <a:pt x="2744724" y="4122420"/>
                </a:lnTo>
                <a:lnTo>
                  <a:pt x="2620366" y="4050640"/>
                </a:lnTo>
                <a:lnTo>
                  <a:pt x="2741295" y="3980840"/>
                </a:lnTo>
                <a:close/>
                <a:moveTo>
                  <a:pt x="2747924" y="3976954"/>
                </a:moveTo>
                <a:lnTo>
                  <a:pt x="2862377" y="3910889"/>
                </a:lnTo>
                <a:lnTo>
                  <a:pt x="2986735" y="3982669"/>
                </a:lnTo>
                <a:lnTo>
                  <a:pt x="2872283" y="4048735"/>
                </a:lnTo>
                <a:lnTo>
                  <a:pt x="2747924" y="3976954"/>
                </a:lnTo>
                <a:close/>
                <a:moveTo>
                  <a:pt x="2993441" y="3986555"/>
                </a:moveTo>
                <a:lnTo>
                  <a:pt x="3104464" y="4050640"/>
                </a:lnTo>
                <a:lnTo>
                  <a:pt x="2990012" y="4116705"/>
                </a:lnTo>
                <a:lnTo>
                  <a:pt x="2878989" y="4052621"/>
                </a:lnTo>
                <a:lnTo>
                  <a:pt x="2993441" y="3986555"/>
                </a:lnTo>
                <a:close/>
                <a:moveTo>
                  <a:pt x="3000147" y="3982669"/>
                </a:moveTo>
                <a:lnTo>
                  <a:pt x="3121076" y="3912870"/>
                </a:lnTo>
                <a:lnTo>
                  <a:pt x="3232099" y="3976954"/>
                </a:lnTo>
                <a:lnTo>
                  <a:pt x="3111170" y="4046754"/>
                </a:lnTo>
                <a:lnTo>
                  <a:pt x="3000147" y="3982669"/>
                </a:lnTo>
                <a:close/>
                <a:moveTo>
                  <a:pt x="3238729" y="3980840"/>
                </a:moveTo>
                <a:lnTo>
                  <a:pt x="3363087" y="4052621"/>
                </a:lnTo>
                <a:lnTo>
                  <a:pt x="3242158" y="4122420"/>
                </a:lnTo>
                <a:lnTo>
                  <a:pt x="3117799" y="4050640"/>
                </a:lnTo>
                <a:lnTo>
                  <a:pt x="3238729" y="3980840"/>
                </a:lnTo>
                <a:close/>
                <a:moveTo>
                  <a:pt x="3245434" y="3976954"/>
                </a:moveTo>
                <a:lnTo>
                  <a:pt x="3359887" y="3910889"/>
                </a:lnTo>
                <a:lnTo>
                  <a:pt x="3484245" y="3982669"/>
                </a:lnTo>
                <a:lnTo>
                  <a:pt x="3369793" y="4048735"/>
                </a:lnTo>
                <a:lnTo>
                  <a:pt x="3245434" y="3976954"/>
                </a:lnTo>
                <a:close/>
                <a:moveTo>
                  <a:pt x="3490951" y="3986555"/>
                </a:moveTo>
                <a:lnTo>
                  <a:pt x="3601974" y="4050640"/>
                </a:lnTo>
                <a:lnTo>
                  <a:pt x="3487522" y="4116705"/>
                </a:lnTo>
                <a:lnTo>
                  <a:pt x="3376498" y="4052621"/>
                </a:lnTo>
                <a:lnTo>
                  <a:pt x="3490951" y="3986555"/>
                </a:lnTo>
                <a:close/>
                <a:moveTo>
                  <a:pt x="3497580" y="3982669"/>
                </a:moveTo>
                <a:lnTo>
                  <a:pt x="3618509" y="3912870"/>
                </a:lnTo>
                <a:lnTo>
                  <a:pt x="3729533" y="3976954"/>
                </a:lnTo>
                <a:lnTo>
                  <a:pt x="3608604" y="4046754"/>
                </a:lnTo>
                <a:lnTo>
                  <a:pt x="3497580" y="3982669"/>
                </a:lnTo>
                <a:close/>
                <a:moveTo>
                  <a:pt x="3736239" y="3980840"/>
                </a:moveTo>
                <a:lnTo>
                  <a:pt x="3860597" y="4052621"/>
                </a:lnTo>
                <a:lnTo>
                  <a:pt x="3739667" y="4122420"/>
                </a:lnTo>
                <a:lnTo>
                  <a:pt x="3615309" y="4050640"/>
                </a:lnTo>
                <a:lnTo>
                  <a:pt x="3736239" y="3980840"/>
                </a:lnTo>
                <a:close/>
                <a:moveTo>
                  <a:pt x="3742868" y="3976954"/>
                </a:moveTo>
                <a:lnTo>
                  <a:pt x="3857320" y="3910889"/>
                </a:lnTo>
                <a:lnTo>
                  <a:pt x="3981679" y="3982669"/>
                </a:lnTo>
                <a:lnTo>
                  <a:pt x="3867226" y="4048735"/>
                </a:lnTo>
                <a:lnTo>
                  <a:pt x="3742868" y="3976954"/>
                </a:lnTo>
                <a:close/>
                <a:moveTo>
                  <a:pt x="3988384" y="3986555"/>
                </a:moveTo>
                <a:lnTo>
                  <a:pt x="4099408" y="4050640"/>
                </a:lnTo>
                <a:lnTo>
                  <a:pt x="3984955" y="4116705"/>
                </a:lnTo>
                <a:lnTo>
                  <a:pt x="3873932" y="4052621"/>
                </a:lnTo>
                <a:lnTo>
                  <a:pt x="3988384" y="3986555"/>
                </a:lnTo>
                <a:close/>
                <a:moveTo>
                  <a:pt x="3995090" y="3982669"/>
                </a:moveTo>
                <a:lnTo>
                  <a:pt x="4116019" y="3912870"/>
                </a:lnTo>
                <a:lnTo>
                  <a:pt x="4227043" y="3976954"/>
                </a:lnTo>
                <a:lnTo>
                  <a:pt x="4106113" y="4046754"/>
                </a:lnTo>
                <a:lnTo>
                  <a:pt x="3995090" y="3982669"/>
                </a:lnTo>
                <a:close/>
                <a:moveTo>
                  <a:pt x="4233748" y="3980840"/>
                </a:moveTo>
                <a:lnTo>
                  <a:pt x="4358107" y="4052621"/>
                </a:lnTo>
                <a:lnTo>
                  <a:pt x="4237177" y="4122420"/>
                </a:lnTo>
                <a:lnTo>
                  <a:pt x="4112819" y="4050640"/>
                </a:lnTo>
                <a:lnTo>
                  <a:pt x="4233748" y="3980840"/>
                </a:lnTo>
                <a:close/>
                <a:moveTo>
                  <a:pt x="4240378" y="3976954"/>
                </a:moveTo>
                <a:lnTo>
                  <a:pt x="4354830" y="3910889"/>
                </a:lnTo>
                <a:lnTo>
                  <a:pt x="4479189" y="3982669"/>
                </a:lnTo>
                <a:lnTo>
                  <a:pt x="4364736" y="4048735"/>
                </a:lnTo>
                <a:lnTo>
                  <a:pt x="4240378" y="3976954"/>
                </a:lnTo>
                <a:close/>
                <a:moveTo>
                  <a:pt x="4243807" y="3839109"/>
                </a:moveTo>
                <a:lnTo>
                  <a:pt x="4364736" y="3769309"/>
                </a:lnTo>
                <a:lnTo>
                  <a:pt x="4475760" y="3833394"/>
                </a:lnTo>
                <a:lnTo>
                  <a:pt x="4354830" y="3903193"/>
                </a:lnTo>
                <a:lnTo>
                  <a:pt x="4243807" y="3839109"/>
                </a:lnTo>
                <a:close/>
                <a:moveTo>
                  <a:pt x="4240378" y="3689757"/>
                </a:moveTo>
                <a:lnTo>
                  <a:pt x="4354830" y="3623691"/>
                </a:lnTo>
                <a:lnTo>
                  <a:pt x="4479189" y="3695472"/>
                </a:lnTo>
                <a:lnTo>
                  <a:pt x="4364736" y="3761537"/>
                </a:lnTo>
                <a:lnTo>
                  <a:pt x="4240378" y="3689757"/>
                </a:lnTo>
                <a:close/>
                <a:moveTo>
                  <a:pt x="4243807" y="3551834"/>
                </a:moveTo>
                <a:lnTo>
                  <a:pt x="4364736" y="3482035"/>
                </a:lnTo>
                <a:lnTo>
                  <a:pt x="4475760" y="3546119"/>
                </a:lnTo>
                <a:lnTo>
                  <a:pt x="4354830" y="3615919"/>
                </a:lnTo>
                <a:lnTo>
                  <a:pt x="4243807" y="3551834"/>
                </a:lnTo>
                <a:close/>
                <a:moveTo>
                  <a:pt x="4240378" y="3402482"/>
                </a:moveTo>
                <a:lnTo>
                  <a:pt x="4354830" y="3336417"/>
                </a:lnTo>
                <a:lnTo>
                  <a:pt x="4479189" y="3408197"/>
                </a:lnTo>
                <a:lnTo>
                  <a:pt x="4364736" y="3474263"/>
                </a:lnTo>
                <a:lnTo>
                  <a:pt x="4240378" y="3402482"/>
                </a:lnTo>
                <a:close/>
                <a:moveTo>
                  <a:pt x="4243807" y="3264637"/>
                </a:moveTo>
                <a:lnTo>
                  <a:pt x="4364736" y="3194837"/>
                </a:lnTo>
                <a:lnTo>
                  <a:pt x="4475760" y="3258922"/>
                </a:lnTo>
                <a:lnTo>
                  <a:pt x="4354830" y="3328721"/>
                </a:lnTo>
                <a:lnTo>
                  <a:pt x="4243807" y="3264637"/>
                </a:lnTo>
                <a:close/>
                <a:moveTo>
                  <a:pt x="4240378" y="3115285"/>
                </a:moveTo>
                <a:lnTo>
                  <a:pt x="4354830" y="3049219"/>
                </a:lnTo>
                <a:lnTo>
                  <a:pt x="4479189" y="3121000"/>
                </a:lnTo>
                <a:lnTo>
                  <a:pt x="4364736" y="3187065"/>
                </a:lnTo>
                <a:lnTo>
                  <a:pt x="4240378" y="3115285"/>
                </a:lnTo>
                <a:close/>
                <a:moveTo>
                  <a:pt x="4243807" y="2977439"/>
                </a:moveTo>
                <a:lnTo>
                  <a:pt x="4364736" y="2907640"/>
                </a:lnTo>
                <a:lnTo>
                  <a:pt x="4475760" y="2971724"/>
                </a:lnTo>
                <a:lnTo>
                  <a:pt x="4354830" y="3041523"/>
                </a:lnTo>
                <a:lnTo>
                  <a:pt x="4243807" y="2977439"/>
                </a:lnTo>
                <a:close/>
                <a:moveTo>
                  <a:pt x="4240378" y="2828087"/>
                </a:moveTo>
                <a:lnTo>
                  <a:pt x="4354830" y="2762022"/>
                </a:lnTo>
                <a:lnTo>
                  <a:pt x="4479189" y="2833802"/>
                </a:lnTo>
                <a:lnTo>
                  <a:pt x="4364736" y="2899867"/>
                </a:lnTo>
                <a:lnTo>
                  <a:pt x="4240378" y="2828087"/>
                </a:lnTo>
                <a:close/>
                <a:moveTo>
                  <a:pt x="4243807" y="2690165"/>
                </a:moveTo>
                <a:lnTo>
                  <a:pt x="4364736" y="2620366"/>
                </a:lnTo>
                <a:lnTo>
                  <a:pt x="4475760" y="2684450"/>
                </a:lnTo>
                <a:lnTo>
                  <a:pt x="4354830" y="2754249"/>
                </a:lnTo>
                <a:lnTo>
                  <a:pt x="4243807" y="2690165"/>
                </a:lnTo>
                <a:close/>
                <a:moveTo>
                  <a:pt x="4348125" y="2758135"/>
                </a:moveTo>
                <a:lnTo>
                  <a:pt x="4233672" y="2824201"/>
                </a:lnTo>
                <a:lnTo>
                  <a:pt x="4122649" y="2760117"/>
                </a:lnTo>
                <a:lnTo>
                  <a:pt x="4237101" y="2694051"/>
                </a:lnTo>
                <a:lnTo>
                  <a:pt x="4348125" y="2758135"/>
                </a:lnTo>
                <a:close/>
                <a:moveTo>
                  <a:pt x="4116019" y="2756230"/>
                </a:moveTo>
                <a:lnTo>
                  <a:pt x="3991661" y="2684450"/>
                </a:lnTo>
                <a:lnTo>
                  <a:pt x="4106113" y="2618384"/>
                </a:lnTo>
                <a:lnTo>
                  <a:pt x="4230472" y="2690165"/>
                </a:lnTo>
                <a:lnTo>
                  <a:pt x="4116019" y="2756230"/>
                </a:lnTo>
                <a:close/>
                <a:moveTo>
                  <a:pt x="4109314" y="2760117"/>
                </a:moveTo>
                <a:lnTo>
                  <a:pt x="3988384" y="2829916"/>
                </a:lnTo>
                <a:lnTo>
                  <a:pt x="3864026" y="2758135"/>
                </a:lnTo>
                <a:lnTo>
                  <a:pt x="3984955" y="2688336"/>
                </a:lnTo>
                <a:lnTo>
                  <a:pt x="4109314" y="2760117"/>
                </a:lnTo>
                <a:close/>
                <a:moveTo>
                  <a:pt x="3857320" y="2754249"/>
                </a:moveTo>
                <a:lnTo>
                  <a:pt x="3746297" y="2690165"/>
                </a:lnTo>
                <a:lnTo>
                  <a:pt x="3867226" y="2620366"/>
                </a:lnTo>
                <a:lnTo>
                  <a:pt x="3978250" y="2684450"/>
                </a:lnTo>
                <a:lnTo>
                  <a:pt x="3857320" y="2754249"/>
                </a:lnTo>
                <a:close/>
                <a:moveTo>
                  <a:pt x="3850615" y="2758135"/>
                </a:moveTo>
                <a:lnTo>
                  <a:pt x="3736162" y="2824201"/>
                </a:lnTo>
                <a:lnTo>
                  <a:pt x="3625215" y="2760117"/>
                </a:lnTo>
                <a:lnTo>
                  <a:pt x="3739667" y="2694051"/>
                </a:lnTo>
                <a:lnTo>
                  <a:pt x="3850615" y="2758135"/>
                </a:lnTo>
                <a:close/>
                <a:moveTo>
                  <a:pt x="3618509" y="2756230"/>
                </a:moveTo>
                <a:lnTo>
                  <a:pt x="3494151" y="2684450"/>
                </a:lnTo>
                <a:lnTo>
                  <a:pt x="3608604" y="2618384"/>
                </a:lnTo>
                <a:lnTo>
                  <a:pt x="3732962" y="2690165"/>
                </a:lnTo>
                <a:lnTo>
                  <a:pt x="3618509" y="2756230"/>
                </a:lnTo>
                <a:close/>
                <a:moveTo>
                  <a:pt x="3611880" y="2760117"/>
                </a:moveTo>
                <a:lnTo>
                  <a:pt x="3490951" y="2829916"/>
                </a:lnTo>
                <a:lnTo>
                  <a:pt x="3366592" y="2758135"/>
                </a:lnTo>
                <a:lnTo>
                  <a:pt x="3487522" y="2688336"/>
                </a:lnTo>
                <a:lnTo>
                  <a:pt x="3611880" y="2760117"/>
                </a:lnTo>
                <a:close/>
                <a:moveTo>
                  <a:pt x="3359887" y="2754249"/>
                </a:moveTo>
                <a:lnTo>
                  <a:pt x="3248863" y="2690165"/>
                </a:lnTo>
                <a:lnTo>
                  <a:pt x="3369793" y="2620366"/>
                </a:lnTo>
                <a:lnTo>
                  <a:pt x="3480816" y="2684450"/>
                </a:lnTo>
                <a:lnTo>
                  <a:pt x="3359887" y="2754249"/>
                </a:lnTo>
                <a:close/>
                <a:moveTo>
                  <a:pt x="3353181" y="2758135"/>
                </a:moveTo>
                <a:lnTo>
                  <a:pt x="3238729" y="2824201"/>
                </a:lnTo>
                <a:lnTo>
                  <a:pt x="3127705" y="2760117"/>
                </a:lnTo>
                <a:lnTo>
                  <a:pt x="3242158" y="2694051"/>
                </a:lnTo>
                <a:lnTo>
                  <a:pt x="3353181" y="2758135"/>
                </a:lnTo>
                <a:close/>
                <a:moveTo>
                  <a:pt x="3121076" y="2756230"/>
                </a:moveTo>
                <a:lnTo>
                  <a:pt x="2996717" y="2684450"/>
                </a:lnTo>
                <a:lnTo>
                  <a:pt x="3111170" y="2618384"/>
                </a:lnTo>
                <a:lnTo>
                  <a:pt x="3235528" y="2690165"/>
                </a:lnTo>
                <a:lnTo>
                  <a:pt x="3121076" y="2756230"/>
                </a:lnTo>
                <a:close/>
                <a:moveTo>
                  <a:pt x="3114370" y="2760117"/>
                </a:moveTo>
                <a:lnTo>
                  <a:pt x="2993441" y="2829916"/>
                </a:lnTo>
                <a:lnTo>
                  <a:pt x="2869082" y="2758135"/>
                </a:lnTo>
                <a:lnTo>
                  <a:pt x="2990012" y="2688336"/>
                </a:lnTo>
                <a:lnTo>
                  <a:pt x="3114370" y="2760117"/>
                </a:lnTo>
                <a:close/>
                <a:moveTo>
                  <a:pt x="2862377" y="2754249"/>
                </a:moveTo>
                <a:lnTo>
                  <a:pt x="2751354" y="2690165"/>
                </a:lnTo>
                <a:lnTo>
                  <a:pt x="2872283" y="2620366"/>
                </a:lnTo>
                <a:lnTo>
                  <a:pt x="2983306" y="2684450"/>
                </a:lnTo>
                <a:lnTo>
                  <a:pt x="2862377" y="2754249"/>
                </a:lnTo>
                <a:close/>
                <a:moveTo>
                  <a:pt x="2855671" y="2758135"/>
                </a:moveTo>
                <a:lnTo>
                  <a:pt x="2741295" y="2824201"/>
                </a:lnTo>
                <a:lnTo>
                  <a:pt x="2630272" y="2760117"/>
                </a:lnTo>
                <a:lnTo>
                  <a:pt x="2744724" y="2694051"/>
                </a:lnTo>
                <a:lnTo>
                  <a:pt x="2855671" y="2758135"/>
                </a:lnTo>
                <a:close/>
                <a:moveTo>
                  <a:pt x="2623566" y="2756230"/>
                </a:moveTo>
                <a:lnTo>
                  <a:pt x="2499208" y="2684450"/>
                </a:lnTo>
                <a:lnTo>
                  <a:pt x="2613660" y="2618384"/>
                </a:lnTo>
                <a:lnTo>
                  <a:pt x="2738019" y="2690165"/>
                </a:lnTo>
                <a:lnTo>
                  <a:pt x="2623566" y="2756230"/>
                </a:lnTo>
                <a:close/>
                <a:moveTo>
                  <a:pt x="2616937" y="2760117"/>
                </a:moveTo>
                <a:lnTo>
                  <a:pt x="2496007" y="2829916"/>
                </a:lnTo>
                <a:lnTo>
                  <a:pt x="2371649" y="2758135"/>
                </a:lnTo>
                <a:lnTo>
                  <a:pt x="2492578" y="2688336"/>
                </a:lnTo>
                <a:lnTo>
                  <a:pt x="2616937" y="2760117"/>
                </a:lnTo>
                <a:close/>
                <a:moveTo>
                  <a:pt x="2364943" y="2754249"/>
                </a:moveTo>
                <a:lnTo>
                  <a:pt x="2253920" y="2690165"/>
                </a:lnTo>
                <a:lnTo>
                  <a:pt x="2374849" y="2620366"/>
                </a:lnTo>
                <a:lnTo>
                  <a:pt x="2485873" y="2684450"/>
                </a:lnTo>
                <a:lnTo>
                  <a:pt x="2364943" y="2754249"/>
                </a:lnTo>
                <a:close/>
                <a:moveTo>
                  <a:pt x="2489302" y="2833802"/>
                </a:moveTo>
                <a:lnTo>
                  <a:pt x="2374849" y="2899867"/>
                </a:lnTo>
                <a:lnTo>
                  <a:pt x="2250491" y="2828087"/>
                </a:lnTo>
                <a:lnTo>
                  <a:pt x="2364943" y="2762022"/>
                </a:lnTo>
                <a:lnTo>
                  <a:pt x="2489302" y="2833802"/>
                </a:lnTo>
                <a:close/>
                <a:moveTo>
                  <a:pt x="2485873" y="2971648"/>
                </a:moveTo>
                <a:lnTo>
                  <a:pt x="2364943" y="3041447"/>
                </a:lnTo>
                <a:lnTo>
                  <a:pt x="2253920" y="2977363"/>
                </a:lnTo>
                <a:lnTo>
                  <a:pt x="2374849" y="2907564"/>
                </a:lnTo>
                <a:lnTo>
                  <a:pt x="2485873" y="2971648"/>
                </a:lnTo>
                <a:close/>
                <a:moveTo>
                  <a:pt x="2489302" y="3121000"/>
                </a:moveTo>
                <a:lnTo>
                  <a:pt x="2374849" y="3187065"/>
                </a:lnTo>
                <a:lnTo>
                  <a:pt x="2250491" y="3115285"/>
                </a:lnTo>
                <a:lnTo>
                  <a:pt x="2364943" y="3049219"/>
                </a:lnTo>
                <a:lnTo>
                  <a:pt x="2489302" y="3121000"/>
                </a:lnTo>
                <a:close/>
                <a:moveTo>
                  <a:pt x="2485873" y="3258922"/>
                </a:moveTo>
                <a:lnTo>
                  <a:pt x="2364943" y="3328721"/>
                </a:lnTo>
                <a:lnTo>
                  <a:pt x="2253920" y="3264637"/>
                </a:lnTo>
                <a:lnTo>
                  <a:pt x="2374849" y="3194837"/>
                </a:lnTo>
                <a:lnTo>
                  <a:pt x="2485873" y="3258922"/>
                </a:lnTo>
                <a:close/>
                <a:moveTo>
                  <a:pt x="2489302" y="3408274"/>
                </a:moveTo>
                <a:lnTo>
                  <a:pt x="2374849" y="3474339"/>
                </a:lnTo>
                <a:lnTo>
                  <a:pt x="2250491" y="3402559"/>
                </a:lnTo>
                <a:lnTo>
                  <a:pt x="2364943" y="3336493"/>
                </a:lnTo>
                <a:lnTo>
                  <a:pt x="2489302" y="3408274"/>
                </a:lnTo>
                <a:close/>
                <a:moveTo>
                  <a:pt x="2485873" y="3546119"/>
                </a:moveTo>
                <a:lnTo>
                  <a:pt x="2364943" y="3615919"/>
                </a:lnTo>
                <a:lnTo>
                  <a:pt x="2253920" y="3551834"/>
                </a:lnTo>
                <a:lnTo>
                  <a:pt x="2374849" y="3482035"/>
                </a:lnTo>
                <a:lnTo>
                  <a:pt x="2485873" y="3546119"/>
                </a:lnTo>
                <a:close/>
                <a:moveTo>
                  <a:pt x="2489302" y="3695472"/>
                </a:moveTo>
                <a:lnTo>
                  <a:pt x="2374849" y="3761537"/>
                </a:lnTo>
                <a:lnTo>
                  <a:pt x="2250491" y="3689757"/>
                </a:lnTo>
                <a:lnTo>
                  <a:pt x="2364943" y="3623691"/>
                </a:lnTo>
                <a:lnTo>
                  <a:pt x="2489302" y="3695472"/>
                </a:lnTo>
                <a:close/>
                <a:moveTo>
                  <a:pt x="2485873" y="3833317"/>
                </a:moveTo>
                <a:lnTo>
                  <a:pt x="2364943" y="3903117"/>
                </a:lnTo>
                <a:lnTo>
                  <a:pt x="2253920" y="3839032"/>
                </a:lnTo>
                <a:lnTo>
                  <a:pt x="2374849" y="3769233"/>
                </a:lnTo>
                <a:lnTo>
                  <a:pt x="2485873" y="3833317"/>
                </a:lnTo>
                <a:close/>
                <a:moveTo>
                  <a:pt x="2489302" y="3982669"/>
                </a:moveTo>
                <a:lnTo>
                  <a:pt x="2374849" y="4048735"/>
                </a:lnTo>
                <a:lnTo>
                  <a:pt x="2250491" y="3976954"/>
                </a:lnTo>
                <a:lnTo>
                  <a:pt x="2364943" y="3910889"/>
                </a:lnTo>
                <a:lnTo>
                  <a:pt x="2489302" y="3982669"/>
                </a:lnTo>
                <a:close/>
                <a:moveTo>
                  <a:pt x="2485873" y="4120591"/>
                </a:moveTo>
                <a:lnTo>
                  <a:pt x="2364943" y="4190390"/>
                </a:lnTo>
                <a:lnTo>
                  <a:pt x="2253920" y="4126306"/>
                </a:lnTo>
                <a:lnTo>
                  <a:pt x="2374849" y="4056507"/>
                </a:lnTo>
                <a:lnTo>
                  <a:pt x="2485873" y="4120591"/>
                </a:lnTo>
                <a:close/>
                <a:moveTo>
                  <a:pt x="2492502" y="4124401"/>
                </a:moveTo>
                <a:lnTo>
                  <a:pt x="2616861" y="4196182"/>
                </a:lnTo>
                <a:lnTo>
                  <a:pt x="2495931" y="4265981"/>
                </a:lnTo>
                <a:lnTo>
                  <a:pt x="2371573" y="4194200"/>
                </a:lnTo>
                <a:lnTo>
                  <a:pt x="2492502" y="4124401"/>
                </a:lnTo>
                <a:close/>
                <a:moveTo>
                  <a:pt x="2499208" y="4120591"/>
                </a:moveTo>
                <a:lnTo>
                  <a:pt x="2613660" y="4054526"/>
                </a:lnTo>
                <a:lnTo>
                  <a:pt x="2738019" y="4126306"/>
                </a:lnTo>
                <a:lnTo>
                  <a:pt x="2623566" y="4192372"/>
                </a:lnTo>
                <a:lnTo>
                  <a:pt x="2499208" y="4120591"/>
                </a:lnTo>
                <a:close/>
                <a:moveTo>
                  <a:pt x="2744724" y="4130193"/>
                </a:moveTo>
                <a:lnTo>
                  <a:pt x="2855747" y="4194277"/>
                </a:lnTo>
                <a:lnTo>
                  <a:pt x="2741295" y="4260342"/>
                </a:lnTo>
                <a:lnTo>
                  <a:pt x="2630272" y="4196258"/>
                </a:lnTo>
                <a:lnTo>
                  <a:pt x="2744724" y="4130193"/>
                </a:lnTo>
                <a:close/>
                <a:moveTo>
                  <a:pt x="2751354" y="4126306"/>
                </a:moveTo>
                <a:lnTo>
                  <a:pt x="2872283" y="4056507"/>
                </a:lnTo>
                <a:lnTo>
                  <a:pt x="2983306" y="4120591"/>
                </a:lnTo>
                <a:lnTo>
                  <a:pt x="2862377" y="4190390"/>
                </a:lnTo>
                <a:lnTo>
                  <a:pt x="2751354" y="4126306"/>
                </a:lnTo>
                <a:close/>
                <a:moveTo>
                  <a:pt x="2990012" y="4124401"/>
                </a:moveTo>
                <a:lnTo>
                  <a:pt x="3114370" y="4196182"/>
                </a:lnTo>
                <a:lnTo>
                  <a:pt x="2993441" y="4265981"/>
                </a:lnTo>
                <a:lnTo>
                  <a:pt x="2869082" y="4194200"/>
                </a:lnTo>
                <a:lnTo>
                  <a:pt x="2990012" y="4124401"/>
                </a:lnTo>
                <a:close/>
                <a:moveTo>
                  <a:pt x="2996717" y="4120591"/>
                </a:moveTo>
                <a:lnTo>
                  <a:pt x="3111170" y="4054526"/>
                </a:lnTo>
                <a:lnTo>
                  <a:pt x="3235528" y="4126306"/>
                </a:lnTo>
                <a:lnTo>
                  <a:pt x="3121076" y="4192372"/>
                </a:lnTo>
                <a:lnTo>
                  <a:pt x="2996717" y="4120591"/>
                </a:lnTo>
                <a:close/>
                <a:moveTo>
                  <a:pt x="3242158" y="4130193"/>
                </a:moveTo>
                <a:lnTo>
                  <a:pt x="3353181" y="4194277"/>
                </a:lnTo>
                <a:lnTo>
                  <a:pt x="3238729" y="4260342"/>
                </a:lnTo>
                <a:lnTo>
                  <a:pt x="3127705" y="4196258"/>
                </a:lnTo>
                <a:lnTo>
                  <a:pt x="3242158" y="4130193"/>
                </a:lnTo>
                <a:close/>
                <a:moveTo>
                  <a:pt x="3248863" y="4126306"/>
                </a:moveTo>
                <a:lnTo>
                  <a:pt x="3369793" y="4056507"/>
                </a:lnTo>
                <a:lnTo>
                  <a:pt x="3480816" y="4120591"/>
                </a:lnTo>
                <a:lnTo>
                  <a:pt x="3359887" y="4190390"/>
                </a:lnTo>
                <a:lnTo>
                  <a:pt x="3248863" y="4126306"/>
                </a:lnTo>
                <a:close/>
                <a:moveTo>
                  <a:pt x="3487446" y="4124401"/>
                </a:moveTo>
                <a:lnTo>
                  <a:pt x="3611804" y="4196182"/>
                </a:lnTo>
                <a:lnTo>
                  <a:pt x="3490874" y="4265981"/>
                </a:lnTo>
                <a:lnTo>
                  <a:pt x="3366516" y="4194200"/>
                </a:lnTo>
                <a:lnTo>
                  <a:pt x="3487446" y="4124401"/>
                </a:lnTo>
                <a:close/>
                <a:moveTo>
                  <a:pt x="3494151" y="4120591"/>
                </a:moveTo>
                <a:lnTo>
                  <a:pt x="3608604" y="4054526"/>
                </a:lnTo>
                <a:lnTo>
                  <a:pt x="3732962" y="4126306"/>
                </a:lnTo>
                <a:lnTo>
                  <a:pt x="3618509" y="4192372"/>
                </a:lnTo>
                <a:lnTo>
                  <a:pt x="3494151" y="4120591"/>
                </a:lnTo>
                <a:close/>
                <a:moveTo>
                  <a:pt x="3739667" y="4130116"/>
                </a:moveTo>
                <a:lnTo>
                  <a:pt x="3850691" y="4194200"/>
                </a:lnTo>
                <a:lnTo>
                  <a:pt x="3736239" y="4260266"/>
                </a:lnTo>
                <a:lnTo>
                  <a:pt x="3625215" y="4196258"/>
                </a:lnTo>
                <a:lnTo>
                  <a:pt x="3739667" y="4130116"/>
                </a:lnTo>
                <a:close/>
                <a:moveTo>
                  <a:pt x="3746373" y="4126306"/>
                </a:moveTo>
                <a:lnTo>
                  <a:pt x="3867302" y="4056507"/>
                </a:lnTo>
                <a:lnTo>
                  <a:pt x="3978326" y="4120591"/>
                </a:lnTo>
                <a:lnTo>
                  <a:pt x="3857397" y="4190390"/>
                </a:lnTo>
                <a:lnTo>
                  <a:pt x="3746373" y="4126306"/>
                </a:lnTo>
                <a:close/>
                <a:moveTo>
                  <a:pt x="3984955" y="4124401"/>
                </a:moveTo>
                <a:lnTo>
                  <a:pt x="4109314" y="4196182"/>
                </a:lnTo>
                <a:lnTo>
                  <a:pt x="3988384" y="4265981"/>
                </a:lnTo>
                <a:lnTo>
                  <a:pt x="3864026" y="4194200"/>
                </a:lnTo>
                <a:lnTo>
                  <a:pt x="3984955" y="4124401"/>
                </a:lnTo>
                <a:close/>
                <a:moveTo>
                  <a:pt x="3991661" y="4120591"/>
                </a:moveTo>
                <a:lnTo>
                  <a:pt x="4106113" y="4054526"/>
                </a:lnTo>
                <a:lnTo>
                  <a:pt x="4230472" y="4126306"/>
                </a:lnTo>
                <a:lnTo>
                  <a:pt x="4116019" y="4192372"/>
                </a:lnTo>
                <a:lnTo>
                  <a:pt x="3991661" y="4120591"/>
                </a:lnTo>
                <a:close/>
                <a:moveTo>
                  <a:pt x="4237177" y="4130193"/>
                </a:moveTo>
                <a:lnTo>
                  <a:pt x="4348201" y="4194277"/>
                </a:lnTo>
                <a:lnTo>
                  <a:pt x="4233748" y="4260342"/>
                </a:lnTo>
                <a:lnTo>
                  <a:pt x="4122725" y="4196258"/>
                </a:lnTo>
                <a:lnTo>
                  <a:pt x="4237177" y="4130193"/>
                </a:lnTo>
                <a:close/>
                <a:moveTo>
                  <a:pt x="4243807" y="4126306"/>
                </a:moveTo>
                <a:lnTo>
                  <a:pt x="4364736" y="4056507"/>
                </a:lnTo>
                <a:lnTo>
                  <a:pt x="4475760" y="4120591"/>
                </a:lnTo>
                <a:lnTo>
                  <a:pt x="4354830" y="4190390"/>
                </a:lnTo>
                <a:lnTo>
                  <a:pt x="4243807" y="4126306"/>
                </a:lnTo>
                <a:close/>
                <a:moveTo>
                  <a:pt x="4482465" y="4124401"/>
                </a:moveTo>
                <a:lnTo>
                  <a:pt x="4606824" y="4196182"/>
                </a:lnTo>
                <a:lnTo>
                  <a:pt x="4485894" y="4265981"/>
                </a:lnTo>
                <a:lnTo>
                  <a:pt x="4361536" y="4194200"/>
                </a:lnTo>
                <a:lnTo>
                  <a:pt x="4482465" y="4124401"/>
                </a:lnTo>
                <a:close/>
                <a:moveTo>
                  <a:pt x="4371442" y="4052621"/>
                </a:moveTo>
                <a:lnTo>
                  <a:pt x="4485894" y="3986555"/>
                </a:lnTo>
                <a:lnTo>
                  <a:pt x="4596918" y="4050640"/>
                </a:lnTo>
                <a:lnTo>
                  <a:pt x="4482465" y="4116705"/>
                </a:lnTo>
                <a:lnTo>
                  <a:pt x="4371442" y="4052621"/>
                </a:lnTo>
                <a:close/>
                <a:moveTo>
                  <a:pt x="4361536" y="3907003"/>
                </a:moveTo>
                <a:lnTo>
                  <a:pt x="4482465" y="3837204"/>
                </a:lnTo>
                <a:lnTo>
                  <a:pt x="4606824" y="3908984"/>
                </a:lnTo>
                <a:lnTo>
                  <a:pt x="4485894" y="3978783"/>
                </a:lnTo>
                <a:lnTo>
                  <a:pt x="4361536" y="3907003"/>
                </a:lnTo>
                <a:close/>
                <a:moveTo>
                  <a:pt x="4371442" y="3765423"/>
                </a:moveTo>
                <a:lnTo>
                  <a:pt x="4485894" y="3699358"/>
                </a:lnTo>
                <a:lnTo>
                  <a:pt x="4596918" y="3763442"/>
                </a:lnTo>
                <a:lnTo>
                  <a:pt x="4482465" y="3829507"/>
                </a:lnTo>
                <a:lnTo>
                  <a:pt x="4371442" y="3765423"/>
                </a:lnTo>
                <a:close/>
                <a:moveTo>
                  <a:pt x="4361460" y="3619805"/>
                </a:moveTo>
                <a:lnTo>
                  <a:pt x="4482389" y="3550006"/>
                </a:lnTo>
                <a:lnTo>
                  <a:pt x="4606747" y="3621786"/>
                </a:lnTo>
                <a:lnTo>
                  <a:pt x="4485818" y="3691585"/>
                </a:lnTo>
                <a:lnTo>
                  <a:pt x="4361460" y="3619805"/>
                </a:lnTo>
                <a:close/>
                <a:moveTo>
                  <a:pt x="4371442" y="3478149"/>
                </a:moveTo>
                <a:lnTo>
                  <a:pt x="4485894" y="3412084"/>
                </a:lnTo>
                <a:lnTo>
                  <a:pt x="4596918" y="3476168"/>
                </a:lnTo>
                <a:lnTo>
                  <a:pt x="4482465" y="3542233"/>
                </a:lnTo>
                <a:lnTo>
                  <a:pt x="4371442" y="3478149"/>
                </a:lnTo>
                <a:close/>
                <a:moveTo>
                  <a:pt x="4361536" y="3332607"/>
                </a:moveTo>
                <a:lnTo>
                  <a:pt x="4482465" y="3262808"/>
                </a:lnTo>
                <a:lnTo>
                  <a:pt x="4606824" y="3334588"/>
                </a:lnTo>
                <a:lnTo>
                  <a:pt x="4485894" y="3404387"/>
                </a:lnTo>
                <a:lnTo>
                  <a:pt x="4361536" y="3332607"/>
                </a:lnTo>
                <a:close/>
                <a:moveTo>
                  <a:pt x="4371442" y="3190951"/>
                </a:moveTo>
                <a:lnTo>
                  <a:pt x="4485894" y="3124886"/>
                </a:lnTo>
                <a:lnTo>
                  <a:pt x="4596918" y="3188970"/>
                </a:lnTo>
                <a:lnTo>
                  <a:pt x="4482465" y="3255036"/>
                </a:lnTo>
                <a:lnTo>
                  <a:pt x="4371442" y="3190951"/>
                </a:lnTo>
                <a:close/>
                <a:moveTo>
                  <a:pt x="4361460" y="3045333"/>
                </a:moveTo>
                <a:lnTo>
                  <a:pt x="4482389" y="2975534"/>
                </a:lnTo>
                <a:lnTo>
                  <a:pt x="4606747" y="3047314"/>
                </a:lnTo>
                <a:lnTo>
                  <a:pt x="4485818" y="3117114"/>
                </a:lnTo>
                <a:lnTo>
                  <a:pt x="4361460" y="3045333"/>
                </a:lnTo>
                <a:close/>
                <a:moveTo>
                  <a:pt x="4371442" y="2903754"/>
                </a:moveTo>
                <a:lnTo>
                  <a:pt x="4485894" y="2837688"/>
                </a:lnTo>
                <a:lnTo>
                  <a:pt x="4596918" y="2901772"/>
                </a:lnTo>
                <a:lnTo>
                  <a:pt x="4482465" y="2967838"/>
                </a:lnTo>
                <a:lnTo>
                  <a:pt x="4371442" y="2903754"/>
                </a:lnTo>
                <a:close/>
                <a:moveTo>
                  <a:pt x="4361536" y="2758135"/>
                </a:moveTo>
                <a:lnTo>
                  <a:pt x="4482465" y="2688336"/>
                </a:lnTo>
                <a:lnTo>
                  <a:pt x="4606824" y="2760117"/>
                </a:lnTo>
                <a:lnTo>
                  <a:pt x="4485894" y="2829916"/>
                </a:lnTo>
                <a:lnTo>
                  <a:pt x="4361536" y="2758135"/>
                </a:lnTo>
                <a:close/>
                <a:moveTo>
                  <a:pt x="4371442" y="2616479"/>
                </a:moveTo>
                <a:lnTo>
                  <a:pt x="4485894" y="2550414"/>
                </a:lnTo>
                <a:lnTo>
                  <a:pt x="4596918" y="2614498"/>
                </a:lnTo>
                <a:lnTo>
                  <a:pt x="4482465" y="2680564"/>
                </a:lnTo>
                <a:lnTo>
                  <a:pt x="4371442" y="2616479"/>
                </a:lnTo>
                <a:close/>
                <a:moveTo>
                  <a:pt x="4364736" y="2612669"/>
                </a:moveTo>
                <a:lnTo>
                  <a:pt x="4240378" y="2540889"/>
                </a:lnTo>
                <a:lnTo>
                  <a:pt x="4354830" y="2474824"/>
                </a:lnTo>
                <a:lnTo>
                  <a:pt x="4479189" y="2546604"/>
                </a:lnTo>
                <a:lnTo>
                  <a:pt x="4364736" y="2612669"/>
                </a:lnTo>
                <a:close/>
                <a:moveTo>
                  <a:pt x="4358107" y="2616479"/>
                </a:moveTo>
                <a:lnTo>
                  <a:pt x="4237177" y="2686279"/>
                </a:lnTo>
                <a:lnTo>
                  <a:pt x="4112819" y="2614498"/>
                </a:lnTo>
                <a:lnTo>
                  <a:pt x="4233748" y="2544699"/>
                </a:lnTo>
                <a:lnTo>
                  <a:pt x="4358107" y="2616479"/>
                </a:lnTo>
                <a:close/>
                <a:moveTo>
                  <a:pt x="4106113" y="2610688"/>
                </a:moveTo>
                <a:lnTo>
                  <a:pt x="3995090" y="2546604"/>
                </a:lnTo>
                <a:lnTo>
                  <a:pt x="4116019" y="2476805"/>
                </a:lnTo>
                <a:lnTo>
                  <a:pt x="4227043" y="2540889"/>
                </a:lnTo>
                <a:lnTo>
                  <a:pt x="4106113" y="2610688"/>
                </a:lnTo>
                <a:close/>
                <a:moveTo>
                  <a:pt x="4099408" y="2614498"/>
                </a:moveTo>
                <a:lnTo>
                  <a:pt x="3984955" y="2680564"/>
                </a:lnTo>
                <a:lnTo>
                  <a:pt x="3873932" y="2616479"/>
                </a:lnTo>
                <a:lnTo>
                  <a:pt x="3988384" y="2550414"/>
                </a:lnTo>
                <a:lnTo>
                  <a:pt x="4099408" y="2614498"/>
                </a:lnTo>
                <a:close/>
                <a:moveTo>
                  <a:pt x="3867302" y="2612669"/>
                </a:moveTo>
                <a:lnTo>
                  <a:pt x="3742944" y="2540889"/>
                </a:lnTo>
                <a:lnTo>
                  <a:pt x="3857397" y="2474824"/>
                </a:lnTo>
                <a:lnTo>
                  <a:pt x="3981755" y="2546604"/>
                </a:lnTo>
                <a:lnTo>
                  <a:pt x="3867302" y="2612669"/>
                </a:lnTo>
                <a:close/>
                <a:moveTo>
                  <a:pt x="3860597" y="2616479"/>
                </a:moveTo>
                <a:lnTo>
                  <a:pt x="3739667" y="2686279"/>
                </a:lnTo>
                <a:lnTo>
                  <a:pt x="3615309" y="2614498"/>
                </a:lnTo>
                <a:lnTo>
                  <a:pt x="3736239" y="2544699"/>
                </a:lnTo>
                <a:lnTo>
                  <a:pt x="3860597" y="2616479"/>
                </a:lnTo>
                <a:close/>
                <a:moveTo>
                  <a:pt x="3608604" y="2610688"/>
                </a:moveTo>
                <a:lnTo>
                  <a:pt x="3497580" y="2546604"/>
                </a:lnTo>
                <a:lnTo>
                  <a:pt x="3618509" y="2476805"/>
                </a:lnTo>
                <a:lnTo>
                  <a:pt x="3729533" y="2540889"/>
                </a:lnTo>
                <a:lnTo>
                  <a:pt x="3608604" y="2610688"/>
                </a:lnTo>
                <a:close/>
                <a:moveTo>
                  <a:pt x="3601898" y="2614498"/>
                </a:moveTo>
                <a:lnTo>
                  <a:pt x="3487446" y="2680564"/>
                </a:lnTo>
                <a:lnTo>
                  <a:pt x="3376422" y="2616479"/>
                </a:lnTo>
                <a:lnTo>
                  <a:pt x="3490874" y="2550414"/>
                </a:lnTo>
                <a:lnTo>
                  <a:pt x="3601898" y="2614498"/>
                </a:lnTo>
                <a:close/>
                <a:moveTo>
                  <a:pt x="3369793" y="2612669"/>
                </a:moveTo>
                <a:lnTo>
                  <a:pt x="3245434" y="2540889"/>
                </a:lnTo>
                <a:lnTo>
                  <a:pt x="3359887" y="2474824"/>
                </a:lnTo>
                <a:lnTo>
                  <a:pt x="3484245" y="2546604"/>
                </a:lnTo>
                <a:lnTo>
                  <a:pt x="3369793" y="2612669"/>
                </a:lnTo>
                <a:close/>
                <a:moveTo>
                  <a:pt x="3363163" y="2616479"/>
                </a:moveTo>
                <a:lnTo>
                  <a:pt x="3242234" y="2686279"/>
                </a:lnTo>
                <a:lnTo>
                  <a:pt x="3117876" y="2614498"/>
                </a:lnTo>
                <a:lnTo>
                  <a:pt x="3238805" y="2544699"/>
                </a:lnTo>
                <a:lnTo>
                  <a:pt x="3363163" y="2616479"/>
                </a:lnTo>
                <a:close/>
                <a:moveTo>
                  <a:pt x="3111094" y="2610688"/>
                </a:moveTo>
                <a:lnTo>
                  <a:pt x="3000070" y="2546604"/>
                </a:lnTo>
                <a:lnTo>
                  <a:pt x="3121000" y="2476805"/>
                </a:lnTo>
                <a:lnTo>
                  <a:pt x="3232023" y="2540889"/>
                </a:lnTo>
                <a:lnTo>
                  <a:pt x="3111094" y="2610688"/>
                </a:lnTo>
                <a:close/>
                <a:moveTo>
                  <a:pt x="3104464" y="2614498"/>
                </a:moveTo>
                <a:lnTo>
                  <a:pt x="2990012" y="2680564"/>
                </a:lnTo>
                <a:lnTo>
                  <a:pt x="2878989" y="2616479"/>
                </a:lnTo>
                <a:lnTo>
                  <a:pt x="2993441" y="2550414"/>
                </a:lnTo>
                <a:lnTo>
                  <a:pt x="3104464" y="2614498"/>
                </a:lnTo>
                <a:close/>
                <a:moveTo>
                  <a:pt x="2872359" y="2612669"/>
                </a:moveTo>
                <a:lnTo>
                  <a:pt x="2748001" y="2540889"/>
                </a:lnTo>
                <a:lnTo>
                  <a:pt x="2862453" y="2474824"/>
                </a:lnTo>
                <a:lnTo>
                  <a:pt x="2986812" y="2546604"/>
                </a:lnTo>
                <a:lnTo>
                  <a:pt x="2872359" y="2612669"/>
                </a:lnTo>
                <a:close/>
                <a:moveTo>
                  <a:pt x="2865654" y="2616479"/>
                </a:moveTo>
                <a:lnTo>
                  <a:pt x="2744724" y="2686279"/>
                </a:lnTo>
                <a:lnTo>
                  <a:pt x="2620366" y="2614498"/>
                </a:lnTo>
                <a:lnTo>
                  <a:pt x="2741295" y="2544699"/>
                </a:lnTo>
                <a:lnTo>
                  <a:pt x="2865654" y="2616479"/>
                </a:lnTo>
                <a:close/>
                <a:moveTo>
                  <a:pt x="2613660" y="2610688"/>
                </a:moveTo>
                <a:lnTo>
                  <a:pt x="2502637" y="2546604"/>
                </a:lnTo>
                <a:lnTo>
                  <a:pt x="2623566" y="2476805"/>
                </a:lnTo>
                <a:lnTo>
                  <a:pt x="2734589" y="2540889"/>
                </a:lnTo>
                <a:lnTo>
                  <a:pt x="2613660" y="2610688"/>
                </a:lnTo>
                <a:close/>
                <a:moveTo>
                  <a:pt x="2606954" y="2614498"/>
                </a:moveTo>
                <a:lnTo>
                  <a:pt x="2492502" y="2680564"/>
                </a:lnTo>
                <a:lnTo>
                  <a:pt x="2381479" y="2616479"/>
                </a:lnTo>
                <a:lnTo>
                  <a:pt x="2495931" y="2550414"/>
                </a:lnTo>
                <a:lnTo>
                  <a:pt x="2606954" y="2614498"/>
                </a:lnTo>
                <a:close/>
                <a:moveTo>
                  <a:pt x="2374849" y="2612669"/>
                </a:moveTo>
                <a:lnTo>
                  <a:pt x="2250491" y="2540889"/>
                </a:lnTo>
                <a:lnTo>
                  <a:pt x="2364943" y="2474824"/>
                </a:lnTo>
                <a:lnTo>
                  <a:pt x="2489302" y="2546604"/>
                </a:lnTo>
                <a:lnTo>
                  <a:pt x="2374849" y="2612669"/>
                </a:lnTo>
                <a:close/>
                <a:moveTo>
                  <a:pt x="2368144" y="2616479"/>
                </a:moveTo>
                <a:lnTo>
                  <a:pt x="2247214" y="2686279"/>
                </a:lnTo>
                <a:lnTo>
                  <a:pt x="2122856" y="2614498"/>
                </a:lnTo>
                <a:lnTo>
                  <a:pt x="2243785" y="2544699"/>
                </a:lnTo>
                <a:lnTo>
                  <a:pt x="2368144" y="2616479"/>
                </a:lnTo>
                <a:close/>
                <a:moveTo>
                  <a:pt x="2358238" y="2758135"/>
                </a:moveTo>
                <a:lnTo>
                  <a:pt x="2243785" y="2824201"/>
                </a:lnTo>
                <a:lnTo>
                  <a:pt x="2132762" y="2760117"/>
                </a:lnTo>
                <a:lnTo>
                  <a:pt x="2247214" y="2694051"/>
                </a:lnTo>
                <a:lnTo>
                  <a:pt x="2358238" y="2758135"/>
                </a:lnTo>
                <a:close/>
                <a:moveTo>
                  <a:pt x="2368144" y="2903754"/>
                </a:moveTo>
                <a:lnTo>
                  <a:pt x="2247214" y="2973553"/>
                </a:lnTo>
                <a:lnTo>
                  <a:pt x="2122856" y="2901772"/>
                </a:lnTo>
                <a:lnTo>
                  <a:pt x="2243785" y="2831973"/>
                </a:lnTo>
                <a:lnTo>
                  <a:pt x="2368144" y="2903754"/>
                </a:lnTo>
                <a:close/>
                <a:moveTo>
                  <a:pt x="2358238" y="3045333"/>
                </a:moveTo>
                <a:lnTo>
                  <a:pt x="2243785" y="3111399"/>
                </a:lnTo>
                <a:lnTo>
                  <a:pt x="2132762" y="3047314"/>
                </a:lnTo>
                <a:lnTo>
                  <a:pt x="2247214" y="2981249"/>
                </a:lnTo>
                <a:lnTo>
                  <a:pt x="2358238" y="3045333"/>
                </a:lnTo>
                <a:close/>
                <a:moveTo>
                  <a:pt x="2368144" y="3190951"/>
                </a:moveTo>
                <a:lnTo>
                  <a:pt x="2247214" y="3260751"/>
                </a:lnTo>
                <a:lnTo>
                  <a:pt x="2122856" y="3188970"/>
                </a:lnTo>
                <a:lnTo>
                  <a:pt x="2243785" y="3119171"/>
                </a:lnTo>
                <a:lnTo>
                  <a:pt x="2368144" y="3190951"/>
                </a:lnTo>
                <a:close/>
                <a:moveTo>
                  <a:pt x="2358238" y="3332607"/>
                </a:moveTo>
                <a:lnTo>
                  <a:pt x="2243785" y="3398672"/>
                </a:lnTo>
                <a:lnTo>
                  <a:pt x="2132762" y="3334588"/>
                </a:lnTo>
                <a:lnTo>
                  <a:pt x="2247214" y="3268523"/>
                </a:lnTo>
                <a:lnTo>
                  <a:pt x="2358238" y="3332607"/>
                </a:lnTo>
                <a:close/>
                <a:moveTo>
                  <a:pt x="2368144" y="3478149"/>
                </a:moveTo>
                <a:lnTo>
                  <a:pt x="2247214" y="3547948"/>
                </a:lnTo>
                <a:lnTo>
                  <a:pt x="2122856" y="3476168"/>
                </a:lnTo>
                <a:lnTo>
                  <a:pt x="2243785" y="3406369"/>
                </a:lnTo>
                <a:lnTo>
                  <a:pt x="2368144" y="3478149"/>
                </a:lnTo>
                <a:close/>
                <a:moveTo>
                  <a:pt x="2358238" y="3619805"/>
                </a:moveTo>
                <a:lnTo>
                  <a:pt x="2243785" y="3685870"/>
                </a:lnTo>
                <a:lnTo>
                  <a:pt x="2132762" y="3621786"/>
                </a:lnTo>
                <a:lnTo>
                  <a:pt x="2247214" y="3555721"/>
                </a:lnTo>
                <a:lnTo>
                  <a:pt x="2358238" y="3619805"/>
                </a:lnTo>
                <a:close/>
                <a:moveTo>
                  <a:pt x="2368144" y="3765423"/>
                </a:moveTo>
                <a:lnTo>
                  <a:pt x="2247214" y="3835222"/>
                </a:lnTo>
                <a:lnTo>
                  <a:pt x="2122856" y="3763442"/>
                </a:lnTo>
                <a:lnTo>
                  <a:pt x="2243785" y="3693643"/>
                </a:lnTo>
                <a:lnTo>
                  <a:pt x="2368144" y="3765423"/>
                </a:lnTo>
                <a:close/>
                <a:moveTo>
                  <a:pt x="2358238" y="3907003"/>
                </a:moveTo>
                <a:lnTo>
                  <a:pt x="2243785" y="3973068"/>
                </a:lnTo>
                <a:lnTo>
                  <a:pt x="2132762" y="3908984"/>
                </a:lnTo>
                <a:lnTo>
                  <a:pt x="2247214" y="3842919"/>
                </a:lnTo>
                <a:lnTo>
                  <a:pt x="2358238" y="3907003"/>
                </a:lnTo>
                <a:close/>
                <a:moveTo>
                  <a:pt x="2368144" y="4052621"/>
                </a:moveTo>
                <a:lnTo>
                  <a:pt x="2247214" y="4122420"/>
                </a:lnTo>
                <a:lnTo>
                  <a:pt x="2122856" y="4050640"/>
                </a:lnTo>
                <a:lnTo>
                  <a:pt x="2243785" y="3980840"/>
                </a:lnTo>
                <a:lnTo>
                  <a:pt x="2368144" y="4052621"/>
                </a:lnTo>
                <a:close/>
                <a:moveTo>
                  <a:pt x="2358238" y="4194277"/>
                </a:moveTo>
                <a:lnTo>
                  <a:pt x="2243785" y="4260342"/>
                </a:lnTo>
                <a:lnTo>
                  <a:pt x="2132762" y="4196258"/>
                </a:lnTo>
                <a:lnTo>
                  <a:pt x="2247214" y="4130193"/>
                </a:lnTo>
                <a:lnTo>
                  <a:pt x="2358238" y="4194277"/>
                </a:lnTo>
                <a:close/>
                <a:moveTo>
                  <a:pt x="2368144" y="4339819"/>
                </a:moveTo>
                <a:lnTo>
                  <a:pt x="2247214" y="4409618"/>
                </a:lnTo>
                <a:lnTo>
                  <a:pt x="2122856" y="4337838"/>
                </a:lnTo>
                <a:lnTo>
                  <a:pt x="2243785" y="4268038"/>
                </a:lnTo>
                <a:lnTo>
                  <a:pt x="2368144" y="4339819"/>
                </a:lnTo>
                <a:close/>
                <a:moveTo>
                  <a:pt x="2250491" y="4264152"/>
                </a:moveTo>
                <a:lnTo>
                  <a:pt x="2364943" y="4198087"/>
                </a:lnTo>
                <a:lnTo>
                  <a:pt x="2489302" y="4269867"/>
                </a:lnTo>
                <a:lnTo>
                  <a:pt x="2374849" y="4335933"/>
                </a:lnTo>
                <a:lnTo>
                  <a:pt x="2250491" y="4264152"/>
                </a:lnTo>
                <a:close/>
                <a:moveTo>
                  <a:pt x="2495931" y="4273753"/>
                </a:moveTo>
                <a:lnTo>
                  <a:pt x="2606954" y="4337838"/>
                </a:lnTo>
                <a:lnTo>
                  <a:pt x="2492502" y="4403903"/>
                </a:lnTo>
                <a:lnTo>
                  <a:pt x="2381479" y="4339819"/>
                </a:lnTo>
                <a:lnTo>
                  <a:pt x="2495931" y="4273753"/>
                </a:lnTo>
                <a:close/>
                <a:moveTo>
                  <a:pt x="2502637" y="4269943"/>
                </a:moveTo>
                <a:lnTo>
                  <a:pt x="2623566" y="4200144"/>
                </a:lnTo>
                <a:lnTo>
                  <a:pt x="2734589" y="4264228"/>
                </a:lnTo>
                <a:lnTo>
                  <a:pt x="2613660" y="4334028"/>
                </a:lnTo>
                <a:lnTo>
                  <a:pt x="2502637" y="4269943"/>
                </a:lnTo>
                <a:close/>
                <a:moveTo>
                  <a:pt x="2741295" y="4268038"/>
                </a:moveTo>
                <a:lnTo>
                  <a:pt x="2865654" y="4339819"/>
                </a:lnTo>
                <a:lnTo>
                  <a:pt x="2744724" y="4409618"/>
                </a:lnTo>
                <a:lnTo>
                  <a:pt x="2620366" y="4337838"/>
                </a:lnTo>
                <a:lnTo>
                  <a:pt x="2741295" y="4268038"/>
                </a:lnTo>
                <a:close/>
                <a:moveTo>
                  <a:pt x="2747924" y="4264152"/>
                </a:moveTo>
                <a:lnTo>
                  <a:pt x="2862377" y="4198087"/>
                </a:lnTo>
                <a:lnTo>
                  <a:pt x="2986735" y="4269867"/>
                </a:lnTo>
                <a:lnTo>
                  <a:pt x="2872283" y="4335933"/>
                </a:lnTo>
                <a:lnTo>
                  <a:pt x="2747924" y="4264152"/>
                </a:lnTo>
                <a:close/>
                <a:moveTo>
                  <a:pt x="2993441" y="4273753"/>
                </a:moveTo>
                <a:lnTo>
                  <a:pt x="3104464" y="4337838"/>
                </a:lnTo>
                <a:lnTo>
                  <a:pt x="2990012" y="4403903"/>
                </a:lnTo>
                <a:lnTo>
                  <a:pt x="2878989" y="4339819"/>
                </a:lnTo>
                <a:lnTo>
                  <a:pt x="2993441" y="4273753"/>
                </a:lnTo>
                <a:close/>
                <a:moveTo>
                  <a:pt x="3000070" y="4269943"/>
                </a:moveTo>
                <a:lnTo>
                  <a:pt x="3121000" y="4200144"/>
                </a:lnTo>
                <a:lnTo>
                  <a:pt x="3232023" y="4264228"/>
                </a:lnTo>
                <a:lnTo>
                  <a:pt x="3111094" y="4334028"/>
                </a:lnTo>
                <a:lnTo>
                  <a:pt x="3000070" y="4269943"/>
                </a:lnTo>
                <a:close/>
                <a:moveTo>
                  <a:pt x="3238729" y="4268038"/>
                </a:moveTo>
                <a:lnTo>
                  <a:pt x="3363087" y="4339819"/>
                </a:lnTo>
                <a:lnTo>
                  <a:pt x="3242158" y="4409618"/>
                </a:lnTo>
                <a:lnTo>
                  <a:pt x="3117799" y="4337838"/>
                </a:lnTo>
                <a:lnTo>
                  <a:pt x="3238729" y="4268038"/>
                </a:lnTo>
                <a:close/>
                <a:moveTo>
                  <a:pt x="3245434" y="4264152"/>
                </a:moveTo>
                <a:lnTo>
                  <a:pt x="3359887" y="4198087"/>
                </a:lnTo>
                <a:lnTo>
                  <a:pt x="3484245" y="4269867"/>
                </a:lnTo>
                <a:lnTo>
                  <a:pt x="3369793" y="4335933"/>
                </a:lnTo>
                <a:lnTo>
                  <a:pt x="3245434" y="4264152"/>
                </a:lnTo>
                <a:close/>
                <a:moveTo>
                  <a:pt x="3490874" y="4273753"/>
                </a:moveTo>
                <a:lnTo>
                  <a:pt x="3601898" y="4337838"/>
                </a:lnTo>
                <a:lnTo>
                  <a:pt x="3487446" y="4403903"/>
                </a:lnTo>
                <a:lnTo>
                  <a:pt x="3376422" y="4339819"/>
                </a:lnTo>
                <a:lnTo>
                  <a:pt x="3490874" y="4273753"/>
                </a:lnTo>
                <a:close/>
                <a:moveTo>
                  <a:pt x="3497580" y="4269943"/>
                </a:moveTo>
                <a:lnTo>
                  <a:pt x="3618509" y="4200144"/>
                </a:lnTo>
                <a:lnTo>
                  <a:pt x="3729533" y="4264228"/>
                </a:lnTo>
                <a:lnTo>
                  <a:pt x="3608604" y="4334028"/>
                </a:lnTo>
                <a:lnTo>
                  <a:pt x="3497580" y="4269943"/>
                </a:lnTo>
                <a:close/>
                <a:moveTo>
                  <a:pt x="3736239" y="4268038"/>
                </a:moveTo>
                <a:lnTo>
                  <a:pt x="3860597" y="4339819"/>
                </a:lnTo>
                <a:lnTo>
                  <a:pt x="3739667" y="4409618"/>
                </a:lnTo>
                <a:lnTo>
                  <a:pt x="3615309" y="4337838"/>
                </a:lnTo>
                <a:lnTo>
                  <a:pt x="3736239" y="4268038"/>
                </a:lnTo>
                <a:close/>
                <a:moveTo>
                  <a:pt x="3742868" y="4264152"/>
                </a:moveTo>
                <a:lnTo>
                  <a:pt x="3857320" y="4198087"/>
                </a:lnTo>
                <a:lnTo>
                  <a:pt x="3981679" y="4269867"/>
                </a:lnTo>
                <a:lnTo>
                  <a:pt x="3867226" y="4335933"/>
                </a:lnTo>
                <a:lnTo>
                  <a:pt x="3742868" y="4264152"/>
                </a:lnTo>
                <a:close/>
                <a:moveTo>
                  <a:pt x="3988384" y="4273753"/>
                </a:moveTo>
                <a:lnTo>
                  <a:pt x="4099408" y="4337838"/>
                </a:lnTo>
                <a:lnTo>
                  <a:pt x="3984955" y="4403903"/>
                </a:lnTo>
                <a:lnTo>
                  <a:pt x="3873932" y="4339819"/>
                </a:lnTo>
                <a:lnTo>
                  <a:pt x="3988384" y="4273753"/>
                </a:lnTo>
                <a:close/>
                <a:moveTo>
                  <a:pt x="3995090" y="4269943"/>
                </a:moveTo>
                <a:lnTo>
                  <a:pt x="4116019" y="4200144"/>
                </a:lnTo>
                <a:lnTo>
                  <a:pt x="4227043" y="4264228"/>
                </a:lnTo>
                <a:lnTo>
                  <a:pt x="4106113" y="4334028"/>
                </a:lnTo>
                <a:lnTo>
                  <a:pt x="3995090" y="4269943"/>
                </a:lnTo>
                <a:close/>
                <a:moveTo>
                  <a:pt x="4233672" y="4268038"/>
                </a:moveTo>
                <a:lnTo>
                  <a:pt x="4358031" y="4339819"/>
                </a:lnTo>
                <a:lnTo>
                  <a:pt x="4237101" y="4409618"/>
                </a:lnTo>
                <a:lnTo>
                  <a:pt x="4112743" y="4337838"/>
                </a:lnTo>
                <a:lnTo>
                  <a:pt x="4233672" y="4268038"/>
                </a:lnTo>
                <a:close/>
                <a:moveTo>
                  <a:pt x="4240378" y="4264152"/>
                </a:moveTo>
                <a:lnTo>
                  <a:pt x="4354830" y="4198087"/>
                </a:lnTo>
                <a:lnTo>
                  <a:pt x="4479189" y="4269867"/>
                </a:lnTo>
                <a:lnTo>
                  <a:pt x="4364736" y="4335933"/>
                </a:lnTo>
                <a:lnTo>
                  <a:pt x="4240378" y="4264152"/>
                </a:lnTo>
                <a:close/>
                <a:moveTo>
                  <a:pt x="4485894" y="4273753"/>
                </a:moveTo>
                <a:lnTo>
                  <a:pt x="4596918" y="4337838"/>
                </a:lnTo>
                <a:lnTo>
                  <a:pt x="4482465" y="4403903"/>
                </a:lnTo>
                <a:lnTo>
                  <a:pt x="4371442" y="4339819"/>
                </a:lnTo>
                <a:lnTo>
                  <a:pt x="4485894" y="4273753"/>
                </a:lnTo>
                <a:close/>
                <a:moveTo>
                  <a:pt x="4492524" y="4269943"/>
                </a:moveTo>
                <a:lnTo>
                  <a:pt x="4613453" y="4200144"/>
                </a:lnTo>
                <a:lnTo>
                  <a:pt x="4724477" y="4264228"/>
                </a:lnTo>
                <a:lnTo>
                  <a:pt x="4603547" y="4334028"/>
                </a:lnTo>
                <a:lnTo>
                  <a:pt x="4492524" y="4269943"/>
                </a:lnTo>
                <a:close/>
                <a:moveTo>
                  <a:pt x="4489095" y="4120591"/>
                </a:moveTo>
                <a:lnTo>
                  <a:pt x="4603547" y="4054526"/>
                </a:lnTo>
                <a:lnTo>
                  <a:pt x="4727906" y="4126306"/>
                </a:lnTo>
                <a:lnTo>
                  <a:pt x="4613453" y="4192372"/>
                </a:lnTo>
                <a:lnTo>
                  <a:pt x="4489095" y="4120591"/>
                </a:lnTo>
                <a:close/>
                <a:moveTo>
                  <a:pt x="4492524" y="3982669"/>
                </a:moveTo>
                <a:lnTo>
                  <a:pt x="4613453" y="3912870"/>
                </a:lnTo>
                <a:lnTo>
                  <a:pt x="4724477" y="3976954"/>
                </a:lnTo>
                <a:lnTo>
                  <a:pt x="4603547" y="4046754"/>
                </a:lnTo>
                <a:lnTo>
                  <a:pt x="4492524" y="3982669"/>
                </a:lnTo>
                <a:close/>
                <a:moveTo>
                  <a:pt x="4489095" y="3833317"/>
                </a:moveTo>
                <a:lnTo>
                  <a:pt x="4603547" y="3767252"/>
                </a:lnTo>
                <a:lnTo>
                  <a:pt x="4727906" y="3839032"/>
                </a:lnTo>
                <a:lnTo>
                  <a:pt x="4613453" y="3905098"/>
                </a:lnTo>
                <a:lnTo>
                  <a:pt x="4489095" y="3833317"/>
                </a:lnTo>
                <a:close/>
                <a:moveTo>
                  <a:pt x="4492524" y="3695472"/>
                </a:moveTo>
                <a:lnTo>
                  <a:pt x="4613453" y="3625672"/>
                </a:lnTo>
                <a:lnTo>
                  <a:pt x="4724477" y="3689757"/>
                </a:lnTo>
                <a:lnTo>
                  <a:pt x="4603547" y="3759556"/>
                </a:lnTo>
                <a:lnTo>
                  <a:pt x="4492524" y="3695472"/>
                </a:lnTo>
                <a:close/>
                <a:moveTo>
                  <a:pt x="4489095" y="3546119"/>
                </a:moveTo>
                <a:lnTo>
                  <a:pt x="4603547" y="3480054"/>
                </a:lnTo>
                <a:lnTo>
                  <a:pt x="4727906" y="3551834"/>
                </a:lnTo>
                <a:lnTo>
                  <a:pt x="4613453" y="3617900"/>
                </a:lnTo>
                <a:lnTo>
                  <a:pt x="4489095" y="3546119"/>
                </a:lnTo>
                <a:close/>
                <a:moveTo>
                  <a:pt x="4492524" y="3408274"/>
                </a:moveTo>
                <a:lnTo>
                  <a:pt x="4613453" y="3338474"/>
                </a:lnTo>
                <a:lnTo>
                  <a:pt x="4724477" y="3402559"/>
                </a:lnTo>
                <a:lnTo>
                  <a:pt x="4603547" y="3472358"/>
                </a:lnTo>
                <a:lnTo>
                  <a:pt x="4492524" y="3408274"/>
                </a:lnTo>
                <a:close/>
                <a:moveTo>
                  <a:pt x="4489095" y="3258922"/>
                </a:moveTo>
                <a:lnTo>
                  <a:pt x="4603547" y="3192856"/>
                </a:lnTo>
                <a:lnTo>
                  <a:pt x="4727906" y="3264637"/>
                </a:lnTo>
                <a:lnTo>
                  <a:pt x="4613453" y="3330702"/>
                </a:lnTo>
                <a:lnTo>
                  <a:pt x="4489095" y="3258922"/>
                </a:lnTo>
                <a:close/>
                <a:moveTo>
                  <a:pt x="4492524" y="3121000"/>
                </a:moveTo>
                <a:lnTo>
                  <a:pt x="4613453" y="3051201"/>
                </a:lnTo>
                <a:lnTo>
                  <a:pt x="4724477" y="3115285"/>
                </a:lnTo>
                <a:lnTo>
                  <a:pt x="4603547" y="3185084"/>
                </a:lnTo>
                <a:lnTo>
                  <a:pt x="4492524" y="3121000"/>
                </a:lnTo>
                <a:close/>
                <a:moveTo>
                  <a:pt x="4489095" y="2971648"/>
                </a:moveTo>
                <a:lnTo>
                  <a:pt x="4603547" y="2905582"/>
                </a:lnTo>
                <a:lnTo>
                  <a:pt x="4727906" y="2977363"/>
                </a:lnTo>
                <a:lnTo>
                  <a:pt x="4613453" y="3043428"/>
                </a:lnTo>
                <a:lnTo>
                  <a:pt x="4489095" y="2971648"/>
                </a:lnTo>
                <a:close/>
                <a:moveTo>
                  <a:pt x="4492524" y="2833802"/>
                </a:moveTo>
                <a:lnTo>
                  <a:pt x="4613453" y="2764003"/>
                </a:lnTo>
                <a:lnTo>
                  <a:pt x="4724477" y="2828087"/>
                </a:lnTo>
                <a:lnTo>
                  <a:pt x="4603547" y="2897886"/>
                </a:lnTo>
                <a:lnTo>
                  <a:pt x="4492524" y="2833802"/>
                </a:lnTo>
                <a:close/>
                <a:moveTo>
                  <a:pt x="4489095" y="2684450"/>
                </a:moveTo>
                <a:lnTo>
                  <a:pt x="4603547" y="2618384"/>
                </a:lnTo>
                <a:lnTo>
                  <a:pt x="4727906" y="2690165"/>
                </a:lnTo>
                <a:lnTo>
                  <a:pt x="4613453" y="2756230"/>
                </a:lnTo>
                <a:lnTo>
                  <a:pt x="4489095" y="2684450"/>
                </a:lnTo>
                <a:close/>
                <a:moveTo>
                  <a:pt x="4492524" y="2546604"/>
                </a:moveTo>
                <a:lnTo>
                  <a:pt x="4613453" y="2476805"/>
                </a:lnTo>
                <a:lnTo>
                  <a:pt x="4724477" y="2540889"/>
                </a:lnTo>
                <a:lnTo>
                  <a:pt x="4603547" y="2610688"/>
                </a:lnTo>
                <a:lnTo>
                  <a:pt x="4492524" y="2546604"/>
                </a:lnTo>
                <a:close/>
                <a:moveTo>
                  <a:pt x="4489095" y="2397252"/>
                </a:moveTo>
                <a:lnTo>
                  <a:pt x="4603547" y="2331187"/>
                </a:lnTo>
                <a:lnTo>
                  <a:pt x="4727906" y="2402967"/>
                </a:lnTo>
                <a:lnTo>
                  <a:pt x="4613453" y="2469032"/>
                </a:lnTo>
                <a:lnTo>
                  <a:pt x="4489095" y="2397252"/>
                </a:lnTo>
                <a:close/>
                <a:moveTo>
                  <a:pt x="4606824" y="2472919"/>
                </a:moveTo>
                <a:lnTo>
                  <a:pt x="4485894" y="2542718"/>
                </a:lnTo>
                <a:lnTo>
                  <a:pt x="4361536" y="2470937"/>
                </a:lnTo>
                <a:lnTo>
                  <a:pt x="4482465" y="2401138"/>
                </a:lnTo>
                <a:lnTo>
                  <a:pt x="4606824" y="2472919"/>
                </a:lnTo>
                <a:close/>
                <a:moveTo>
                  <a:pt x="4354830" y="2467051"/>
                </a:moveTo>
                <a:lnTo>
                  <a:pt x="4243807" y="2402967"/>
                </a:lnTo>
                <a:lnTo>
                  <a:pt x="4364736" y="2333168"/>
                </a:lnTo>
                <a:lnTo>
                  <a:pt x="4475760" y="2397252"/>
                </a:lnTo>
                <a:lnTo>
                  <a:pt x="4354830" y="2467051"/>
                </a:lnTo>
                <a:close/>
                <a:moveTo>
                  <a:pt x="4348125" y="2470937"/>
                </a:moveTo>
                <a:lnTo>
                  <a:pt x="4233672" y="2537003"/>
                </a:lnTo>
                <a:lnTo>
                  <a:pt x="4122649" y="2472919"/>
                </a:lnTo>
                <a:lnTo>
                  <a:pt x="4237101" y="2406853"/>
                </a:lnTo>
                <a:lnTo>
                  <a:pt x="4348125" y="2470937"/>
                </a:lnTo>
                <a:close/>
                <a:moveTo>
                  <a:pt x="4116019" y="2469032"/>
                </a:moveTo>
                <a:lnTo>
                  <a:pt x="3991661" y="2397252"/>
                </a:lnTo>
                <a:lnTo>
                  <a:pt x="4106113" y="2331187"/>
                </a:lnTo>
                <a:lnTo>
                  <a:pt x="4230472" y="2402967"/>
                </a:lnTo>
                <a:lnTo>
                  <a:pt x="4116019" y="2469032"/>
                </a:lnTo>
                <a:close/>
                <a:moveTo>
                  <a:pt x="4109314" y="2472919"/>
                </a:moveTo>
                <a:lnTo>
                  <a:pt x="3988384" y="2542718"/>
                </a:lnTo>
                <a:lnTo>
                  <a:pt x="3864026" y="2470937"/>
                </a:lnTo>
                <a:lnTo>
                  <a:pt x="3984955" y="2401138"/>
                </a:lnTo>
                <a:lnTo>
                  <a:pt x="4109314" y="2472919"/>
                </a:lnTo>
                <a:close/>
                <a:moveTo>
                  <a:pt x="3857320" y="2467051"/>
                </a:moveTo>
                <a:lnTo>
                  <a:pt x="3746297" y="2402967"/>
                </a:lnTo>
                <a:lnTo>
                  <a:pt x="3867226" y="2333168"/>
                </a:lnTo>
                <a:lnTo>
                  <a:pt x="3978250" y="2397252"/>
                </a:lnTo>
                <a:lnTo>
                  <a:pt x="3857320" y="2467051"/>
                </a:lnTo>
                <a:close/>
                <a:moveTo>
                  <a:pt x="3850691" y="2470937"/>
                </a:moveTo>
                <a:lnTo>
                  <a:pt x="3736239" y="2537003"/>
                </a:lnTo>
                <a:lnTo>
                  <a:pt x="3625215" y="2472919"/>
                </a:lnTo>
                <a:lnTo>
                  <a:pt x="3739667" y="2406853"/>
                </a:lnTo>
                <a:lnTo>
                  <a:pt x="3850691" y="2470937"/>
                </a:lnTo>
                <a:close/>
                <a:moveTo>
                  <a:pt x="3618509" y="2469032"/>
                </a:moveTo>
                <a:lnTo>
                  <a:pt x="3494151" y="2397252"/>
                </a:lnTo>
                <a:lnTo>
                  <a:pt x="3608604" y="2331187"/>
                </a:lnTo>
                <a:lnTo>
                  <a:pt x="3732962" y="2402967"/>
                </a:lnTo>
                <a:lnTo>
                  <a:pt x="3618509" y="2469032"/>
                </a:lnTo>
                <a:close/>
                <a:moveTo>
                  <a:pt x="3611880" y="2472919"/>
                </a:moveTo>
                <a:lnTo>
                  <a:pt x="3490951" y="2542718"/>
                </a:lnTo>
                <a:lnTo>
                  <a:pt x="3366592" y="2470937"/>
                </a:lnTo>
                <a:lnTo>
                  <a:pt x="3487522" y="2401138"/>
                </a:lnTo>
                <a:lnTo>
                  <a:pt x="3611880" y="2472919"/>
                </a:lnTo>
                <a:close/>
                <a:moveTo>
                  <a:pt x="3359887" y="2467051"/>
                </a:moveTo>
                <a:lnTo>
                  <a:pt x="3248863" y="2402967"/>
                </a:lnTo>
                <a:lnTo>
                  <a:pt x="3369793" y="2333168"/>
                </a:lnTo>
                <a:lnTo>
                  <a:pt x="3480816" y="2397252"/>
                </a:lnTo>
                <a:lnTo>
                  <a:pt x="3359887" y="2467051"/>
                </a:lnTo>
                <a:close/>
                <a:moveTo>
                  <a:pt x="3353181" y="2470937"/>
                </a:moveTo>
                <a:lnTo>
                  <a:pt x="3238729" y="2537003"/>
                </a:lnTo>
                <a:lnTo>
                  <a:pt x="3127705" y="2472919"/>
                </a:lnTo>
                <a:lnTo>
                  <a:pt x="3242158" y="2406853"/>
                </a:lnTo>
                <a:lnTo>
                  <a:pt x="3353181" y="2470937"/>
                </a:lnTo>
                <a:close/>
                <a:moveTo>
                  <a:pt x="3121076" y="2469032"/>
                </a:moveTo>
                <a:lnTo>
                  <a:pt x="2996717" y="2397252"/>
                </a:lnTo>
                <a:lnTo>
                  <a:pt x="3111170" y="2331187"/>
                </a:lnTo>
                <a:lnTo>
                  <a:pt x="3235528" y="2402967"/>
                </a:lnTo>
                <a:lnTo>
                  <a:pt x="3121076" y="2469032"/>
                </a:lnTo>
                <a:close/>
                <a:moveTo>
                  <a:pt x="3114370" y="2472919"/>
                </a:moveTo>
                <a:lnTo>
                  <a:pt x="2993441" y="2542718"/>
                </a:lnTo>
                <a:lnTo>
                  <a:pt x="2869082" y="2470937"/>
                </a:lnTo>
                <a:lnTo>
                  <a:pt x="2990012" y="2401138"/>
                </a:lnTo>
                <a:lnTo>
                  <a:pt x="3114370" y="2472919"/>
                </a:lnTo>
                <a:close/>
                <a:moveTo>
                  <a:pt x="2862377" y="2467051"/>
                </a:moveTo>
                <a:lnTo>
                  <a:pt x="2751354" y="2402967"/>
                </a:lnTo>
                <a:lnTo>
                  <a:pt x="2872283" y="2333168"/>
                </a:lnTo>
                <a:lnTo>
                  <a:pt x="2983306" y="2397252"/>
                </a:lnTo>
                <a:lnTo>
                  <a:pt x="2862377" y="2467051"/>
                </a:lnTo>
                <a:close/>
                <a:moveTo>
                  <a:pt x="2855671" y="2470937"/>
                </a:moveTo>
                <a:lnTo>
                  <a:pt x="2741295" y="2537003"/>
                </a:lnTo>
                <a:lnTo>
                  <a:pt x="2630272" y="2472919"/>
                </a:lnTo>
                <a:lnTo>
                  <a:pt x="2744724" y="2406853"/>
                </a:lnTo>
                <a:lnTo>
                  <a:pt x="2855671" y="2470937"/>
                </a:lnTo>
                <a:close/>
                <a:moveTo>
                  <a:pt x="2623566" y="2469032"/>
                </a:moveTo>
                <a:lnTo>
                  <a:pt x="2499208" y="2397252"/>
                </a:lnTo>
                <a:lnTo>
                  <a:pt x="2613660" y="2331187"/>
                </a:lnTo>
                <a:lnTo>
                  <a:pt x="2738019" y="2402967"/>
                </a:lnTo>
                <a:lnTo>
                  <a:pt x="2623566" y="2469032"/>
                </a:lnTo>
                <a:close/>
                <a:moveTo>
                  <a:pt x="2616937" y="2472919"/>
                </a:moveTo>
                <a:lnTo>
                  <a:pt x="2496007" y="2542718"/>
                </a:lnTo>
                <a:lnTo>
                  <a:pt x="2371649" y="2470937"/>
                </a:lnTo>
                <a:lnTo>
                  <a:pt x="2492578" y="2401138"/>
                </a:lnTo>
                <a:lnTo>
                  <a:pt x="2616937" y="2472919"/>
                </a:lnTo>
                <a:close/>
                <a:moveTo>
                  <a:pt x="2364867" y="2467051"/>
                </a:moveTo>
                <a:lnTo>
                  <a:pt x="2253844" y="2402967"/>
                </a:lnTo>
                <a:lnTo>
                  <a:pt x="2374773" y="2333168"/>
                </a:lnTo>
                <a:lnTo>
                  <a:pt x="2485797" y="2397252"/>
                </a:lnTo>
                <a:lnTo>
                  <a:pt x="2364867" y="2467051"/>
                </a:lnTo>
                <a:close/>
                <a:moveTo>
                  <a:pt x="2358238" y="2470937"/>
                </a:moveTo>
                <a:lnTo>
                  <a:pt x="2243785" y="2537003"/>
                </a:lnTo>
                <a:lnTo>
                  <a:pt x="2132762" y="2472919"/>
                </a:lnTo>
                <a:lnTo>
                  <a:pt x="2247214" y="2406853"/>
                </a:lnTo>
                <a:lnTo>
                  <a:pt x="2358238" y="2470937"/>
                </a:lnTo>
                <a:close/>
                <a:moveTo>
                  <a:pt x="2126132" y="2469032"/>
                </a:moveTo>
                <a:lnTo>
                  <a:pt x="2001774" y="2397252"/>
                </a:lnTo>
                <a:lnTo>
                  <a:pt x="2116227" y="2331187"/>
                </a:lnTo>
                <a:lnTo>
                  <a:pt x="2240585" y="2402967"/>
                </a:lnTo>
                <a:lnTo>
                  <a:pt x="2126132" y="2469032"/>
                </a:lnTo>
                <a:close/>
                <a:moveTo>
                  <a:pt x="2237080" y="2540813"/>
                </a:moveTo>
                <a:lnTo>
                  <a:pt x="2116150" y="2610612"/>
                </a:lnTo>
                <a:lnTo>
                  <a:pt x="2005127" y="2546528"/>
                </a:lnTo>
                <a:lnTo>
                  <a:pt x="2126056" y="2476729"/>
                </a:lnTo>
                <a:lnTo>
                  <a:pt x="2237080" y="2540813"/>
                </a:lnTo>
                <a:close/>
                <a:moveTo>
                  <a:pt x="2240585" y="2690165"/>
                </a:moveTo>
                <a:lnTo>
                  <a:pt x="2126132" y="2756230"/>
                </a:lnTo>
                <a:lnTo>
                  <a:pt x="2001774" y="2684450"/>
                </a:lnTo>
                <a:lnTo>
                  <a:pt x="2116227" y="2618384"/>
                </a:lnTo>
                <a:lnTo>
                  <a:pt x="2240585" y="2690165"/>
                </a:lnTo>
                <a:close/>
                <a:moveTo>
                  <a:pt x="2237080" y="2828087"/>
                </a:moveTo>
                <a:lnTo>
                  <a:pt x="2116150" y="2897886"/>
                </a:lnTo>
                <a:lnTo>
                  <a:pt x="2005127" y="2833802"/>
                </a:lnTo>
                <a:lnTo>
                  <a:pt x="2126056" y="2764003"/>
                </a:lnTo>
                <a:lnTo>
                  <a:pt x="2237080" y="2828087"/>
                </a:lnTo>
                <a:close/>
                <a:moveTo>
                  <a:pt x="2240509" y="2977439"/>
                </a:moveTo>
                <a:lnTo>
                  <a:pt x="2126056" y="3043504"/>
                </a:lnTo>
                <a:lnTo>
                  <a:pt x="2001698" y="2971724"/>
                </a:lnTo>
                <a:lnTo>
                  <a:pt x="2116150" y="2905659"/>
                </a:lnTo>
                <a:lnTo>
                  <a:pt x="2240509" y="2977439"/>
                </a:lnTo>
                <a:close/>
                <a:moveTo>
                  <a:pt x="2237080" y="3115285"/>
                </a:moveTo>
                <a:lnTo>
                  <a:pt x="2116150" y="3185084"/>
                </a:lnTo>
                <a:lnTo>
                  <a:pt x="2005127" y="3121000"/>
                </a:lnTo>
                <a:lnTo>
                  <a:pt x="2126056" y="3051201"/>
                </a:lnTo>
                <a:lnTo>
                  <a:pt x="2237080" y="3115285"/>
                </a:lnTo>
                <a:close/>
                <a:moveTo>
                  <a:pt x="2240585" y="3264637"/>
                </a:moveTo>
                <a:lnTo>
                  <a:pt x="2126132" y="3330702"/>
                </a:lnTo>
                <a:lnTo>
                  <a:pt x="2001774" y="3258922"/>
                </a:lnTo>
                <a:lnTo>
                  <a:pt x="2116227" y="3192856"/>
                </a:lnTo>
                <a:lnTo>
                  <a:pt x="2240585" y="3264637"/>
                </a:lnTo>
                <a:close/>
                <a:moveTo>
                  <a:pt x="2237080" y="3402482"/>
                </a:moveTo>
                <a:lnTo>
                  <a:pt x="2116150" y="3472282"/>
                </a:lnTo>
                <a:lnTo>
                  <a:pt x="2005127" y="3408197"/>
                </a:lnTo>
                <a:lnTo>
                  <a:pt x="2126056" y="3338398"/>
                </a:lnTo>
                <a:lnTo>
                  <a:pt x="2237080" y="3402482"/>
                </a:lnTo>
                <a:close/>
                <a:moveTo>
                  <a:pt x="2240509" y="3551834"/>
                </a:moveTo>
                <a:lnTo>
                  <a:pt x="2126056" y="3617900"/>
                </a:lnTo>
                <a:lnTo>
                  <a:pt x="2001698" y="3546119"/>
                </a:lnTo>
                <a:lnTo>
                  <a:pt x="2116150" y="3480054"/>
                </a:lnTo>
                <a:lnTo>
                  <a:pt x="2240509" y="3551834"/>
                </a:lnTo>
                <a:close/>
                <a:moveTo>
                  <a:pt x="2237080" y="3689757"/>
                </a:moveTo>
                <a:lnTo>
                  <a:pt x="2116150" y="3759556"/>
                </a:lnTo>
                <a:lnTo>
                  <a:pt x="2005127" y="3695472"/>
                </a:lnTo>
                <a:lnTo>
                  <a:pt x="2126056" y="3625672"/>
                </a:lnTo>
                <a:lnTo>
                  <a:pt x="2237080" y="3689757"/>
                </a:lnTo>
                <a:close/>
                <a:moveTo>
                  <a:pt x="2240509" y="3839109"/>
                </a:moveTo>
                <a:lnTo>
                  <a:pt x="2126056" y="3905174"/>
                </a:lnTo>
                <a:lnTo>
                  <a:pt x="2001698" y="3833394"/>
                </a:lnTo>
                <a:lnTo>
                  <a:pt x="2116150" y="3767328"/>
                </a:lnTo>
                <a:lnTo>
                  <a:pt x="2240509" y="3839109"/>
                </a:lnTo>
                <a:close/>
                <a:moveTo>
                  <a:pt x="2237080" y="3976954"/>
                </a:moveTo>
                <a:lnTo>
                  <a:pt x="2116150" y="4046754"/>
                </a:lnTo>
                <a:lnTo>
                  <a:pt x="2005127" y="3982669"/>
                </a:lnTo>
                <a:lnTo>
                  <a:pt x="2126056" y="3912870"/>
                </a:lnTo>
                <a:lnTo>
                  <a:pt x="2237080" y="3976954"/>
                </a:lnTo>
                <a:close/>
                <a:moveTo>
                  <a:pt x="2240509" y="4126306"/>
                </a:moveTo>
                <a:lnTo>
                  <a:pt x="2126056" y="4192372"/>
                </a:lnTo>
                <a:lnTo>
                  <a:pt x="2001698" y="4120591"/>
                </a:lnTo>
                <a:lnTo>
                  <a:pt x="2116150" y="4054526"/>
                </a:lnTo>
                <a:lnTo>
                  <a:pt x="2240509" y="4126306"/>
                </a:lnTo>
                <a:close/>
                <a:moveTo>
                  <a:pt x="2237080" y="4264152"/>
                </a:moveTo>
                <a:lnTo>
                  <a:pt x="2116150" y="4333952"/>
                </a:lnTo>
                <a:lnTo>
                  <a:pt x="2005127" y="4269867"/>
                </a:lnTo>
                <a:lnTo>
                  <a:pt x="2126056" y="4200068"/>
                </a:lnTo>
                <a:lnTo>
                  <a:pt x="2237080" y="4264152"/>
                </a:lnTo>
                <a:close/>
                <a:moveTo>
                  <a:pt x="2240509" y="4413504"/>
                </a:moveTo>
                <a:lnTo>
                  <a:pt x="2126056" y="4479570"/>
                </a:lnTo>
                <a:lnTo>
                  <a:pt x="2001698" y="4407789"/>
                </a:lnTo>
                <a:lnTo>
                  <a:pt x="2116150" y="4341724"/>
                </a:lnTo>
                <a:lnTo>
                  <a:pt x="2240509" y="4413504"/>
                </a:lnTo>
                <a:close/>
                <a:moveTo>
                  <a:pt x="2247214" y="4417391"/>
                </a:moveTo>
                <a:lnTo>
                  <a:pt x="2358238" y="4481475"/>
                </a:lnTo>
                <a:lnTo>
                  <a:pt x="2243785" y="4547540"/>
                </a:lnTo>
                <a:lnTo>
                  <a:pt x="2132762" y="4483456"/>
                </a:lnTo>
                <a:lnTo>
                  <a:pt x="2247214" y="4417391"/>
                </a:lnTo>
                <a:close/>
                <a:moveTo>
                  <a:pt x="2253920" y="4413504"/>
                </a:moveTo>
                <a:lnTo>
                  <a:pt x="2374849" y="4343705"/>
                </a:lnTo>
                <a:lnTo>
                  <a:pt x="2485873" y="4407789"/>
                </a:lnTo>
                <a:lnTo>
                  <a:pt x="2364943" y="4477588"/>
                </a:lnTo>
                <a:lnTo>
                  <a:pt x="2253920" y="4413504"/>
                </a:lnTo>
                <a:close/>
                <a:moveTo>
                  <a:pt x="2492502" y="4411676"/>
                </a:moveTo>
                <a:lnTo>
                  <a:pt x="2616861" y="4483456"/>
                </a:lnTo>
                <a:lnTo>
                  <a:pt x="2495931" y="4553255"/>
                </a:lnTo>
                <a:lnTo>
                  <a:pt x="2371573" y="4481475"/>
                </a:lnTo>
                <a:lnTo>
                  <a:pt x="2492502" y="4411676"/>
                </a:lnTo>
                <a:close/>
                <a:moveTo>
                  <a:pt x="2499208" y="4407789"/>
                </a:moveTo>
                <a:lnTo>
                  <a:pt x="2613660" y="4341724"/>
                </a:lnTo>
                <a:lnTo>
                  <a:pt x="2738019" y="4413504"/>
                </a:lnTo>
                <a:lnTo>
                  <a:pt x="2623566" y="4479570"/>
                </a:lnTo>
                <a:lnTo>
                  <a:pt x="2499208" y="4407789"/>
                </a:lnTo>
                <a:close/>
                <a:moveTo>
                  <a:pt x="2744724" y="4417391"/>
                </a:moveTo>
                <a:lnTo>
                  <a:pt x="2855747" y="4481475"/>
                </a:lnTo>
                <a:lnTo>
                  <a:pt x="2741295" y="4547540"/>
                </a:lnTo>
                <a:lnTo>
                  <a:pt x="2630272" y="4483456"/>
                </a:lnTo>
                <a:lnTo>
                  <a:pt x="2744724" y="4417391"/>
                </a:lnTo>
                <a:close/>
                <a:moveTo>
                  <a:pt x="2751354" y="4413504"/>
                </a:moveTo>
                <a:lnTo>
                  <a:pt x="2872283" y="4343705"/>
                </a:lnTo>
                <a:lnTo>
                  <a:pt x="2983306" y="4407789"/>
                </a:lnTo>
                <a:lnTo>
                  <a:pt x="2862377" y="4477588"/>
                </a:lnTo>
                <a:lnTo>
                  <a:pt x="2751354" y="4413504"/>
                </a:lnTo>
                <a:close/>
                <a:moveTo>
                  <a:pt x="2990012" y="4411676"/>
                </a:moveTo>
                <a:lnTo>
                  <a:pt x="3114370" y="4483456"/>
                </a:lnTo>
                <a:lnTo>
                  <a:pt x="2993441" y="4553255"/>
                </a:lnTo>
                <a:lnTo>
                  <a:pt x="2869082" y="4481475"/>
                </a:lnTo>
                <a:lnTo>
                  <a:pt x="2990012" y="4411676"/>
                </a:lnTo>
                <a:close/>
                <a:moveTo>
                  <a:pt x="2996641" y="4407789"/>
                </a:moveTo>
                <a:lnTo>
                  <a:pt x="3111094" y="4341724"/>
                </a:lnTo>
                <a:lnTo>
                  <a:pt x="3235452" y="4413504"/>
                </a:lnTo>
                <a:lnTo>
                  <a:pt x="3121000" y="4479570"/>
                </a:lnTo>
                <a:lnTo>
                  <a:pt x="2996641" y="4407789"/>
                </a:lnTo>
                <a:close/>
                <a:moveTo>
                  <a:pt x="3242158" y="4417391"/>
                </a:moveTo>
                <a:lnTo>
                  <a:pt x="3353181" y="4481475"/>
                </a:lnTo>
                <a:lnTo>
                  <a:pt x="3238729" y="4547540"/>
                </a:lnTo>
                <a:lnTo>
                  <a:pt x="3127705" y="4483456"/>
                </a:lnTo>
                <a:lnTo>
                  <a:pt x="3242158" y="4417391"/>
                </a:lnTo>
                <a:close/>
                <a:moveTo>
                  <a:pt x="3248863" y="4413504"/>
                </a:moveTo>
                <a:lnTo>
                  <a:pt x="3369793" y="4343629"/>
                </a:lnTo>
                <a:lnTo>
                  <a:pt x="3480816" y="4407713"/>
                </a:lnTo>
                <a:lnTo>
                  <a:pt x="3359887" y="4477512"/>
                </a:lnTo>
                <a:lnTo>
                  <a:pt x="3248863" y="4413504"/>
                </a:lnTo>
                <a:close/>
                <a:moveTo>
                  <a:pt x="3487522" y="4411676"/>
                </a:moveTo>
                <a:lnTo>
                  <a:pt x="3611880" y="4483456"/>
                </a:lnTo>
                <a:lnTo>
                  <a:pt x="3490951" y="4553255"/>
                </a:lnTo>
                <a:lnTo>
                  <a:pt x="3366592" y="4481475"/>
                </a:lnTo>
                <a:lnTo>
                  <a:pt x="3487522" y="4411676"/>
                </a:lnTo>
                <a:close/>
                <a:moveTo>
                  <a:pt x="3494151" y="4407789"/>
                </a:moveTo>
                <a:lnTo>
                  <a:pt x="3608604" y="4341724"/>
                </a:lnTo>
                <a:lnTo>
                  <a:pt x="3732962" y="4413504"/>
                </a:lnTo>
                <a:lnTo>
                  <a:pt x="3618509" y="4479570"/>
                </a:lnTo>
                <a:lnTo>
                  <a:pt x="3494151" y="4407789"/>
                </a:lnTo>
                <a:close/>
                <a:moveTo>
                  <a:pt x="3739667" y="4417391"/>
                </a:moveTo>
                <a:lnTo>
                  <a:pt x="3850691" y="4481475"/>
                </a:lnTo>
                <a:lnTo>
                  <a:pt x="3736239" y="4547540"/>
                </a:lnTo>
                <a:lnTo>
                  <a:pt x="3625215" y="4483456"/>
                </a:lnTo>
                <a:lnTo>
                  <a:pt x="3739667" y="4417391"/>
                </a:lnTo>
                <a:close/>
                <a:moveTo>
                  <a:pt x="3746373" y="4413504"/>
                </a:moveTo>
                <a:lnTo>
                  <a:pt x="3867302" y="4343705"/>
                </a:lnTo>
                <a:lnTo>
                  <a:pt x="3978326" y="4407789"/>
                </a:lnTo>
                <a:lnTo>
                  <a:pt x="3857397" y="4477588"/>
                </a:lnTo>
                <a:lnTo>
                  <a:pt x="3746373" y="4413504"/>
                </a:lnTo>
                <a:close/>
                <a:moveTo>
                  <a:pt x="3984955" y="4411676"/>
                </a:moveTo>
                <a:lnTo>
                  <a:pt x="4109314" y="4483456"/>
                </a:lnTo>
                <a:lnTo>
                  <a:pt x="3988384" y="4553255"/>
                </a:lnTo>
                <a:lnTo>
                  <a:pt x="3864026" y="4481475"/>
                </a:lnTo>
                <a:lnTo>
                  <a:pt x="3984955" y="4411676"/>
                </a:lnTo>
                <a:close/>
                <a:moveTo>
                  <a:pt x="3991661" y="4407789"/>
                </a:moveTo>
                <a:lnTo>
                  <a:pt x="4106113" y="4341724"/>
                </a:lnTo>
                <a:lnTo>
                  <a:pt x="4230472" y="4413504"/>
                </a:lnTo>
                <a:lnTo>
                  <a:pt x="4116019" y="4479570"/>
                </a:lnTo>
                <a:lnTo>
                  <a:pt x="3991661" y="4407789"/>
                </a:lnTo>
                <a:close/>
                <a:moveTo>
                  <a:pt x="4237177" y="4417391"/>
                </a:moveTo>
                <a:lnTo>
                  <a:pt x="4348201" y="4481475"/>
                </a:lnTo>
                <a:lnTo>
                  <a:pt x="4233748" y="4547540"/>
                </a:lnTo>
                <a:lnTo>
                  <a:pt x="4122725" y="4483456"/>
                </a:lnTo>
                <a:lnTo>
                  <a:pt x="4237177" y="4417391"/>
                </a:lnTo>
                <a:close/>
                <a:moveTo>
                  <a:pt x="4243807" y="4413504"/>
                </a:moveTo>
                <a:lnTo>
                  <a:pt x="4364736" y="4343705"/>
                </a:lnTo>
                <a:lnTo>
                  <a:pt x="4475760" y="4407789"/>
                </a:lnTo>
                <a:lnTo>
                  <a:pt x="4354830" y="4477588"/>
                </a:lnTo>
                <a:lnTo>
                  <a:pt x="4243807" y="4413504"/>
                </a:lnTo>
                <a:close/>
                <a:moveTo>
                  <a:pt x="4482465" y="4411676"/>
                </a:moveTo>
                <a:lnTo>
                  <a:pt x="4606824" y="4483456"/>
                </a:lnTo>
                <a:lnTo>
                  <a:pt x="4485894" y="4553255"/>
                </a:lnTo>
                <a:lnTo>
                  <a:pt x="4361536" y="4481475"/>
                </a:lnTo>
                <a:lnTo>
                  <a:pt x="4482465" y="4411676"/>
                </a:lnTo>
                <a:close/>
                <a:moveTo>
                  <a:pt x="4489095" y="4407789"/>
                </a:moveTo>
                <a:lnTo>
                  <a:pt x="4603547" y="4341724"/>
                </a:lnTo>
                <a:lnTo>
                  <a:pt x="4727906" y="4413504"/>
                </a:lnTo>
                <a:lnTo>
                  <a:pt x="4613453" y="4479570"/>
                </a:lnTo>
                <a:lnTo>
                  <a:pt x="4489095" y="4407789"/>
                </a:lnTo>
                <a:close/>
                <a:moveTo>
                  <a:pt x="4734611" y="4417391"/>
                </a:moveTo>
                <a:lnTo>
                  <a:pt x="4845634" y="4481475"/>
                </a:lnTo>
                <a:lnTo>
                  <a:pt x="4731182" y="4547540"/>
                </a:lnTo>
                <a:lnTo>
                  <a:pt x="4620159" y="4483456"/>
                </a:lnTo>
                <a:lnTo>
                  <a:pt x="4734611" y="4417391"/>
                </a:lnTo>
                <a:close/>
                <a:moveTo>
                  <a:pt x="4610253" y="4337838"/>
                </a:moveTo>
                <a:lnTo>
                  <a:pt x="4731182" y="4268038"/>
                </a:lnTo>
                <a:lnTo>
                  <a:pt x="4855541" y="4339819"/>
                </a:lnTo>
                <a:lnTo>
                  <a:pt x="4734611" y="4409618"/>
                </a:lnTo>
                <a:lnTo>
                  <a:pt x="4610253" y="4337838"/>
                </a:lnTo>
                <a:close/>
                <a:moveTo>
                  <a:pt x="4620159" y="4196258"/>
                </a:moveTo>
                <a:lnTo>
                  <a:pt x="4734611" y="4130193"/>
                </a:lnTo>
                <a:lnTo>
                  <a:pt x="4845634" y="4194277"/>
                </a:lnTo>
                <a:lnTo>
                  <a:pt x="4731182" y="4260342"/>
                </a:lnTo>
                <a:lnTo>
                  <a:pt x="4620159" y="4196258"/>
                </a:lnTo>
                <a:close/>
                <a:moveTo>
                  <a:pt x="4610253" y="4050640"/>
                </a:moveTo>
                <a:lnTo>
                  <a:pt x="4731182" y="3980840"/>
                </a:lnTo>
                <a:lnTo>
                  <a:pt x="4855541" y="4052621"/>
                </a:lnTo>
                <a:lnTo>
                  <a:pt x="4734611" y="4122420"/>
                </a:lnTo>
                <a:lnTo>
                  <a:pt x="4610253" y="4050640"/>
                </a:lnTo>
                <a:close/>
                <a:moveTo>
                  <a:pt x="4620159" y="3908984"/>
                </a:moveTo>
                <a:lnTo>
                  <a:pt x="4734611" y="3842919"/>
                </a:lnTo>
                <a:lnTo>
                  <a:pt x="4845634" y="3907003"/>
                </a:lnTo>
                <a:lnTo>
                  <a:pt x="4731182" y="3973068"/>
                </a:lnTo>
                <a:lnTo>
                  <a:pt x="4620159" y="3908984"/>
                </a:lnTo>
                <a:close/>
                <a:moveTo>
                  <a:pt x="4610253" y="3763442"/>
                </a:moveTo>
                <a:lnTo>
                  <a:pt x="4731182" y="3693643"/>
                </a:lnTo>
                <a:lnTo>
                  <a:pt x="4855541" y="3765423"/>
                </a:lnTo>
                <a:lnTo>
                  <a:pt x="4734611" y="3835222"/>
                </a:lnTo>
                <a:lnTo>
                  <a:pt x="4610253" y="3763442"/>
                </a:lnTo>
                <a:close/>
                <a:moveTo>
                  <a:pt x="4620159" y="3621786"/>
                </a:moveTo>
                <a:lnTo>
                  <a:pt x="4734611" y="3555721"/>
                </a:lnTo>
                <a:lnTo>
                  <a:pt x="4845634" y="3619805"/>
                </a:lnTo>
                <a:lnTo>
                  <a:pt x="4731182" y="3685870"/>
                </a:lnTo>
                <a:lnTo>
                  <a:pt x="4620159" y="3621786"/>
                </a:lnTo>
                <a:close/>
                <a:moveTo>
                  <a:pt x="4610253" y="3476168"/>
                </a:moveTo>
                <a:lnTo>
                  <a:pt x="4731182" y="3406369"/>
                </a:lnTo>
                <a:lnTo>
                  <a:pt x="4855541" y="3478149"/>
                </a:lnTo>
                <a:lnTo>
                  <a:pt x="4734611" y="3547948"/>
                </a:lnTo>
                <a:lnTo>
                  <a:pt x="4610253" y="3476168"/>
                </a:lnTo>
                <a:close/>
                <a:moveTo>
                  <a:pt x="4620159" y="3334588"/>
                </a:moveTo>
                <a:lnTo>
                  <a:pt x="4734611" y="3268523"/>
                </a:lnTo>
                <a:lnTo>
                  <a:pt x="4845634" y="3332607"/>
                </a:lnTo>
                <a:lnTo>
                  <a:pt x="4731182" y="3398672"/>
                </a:lnTo>
                <a:lnTo>
                  <a:pt x="4620159" y="3334588"/>
                </a:lnTo>
                <a:close/>
                <a:moveTo>
                  <a:pt x="4610253" y="3188970"/>
                </a:moveTo>
                <a:lnTo>
                  <a:pt x="4731182" y="3119171"/>
                </a:lnTo>
                <a:lnTo>
                  <a:pt x="4855541" y="3190951"/>
                </a:lnTo>
                <a:lnTo>
                  <a:pt x="4734611" y="3260751"/>
                </a:lnTo>
                <a:lnTo>
                  <a:pt x="4610253" y="3188970"/>
                </a:lnTo>
                <a:close/>
                <a:moveTo>
                  <a:pt x="4620159" y="3047314"/>
                </a:moveTo>
                <a:lnTo>
                  <a:pt x="4734611" y="2981249"/>
                </a:lnTo>
                <a:lnTo>
                  <a:pt x="4845634" y="3045333"/>
                </a:lnTo>
                <a:lnTo>
                  <a:pt x="4731182" y="3111399"/>
                </a:lnTo>
                <a:lnTo>
                  <a:pt x="4620159" y="3047314"/>
                </a:lnTo>
                <a:close/>
                <a:moveTo>
                  <a:pt x="4610253" y="2901772"/>
                </a:moveTo>
                <a:lnTo>
                  <a:pt x="4731182" y="2831973"/>
                </a:lnTo>
                <a:lnTo>
                  <a:pt x="4855541" y="2903754"/>
                </a:lnTo>
                <a:lnTo>
                  <a:pt x="4734611" y="2973553"/>
                </a:lnTo>
                <a:lnTo>
                  <a:pt x="4610253" y="2901772"/>
                </a:lnTo>
                <a:close/>
                <a:moveTo>
                  <a:pt x="4620159" y="2760117"/>
                </a:moveTo>
                <a:lnTo>
                  <a:pt x="4734611" y="2694051"/>
                </a:lnTo>
                <a:lnTo>
                  <a:pt x="4845634" y="2758135"/>
                </a:lnTo>
                <a:lnTo>
                  <a:pt x="4731182" y="2824201"/>
                </a:lnTo>
                <a:lnTo>
                  <a:pt x="4620159" y="2760117"/>
                </a:lnTo>
                <a:close/>
                <a:moveTo>
                  <a:pt x="4610253" y="2614498"/>
                </a:moveTo>
                <a:lnTo>
                  <a:pt x="4731182" y="2544699"/>
                </a:lnTo>
                <a:lnTo>
                  <a:pt x="4855541" y="2616479"/>
                </a:lnTo>
                <a:lnTo>
                  <a:pt x="4734611" y="2686279"/>
                </a:lnTo>
                <a:lnTo>
                  <a:pt x="4610253" y="2614498"/>
                </a:lnTo>
                <a:close/>
                <a:moveTo>
                  <a:pt x="4620159" y="2472919"/>
                </a:moveTo>
                <a:lnTo>
                  <a:pt x="4734611" y="2406853"/>
                </a:lnTo>
                <a:lnTo>
                  <a:pt x="4845634" y="2470937"/>
                </a:lnTo>
                <a:lnTo>
                  <a:pt x="4731182" y="2537003"/>
                </a:lnTo>
                <a:lnTo>
                  <a:pt x="4620159" y="2472919"/>
                </a:lnTo>
                <a:close/>
                <a:moveTo>
                  <a:pt x="4610253" y="2327301"/>
                </a:moveTo>
                <a:lnTo>
                  <a:pt x="4731182" y="2257501"/>
                </a:lnTo>
                <a:lnTo>
                  <a:pt x="4855541" y="2329282"/>
                </a:lnTo>
                <a:lnTo>
                  <a:pt x="4734611" y="2399081"/>
                </a:lnTo>
                <a:lnTo>
                  <a:pt x="4610253" y="2327301"/>
                </a:lnTo>
                <a:close/>
                <a:moveTo>
                  <a:pt x="4603547" y="2323414"/>
                </a:moveTo>
                <a:lnTo>
                  <a:pt x="4492524" y="2259330"/>
                </a:lnTo>
                <a:lnTo>
                  <a:pt x="4613453" y="2189531"/>
                </a:lnTo>
                <a:lnTo>
                  <a:pt x="4724477" y="2253615"/>
                </a:lnTo>
                <a:lnTo>
                  <a:pt x="4603547" y="2323414"/>
                </a:lnTo>
                <a:close/>
                <a:moveTo>
                  <a:pt x="4596842" y="2327301"/>
                </a:moveTo>
                <a:lnTo>
                  <a:pt x="4482389" y="2393366"/>
                </a:lnTo>
                <a:lnTo>
                  <a:pt x="4371366" y="2329282"/>
                </a:lnTo>
                <a:lnTo>
                  <a:pt x="4485818" y="2263216"/>
                </a:lnTo>
                <a:lnTo>
                  <a:pt x="4596842" y="2327301"/>
                </a:lnTo>
                <a:close/>
                <a:moveTo>
                  <a:pt x="4364736" y="2325396"/>
                </a:moveTo>
                <a:lnTo>
                  <a:pt x="4240378" y="2253615"/>
                </a:lnTo>
                <a:lnTo>
                  <a:pt x="4354830" y="2187550"/>
                </a:lnTo>
                <a:lnTo>
                  <a:pt x="4479189" y="2259330"/>
                </a:lnTo>
                <a:lnTo>
                  <a:pt x="4364736" y="2325396"/>
                </a:lnTo>
                <a:close/>
                <a:moveTo>
                  <a:pt x="4358107" y="2329282"/>
                </a:moveTo>
                <a:lnTo>
                  <a:pt x="4237177" y="2399081"/>
                </a:lnTo>
                <a:lnTo>
                  <a:pt x="4112819" y="2327301"/>
                </a:lnTo>
                <a:lnTo>
                  <a:pt x="4233748" y="2257501"/>
                </a:lnTo>
                <a:lnTo>
                  <a:pt x="4358107" y="2329282"/>
                </a:lnTo>
                <a:close/>
                <a:moveTo>
                  <a:pt x="4106113" y="2323414"/>
                </a:moveTo>
                <a:lnTo>
                  <a:pt x="3995090" y="2259330"/>
                </a:lnTo>
                <a:lnTo>
                  <a:pt x="4116019" y="2189531"/>
                </a:lnTo>
                <a:lnTo>
                  <a:pt x="4227043" y="2253615"/>
                </a:lnTo>
                <a:lnTo>
                  <a:pt x="4106113" y="2323414"/>
                </a:lnTo>
                <a:close/>
                <a:moveTo>
                  <a:pt x="4099408" y="2327301"/>
                </a:moveTo>
                <a:lnTo>
                  <a:pt x="3984955" y="2393366"/>
                </a:lnTo>
                <a:lnTo>
                  <a:pt x="3873932" y="2329282"/>
                </a:lnTo>
                <a:lnTo>
                  <a:pt x="3988384" y="2263216"/>
                </a:lnTo>
                <a:lnTo>
                  <a:pt x="4099408" y="2327301"/>
                </a:lnTo>
                <a:close/>
                <a:moveTo>
                  <a:pt x="3867302" y="2325396"/>
                </a:moveTo>
                <a:lnTo>
                  <a:pt x="3742944" y="2253615"/>
                </a:lnTo>
                <a:lnTo>
                  <a:pt x="3857397" y="2187550"/>
                </a:lnTo>
                <a:lnTo>
                  <a:pt x="3981755" y="2259330"/>
                </a:lnTo>
                <a:lnTo>
                  <a:pt x="3867302" y="2325396"/>
                </a:lnTo>
                <a:close/>
                <a:moveTo>
                  <a:pt x="3860597" y="2329282"/>
                </a:moveTo>
                <a:lnTo>
                  <a:pt x="3739667" y="2399081"/>
                </a:lnTo>
                <a:lnTo>
                  <a:pt x="3615309" y="2327301"/>
                </a:lnTo>
                <a:lnTo>
                  <a:pt x="3736239" y="2257501"/>
                </a:lnTo>
                <a:lnTo>
                  <a:pt x="3860597" y="2329282"/>
                </a:lnTo>
                <a:close/>
                <a:moveTo>
                  <a:pt x="3608604" y="2323414"/>
                </a:moveTo>
                <a:lnTo>
                  <a:pt x="3497580" y="2259330"/>
                </a:lnTo>
                <a:lnTo>
                  <a:pt x="3618509" y="2189531"/>
                </a:lnTo>
                <a:lnTo>
                  <a:pt x="3729533" y="2253615"/>
                </a:lnTo>
                <a:lnTo>
                  <a:pt x="3608604" y="2323414"/>
                </a:lnTo>
                <a:close/>
                <a:moveTo>
                  <a:pt x="3601898" y="2327301"/>
                </a:moveTo>
                <a:lnTo>
                  <a:pt x="3487446" y="2393366"/>
                </a:lnTo>
                <a:lnTo>
                  <a:pt x="3376422" y="2329282"/>
                </a:lnTo>
                <a:lnTo>
                  <a:pt x="3490874" y="2263216"/>
                </a:lnTo>
                <a:lnTo>
                  <a:pt x="3601898" y="2327301"/>
                </a:lnTo>
                <a:close/>
                <a:moveTo>
                  <a:pt x="3369793" y="2325396"/>
                </a:moveTo>
                <a:lnTo>
                  <a:pt x="3245434" y="2253615"/>
                </a:lnTo>
                <a:lnTo>
                  <a:pt x="3359887" y="2187550"/>
                </a:lnTo>
                <a:lnTo>
                  <a:pt x="3484245" y="2259330"/>
                </a:lnTo>
                <a:lnTo>
                  <a:pt x="3369793" y="2325396"/>
                </a:lnTo>
                <a:close/>
                <a:moveTo>
                  <a:pt x="3363087" y="2329282"/>
                </a:moveTo>
                <a:lnTo>
                  <a:pt x="3242158" y="2399081"/>
                </a:lnTo>
                <a:lnTo>
                  <a:pt x="3117799" y="2327301"/>
                </a:lnTo>
                <a:lnTo>
                  <a:pt x="3238729" y="2257501"/>
                </a:lnTo>
                <a:lnTo>
                  <a:pt x="3363087" y="2329282"/>
                </a:lnTo>
                <a:close/>
                <a:moveTo>
                  <a:pt x="3111094" y="2323414"/>
                </a:moveTo>
                <a:lnTo>
                  <a:pt x="3000070" y="2259330"/>
                </a:lnTo>
                <a:lnTo>
                  <a:pt x="3121000" y="2189531"/>
                </a:lnTo>
                <a:lnTo>
                  <a:pt x="3232023" y="2253615"/>
                </a:lnTo>
                <a:lnTo>
                  <a:pt x="3111094" y="2323414"/>
                </a:lnTo>
                <a:close/>
                <a:moveTo>
                  <a:pt x="3104464" y="2327301"/>
                </a:moveTo>
                <a:lnTo>
                  <a:pt x="2990012" y="2393366"/>
                </a:lnTo>
                <a:lnTo>
                  <a:pt x="2878989" y="2329282"/>
                </a:lnTo>
                <a:lnTo>
                  <a:pt x="2993441" y="2263216"/>
                </a:lnTo>
                <a:lnTo>
                  <a:pt x="3104464" y="2327301"/>
                </a:lnTo>
                <a:close/>
                <a:moveTo>
                  <a:pt x="2872359" y="2325396"/>
                </a:moveTo>
                <a:lnTo>
                  <a:pt x="2747924" y="2253615"/>
                </a:lnTo>
                <a:lnTo>
                  <a:pt x="2862377" y="2187550"/>
                </a:lnTo>
                <a:lnTo>
                  <a:pt x="2986735" y="2259330"/>
                </a:lnTo>
                <a:lnTo>
                  <a:pt x="2872359" y="2325396"/>
                </a:lnTo>
                <a:close/>
                <a:moveTo>
                  <a:pt x="2865654" y="2329282"/>
                </a:moveTo>
                <a:lnTo>
                  <a:pt x="2744724" y="2399081"/>
                </a:lnTo>
                <a:lnTo>
                  <a:pt x="2620366" y="2327301"/>
                </a:lnTo>
                <a:lnTo>
                  <a:pt x="2741295" y="2257425"/>
                </a:lnTo>
                <a:lnTo>
                  <a:pt x="2865654" y="2329282"/>
                </a:lnTo>
                <a:close/>
                <a:moveTo>
                  <a:pt x="2613660" y="2323414"/>
                </a:moveTo>
                <a:lnTo>
                  <a:pt x="2502637" y="2259330"/>
                </a:lnTo>
                <a:lnTo>
                  <a:pt x="2623566" y="2189531"/>
                </a:lnTo>
                <a:lnTo>
                  <a:pt x="2734589" y="2253615"/>
                </a:lnTo>
                <a:lnTo>
                  <a:pt x="2613660" y="2323414"/>
                </a:lnTo>
                <a:close/>
                <a:moveTo>
                  <a:pt x="2606954" y="2327301"/>
                </a:moveTo>
                <a:lnTo>
                  <a:pt x="2492502" y="2393366"/>
                </a:lnTo>
                <a:lnTo>
                  <a:pt x="2381479" y="2329282"/>
                </a:lnTo>
                <a:lnTo>
                  <a:pt x="2495931" y="2263216"/>
                </a:lnTo>
                <a:lnTo>
                  <a:pt x="2606954" y="2327301"/>
                </a:lnTo>
                <a:close/>
                <a:moveTo>
                  <a:pt x="2374849" y="2325396"/>
                </a:moveTo>
                <a:lnTo>
                  <a:pt x="2250491" y="2253615"/>
                </a:lnTo>
                <a:lnTo>
                  <a:pt x="2364943" y="2187550"/>
                </a:lnTo>
                <a:lnTo>
                  <a:pt x="2489302" y="2259330"/>
                </a:lnTo>
                <a:lnTo>
                  <a:pt x="2374849" y="2325396"/>
                </a:lnTo>
                <a:close/>
                <a:moveTo>
                  <a:pt x="2368144" y="2329282"/>
                </a:moveTo>
                <a:lnTo>
                  <a:pt x="2247214" y="2399081"/>
                </a:lnTo>
                <a:lnTo>
                  <a:pt x="2122856" y="2327301"/>
                </a:lnTo>
                <a:lnTo>
                  <a:pt x="2243785" y="2257501"/>
                </a:lnTo>
                <a:lnTo>
                  <a:pt x="2368144" y="2329282"/>
                </a:lnTo>
                <a:close/>
                <a:moveTo>
                  <a:pt x="2116150" y="2323414"/>
                </a:moveTo>
                <a:lnTo>
                  <a:pt x="2005127" y="2259330"/>
                </a:lnTo>
                <a:lnTo>
                  <a:pt x="2126056" y="2189531"/>
                </a:lnTo>
                <a:lnTo>
                  <a:pt x="2237080" y="2253615"/>
                </a:lnTo>
                <a:lnTo>
                  <a:pt x="2116150" y="2323414"/>
                </a:lnTo>
                <a:close/>
                <a:moveTo>
                  <a:pt x="2109521" y="2327301"/>
                </a:moveTo>
                <a:lnTo>
                  <a:pt x="1995069" y="2393366"/>
                </a:lnTo>
                <a:lnTo>
                  <a:pt x="1884045" y="2329282"/>
                </a:lnTo>
                <a:lnTo>
                  <a:pt x="1998497" y="2263216"/>
                </a:lnTo>
                <a:lnTo>
                  <a:pt x="2109521" y="2327301"/>
                </a:lnTo>
                <a:close/>
                <a:moveTo>
                  <a:pt x="2119427" y="2472919"/>
                </a:moveTo>
                <a:lnTo>
                  <a:pt x="1998497" y="2542718"/>
                </a:lnTo>
                <a:lnTo>
                  <a:pt x="1874139" y="2470937"/>
                </a:lnTo>
                <a:lnTo>
                  <a:pt x="1995069" y="2401138"/>
                </a:lnTo>
                <a:lnTo>
                  <a:pt x="2119427" y="2472919"/>
                </a:lnTo>
                <a:close/>
                <a:moveTo>
                  <a:pt x="2109521" y="2614498"/>
                </a:moveTo>
                <a:lnTo>
                  <a:pt x="1995069" y="2680564"/>
                </a:lnTo>
                <a:lnTo>
                  <a:pt x="1884045" y="2616479"/>
                </a:lnTo>
                <a:lnTo>
                  <a:pt x="1998497" y="2550414"/>
                </a:lnTo>
                <a:lnTo>
                  <a:pt x="2109521" y="2614498"/>
                </a:lnTo>
                <a:close/>
                <a:moveTo>
                  <a:pt x="2119427" y="2760117"/>
                </a:moveTo>
                <a:lnTo>
                  <a:pt x="1998497" y="2829916"/>
                </a:lnTo>
                <a:lnTo>
                  <a:pt x="1874139" y="2758135"/>
                </a:lnTo>
                <a:lnTo>
                  <a:pt x="1995069" y="2688336"/>
                </a:lnTo>
                <a:lnTo>
                  <a:pt x="2119427" y="2760117"/>
                </a:lnTo>
                <a:close/>
                <a:moveTo>
                  <a:pt x="2109521" y="2901772"/>
                </a:moveTo>
                <a:lnTo>
                  <a:pt x="1995069" y="2967838"/>
                </a:lnTo>
                <a:lnTo>
                  <a:pt x="1884045" y="2903754"/>
                </a:lnTo>
                <a:lnTo>
                  <a:pt x="1998497" y="2837688"/>
                </a:lnTo>
                <a:lnTo>
                  <a:pt x="2109521" y="2901772"/>
                </a:lnTo>
                <a:close/>
                <a:moveTo>
                  <a:pt x="2119427" y="3047314"/>
                </a:moveTo>
                <a:lnTo>
                  <a:pt x="1998497" y="3117114"/>
                </a:lnTo>
                <a:lnTo>
                  <a:pt x="1874139" y="3045333"/>
                </a:lnTo>
                <a:lnTo>
                  <a:pt x="1995069" y="2975534"/>
                </a:lnTo>
                <a:lnTo>
                  <a:pt x="2119427" y="3047314"/>
                </a:lnTo>
                <a:close/>
                <a:moveTo>
                  <a:pt x="2109521" y="3188970"/>
                </a:moveTo>
                <a:lnTo>
                  <a:pt x="1995069" y="3255036"/>
                </a:lnTo>
                <a:lnTo>
                  <a:pt x="1884045" y="3190951"/>
                </a:lnTo>
                <a:lnTo>
                  <a:pt x="1998497" y="3124886"/>
                </a:lnTo>
                <a:lnTo>
                  <a:pt x="2109521" y="3188970"/>
                </a:lnTo>
                <a:close/>
                <a:moveTo>
                  <a:pt x="2119427" y="3334588"/>
                </a:moveTo>
                <a:lnTo>
                  <a:pt x="1998497" y="3404387"/>
                </a:lnTo>
                <a:lnTo>
                  <a:pt x="1874139" y="3332607"/>
                </a:lnTo>
                <a:lnTo>
                  <a:pt x="1995069" y="3262808"/>
                </a:lnTo>
                <a:lnTo>
                  <a:pt x="2119427" y="3334588"/>
                </a:lnTo>
                <a:close/>
                <a:moveTo>
                  <a:pt x="2109521" y="3476168"/>
                </a:moveTo>
                <a:lnTo>
                  <a:pt x="1995069" y="3542233"/>
                </a:lnTo>
                <a:lnTo>
                  <a:pt x="1884045" y="3478149"/>
                </a:lnTo>
                <a:lnTo>
                  <a:pt x="1998497" y="3412084"/>
                </a:lnTo>
                <a:lnTo>
                  <a:pt x="2109521" y="3476168"/>
                </a:lnTo>
                <a:close/>
                <a:moveTo>
                  <a:pt x="2119427" y="3621786"/>
                </a:moveTo>
                <a:lnTo>
                  <a:pt x="1998497" y="3691585"/>
                </a:lnTo>
                <a:lnTo>
                  <a:pt x="1874139" y="3619805"/>
                </a:lnTo>
                <a:lnTo>
                  <a:pt x="1995069" y="3550006"/>
                </a:lnTo>
                <a:lnTo>
                  <a:pt x="2119427" y="3621786"/>
                </a:lnTo>
                <a:close/>
                <a:moveTo>
                  <a:pt x="2109445" y="3763442"/>
                </a:moveTo>
                <a:lnTo>
                  <a:pt x="1994992" y="3829507"/>
                </a:lnTo>
                <a:lnTo>
                  <a:pt x="1883969" y="3765423"/>
                </a:lnTo>
                <a:lnTo>
                  <a:pt x="1998421" y="3699358"/>
                </a:lnTo>
                <a:lnTo>
                  <a:pt x="2109445" y="3763442"/>
                </a:lnTo>
                <a:close/>
                <a:moveTo>
                  <a:pt x="2119427" y="3908984"/>
                </a:moveTo>
                <a:lnTo>
                  <a:pt x="1998497" y="3978783"/>
                </a:lnTo>
                <a:lnTo>
                  <a:pt x="1874139" y="3907003"/>
                </a:lnTo>
                <a:lnTo>
                  <a:pt x="1995069" y="3837204"/>
                </a:lnTo>
                <a:lnTo>
                  <a:pt x="2119427" y="3908984"/>
                </a:lnTo>
                <a:close/>
                <a:moveTo>
                  <a:pt x="2109521" y="4050640"/>
                </a:moveTo>
                <a:lnTo>
                  <a:pt x="1995069" y="4116705"/>
                </a:lnTo>
                <a:lnTo>
                  <a:pt x="1884045" y="4052621"/>
                </a:lnTo>
                <a:lnTo>
                  <a:pt x="1998497" y="3986555"/>
                </a:lnTo>
                <a:lnTo>
                  <a:pt x="2109521" y="4050640"/>
                </a:lnTo>
                <a:close/>
                <a:moveTo>
                  <a:pt x="2119427" y="4196258"/>
                </a:moveTo>
                <a:lnTo>
                  <a:pt x="1998497" y="4266057"/>
                </a:lnTo>
                <a:lnTo>
                  <a:pt x="1874139" y="4194277"/>
                </a:lnTo>
                <a:lnTo>
                  <a:pt x="1995069" y="4124478"/>
                </a:lnTo>
                <a:lnTo>
                  <a:pt x="2119427" y="4196258"/>
                </a:lnTo>
                <a:close/>
                <a:moveTo>
                  <a:pt x="2109445" y="4337838"/>
                </a:moveTo>
                <a:lnTo>
                  <a:pt x="1994992" y="4403903"/>
                </a:lnTo>
                <a:lnTo>
                  <a:pt x="1883969" y="4339819"/>
                </a:lnTo>
                <a:lnTo>
                  <a:pt x="1998421" y="4273753"/>
                </a:lnTo>
                <a:lnTo>
                  <a:pt x="2109445" y="4337838"/>
                </a:lnTo>
                <a:close/>
                <a:moveTo>
                  <a:pt x="2119427" y="4483456"/>
                </a:moveTo>
                <a:lnTo>
                  <a:pt x="1998497" y="4553255"/>
                </a:lnTo>
                <a:lnTo>
                  <a:pt x="1874139" y="4481475"/>
                </a:lnTo>
                <a:lnTo>
                  <a:pt x="1995069" y="4411676"/>
                </a:lnTo>
                <a:lnTo>
                  <a:pt x="2119427" y="4483456"/>
                </a:lnTo>
                <a:close/>
                <a:moveTo>
                  <a:pt x="2109521" y="4625111"/>
                </a:moveTo>
                <a:lnTo>
                  <a:pt x="1995069" y="4691177"/>
                </a:lnTo>
                <a:lnTo>
                  <a:pt x="1884045" y="4627093"/>
                </a:lnTo>
                <a:lnTo>
                  <a:pt x="1998497" y="4561027"/>
                </a:lnTo>
                <a:lnTo>
                  <a:pt x="2109521" y="4625111"/>
                </a:lnTo>
                <a:close/>
                <a:moveTo>
                  <a:pt x="2005203" y="4557141"/>
                </a:moveTo>
                <a:lnTo>
                  <a:pt x="2126132" y="4487342"/>
                </a:lnTo>
                <a:lnTo>
                  <a:pt x="2237156" y="4551426"/>
                </a:lnTo>
                <a:lnTo>
                  <a:pt x="2116227" y="4621226"/>
                </a:lnTo>
                <a:lnTo>
                  <a:pt x="2005203" y="4557141"/>
                </a:lnTo>
                <a:close/>
                <a:moveTo>
                  <a:pt x="2243785" y="4555236"/>
                </a:moveTo>
                <a:lnTo>
                  <a:pt x="2368144" y="4627016"/>
                </a:lnTo>
                <a:lnTo>
                  <a:pt x="2247214" y="4696816"/>
                </a:lnTo>
                <a:lnTo>
                  <a:pt x="2122856" y="4625036"/>
                </a:lnTo>
                <a:lnTo>
                  <a:pt x="2243785" y="4555236"/>
                </a:lnTo>
                <a:close/>
                <a:moveTo>
                  <a:pt x="2250491" y="4551426"/>
                </a:moveTo>
                <a:lnTo>
                  <a:pt x="2364943" y="4485361"/>
                </a:lnTo>
                <a:lnTo>
                  <a:pt x="2489302" y="4557141"/>
                </a:lnTo>
                <a:lnTo>
                  <a:pt x="2374849" y="4623206"/>
                </a:lnTo>
                <a:lnTo>
                  <a:pt x="2250491" y="4551426"/>
                </a:lnTo>
                <a:close/>
                <a:moveTo>
                  <a:pt x="2495931" y="4561027"/>
                </a:moveTo>
                <a:lnTo>
                  <a:pt x="2606954" y="4625111"/>
                </a:lnTo>
                <a:lnTo>
                  <a:pt x="2492502" y="4691177"/>
                </a:lnTo>
                <a:lnTo>
                  <a:pt x="2381479" y="4627093"/>
                </a:lnTo>
                <a:lnTo>
                  <a:pt x="2495931" y="4561027"/>
                </a:lnTo>
                <a:close/>
                <a:moveTo>
                  <a:pt x="2502637" y="4557141"/>
                </a:moveTo>
                <a:lnTo>
                  <a:pt x="2623566" y="4487342"/>
                </a:lnTo>
                <a:lnTo>
                  <a:pt x="2734589" y="4551426"/>
                </a:lnTo>
                <a:lnTo>
                  <a:pt x="2613660" y="4621226"/>
                </a:lnTo>
                <a:lnTo>
                  <a:pt x="2502637" y="4557141"/>
                </a:lnTo>
                <a:close/>
                <a:moveTo>
                  <a:pt x="2741295" y="4555236"/>
                </a:moveTo>
                <a:lnTo>
                  <a:pt x="2865654" y="4627016"/>
                </a:lnTo>
                <a:lnTo>
                  <a:pt x="2744724" y="4696816"/>
                </a:lnTo>
                <a:lnTo>
                  <a:pt x="2620366" y="4625036"/>
                </a:lnTo>
                <a:lnTo>
                  <a:pt x="2741295" y="4555236"/>
                </a:lnTo>
                <a:close/>
                <a:moveTo>
                  <a:pt x="2747924" y="4551426"/>
                </a:moveTo>
                <a:lnTo>
                  <a:pt x="2862377" y="4485361"/>
                </a:lnTo>
                <a:lnTo>
                  <a:pt x="2986735" y="4557141"/>
                </a:lnTo>
                <a:lnTo>
                  <a:pt x="2872283" y="4623206"/>
                </a:lnTo>
                <a:lnTo>
                  <a:pt x="2747924" y="4551426"/>
                </a:lnTo>
                <a:close/>
                <a:moveTo>
                  <a:pt x="2993441" y="4561027"/>
                </a:moveTo>
                <a:lnTo>
                  <a:pt x="3104464" y="4625111"/>
                </a:lnTo>
                <a:lnTo>
                  <a:pt x="2990012" y="4691177"/>
                </a:lnTo>
                <a:lnTo>
                  <a:pt x="2878989" y="4627093"/>
                </a:lnTo>
                <a:lnTo>
                  <a:pt x="2993441" y="4561027"/>
                </a:lnTo>
                <a:close/>
                <a:moveTo>
                  <a:pt x="3000147" y="4557141"/>
                </a:moveTo>
                <a:lnTo>
                  <a:pt x="3121076" y="4487342"/>
                </a:lnTo>
                <a:lnTo>
                  <a:pt x="3232099" y="4551426"/>
                </a:lnTo>
                <a:lnTo>
                  <a:pt x="3111170" y="4621226"/>
                </a:lnTo>
                <a:lnTo>
                  <a:pt x="3000147" y="4557141"/>
                </a:lnTo>
                <a:close/>
                <a:moveTo>
                  <a:pt x="3238729" y="4555236"/>
                </a:moveTo>
                <a:lnTo>
                  <a:pt x="3363087" y="4627016"/>
                </a:lnTo>
                <a:lnTo>
                  <a:pt x="3242158" y="4696816"/>
                </a:lnTo>
                <a:lnTo>
                  <a:pt x="3117799" y="4625036"/>
                </a:lnTo>
                <a:lnTo>
                  <a:pt x="3238729" y="4555236"/>
                </a:lnTo>
                <a:close/>
                <a:moveTo>
                  <a:pt x="3245434" y="4551426"/>
                </a:moveTo>
                <a:lnTo>
                  <a:pt x="3359887" y="4485361"/>
                </a:lnTo>
                <a:lnTo>
                  <a:pt x="3484245" y="4557141"/>
                </a:lnTo>
                <a:lnTo>
                  <a:pt x="3369793" y="4623206"/>
                </a:lnTo>
                <a:lnTo>
                  <a:pt x="3245434" y="4551426"/>
                </a:lnTo>
                <a:close/>
                <a:moveTo>
                  <a:pt x="3490951" y="4561027"/>
                </a:moveTo>
                <a:lnTo>
                  <a:pt x="3601974" y="4625111"/>
                </a:lnTo>
                <a:lnTo>
                  <a:pt x="3487522" y="4691177"/>
                </a:lnTo>
                <a:lnTo>
                  <a:pt x="3376498" y="4627093"/>
                </a:lnTo>
                <a:lnTo>
                  <a:pt x="3490951" y="4561027"/>
                </a:lnTo>
                <a:close/>
                <a:moveTo>
                  <a:pt x="3497580" y="4557141"/>
                </a:moveTo>
                <a:lnTo>
                  <a:pt x="3618509" y="4487342"/>
                </a:lnTo>
                <a:lnTo>
                  <a:pt x="3729533" y="4551426"/>
                </a:lnTo>
                <a:lnTo>
                  <a:pt x="3608604" y="4621226"/>
                </a:lnTo>
                <a:lnTo>
                  <a:pt x="3497580" y="4557141"/>
                </a:lnTo>
                <a:close/>
                <a:moveTo>
                  <a:pt x="3736239" y="4555236"/>
                </a:moveTo>
                <a:lnTo>
                  <a:pt x="3860597" y="4627016"/>
                </a:lnTo>
                <a:lnTo>
                  <a:pt x="3739667" y="4696816"/>
                </a:lnTo>
                <a:lnTo>
                  <a:pt x="3615309" y="4625036"/>
                </a:lnTo>
                <a:lnTo>
                  <a:pt x="3736239" y="4555236"/>
                </a:lnTo>
                <a:close/>
                <a:moveTo>
                  <a:pt x="3742944" y="4551426"/>
                </a:moveTo>
                <a:lnTo>
                  <a:pt x="3857397" y="4485361"/>
                </a:lnTo>
                <a:lnTo>
                  <a:pt x="3981755" y="4557141"/>
                </a:lnTo>
                <a:lnTo>
                  <a:pt x="3867302" y="4623206"/>
                </a:lnTo>
                <a:lnTo>
                  <a:pt x="3742944" y="4551426"/>
                </a:lnTo>
                <a:close/>
                <a:moveTo>
                  <a:pt x="3988384" y="4561027"/>
                </a:moveTo>
                <a:lnTo>
                  <a:pt x="4099408" y="4625111"/>
                </a:lnTo>
                <a:lnTo>
                  <a:pt x="3984955" y="4691177"/>
                </a:lnTo>
                <a:lnTo>
                  <a:pt x="3873932" y="4627093"/>
                </a:lnTo>
                <a:lnTo>
                  <a:pt x="3988384" y="4561027"/>
                </a:lnTo>
                <a:close/>
                <a:moveTo>
                  <a:pt x="3995090" y="4557141"/>
                </a:moveTo>
                <a:lnTo>
                  <a:pt x="4116019" y="4487342"/>
                </a:lnTo>
                <a:lnTo>
                  <a:pt x="4227043" y="4551426"/>
                </a:lnTo>
                <a:lnTo>
                  <a:pt x="4106113" y="4621226"/>
                </a:lnTo>
                <a:lnTo>
                  <a:pt x="3995090" y="4557141"/>
                </a:lnTo>
                <a:close/>
                <a:moveTo>
                  <a:pt x="4233672" y="4555236"/>
                </a:moveTo>
                <a:lnTo>
                  <a:pt x="4358031" y="4627016"/>
                </a:lnTo>
                <a:lnTo>
                  <a:pt x="4237101" y="4696816"/>
                </a:lnTo>
                <a:lnTo>
                  <a:pt x="4112743" y="4625036"/>
                </a:lnTo>
                <a:lnTo>
                  <a:pt x="4233672" y="4555236"/>
                </a:lnTo>
                <a:close/>
                <a:moveTo>
                  <a:pt x="4240378" y="4551426"/>
                </a:moveTo>
                <a:lnTo>
                  <a:pt x="4354830" y="4485361"/>
                </a:lnTo>
                <a:lnTo>
                  <a:pt x="4479189" y="4557141"/>
                </a:lnTo>
                <a:lnTo>
                  <a:pt x="4364736" y="4623206"/>
                </a:lnTo>
                <a:lnTo>
                  <a:pt x="4240378" y="4551426"/>
                </a:lnTo>
                <a:close/>
                <a:moveTo>
                  <a:pt x="4485894" y="4561027"/>
                </a:moveTo>
                <a:lnTo>
                  <a:pt x="4596918" y="4625111"/>
                </a:lnTo>
                <a:lnTo>
                  <a:pt x="4482465" y="4691177"/>
                </a:lnTo>
                <a:lnTo>
                  <a:pt x="4371442" y="4627093"/>
                </a:lnTo>
                <a:lnTo>
                  <a:pt x="4485894" y="4561027"/>
                </a:lnTo>
                <a:close/>
                <a:moveTo>
                  <a:pt x="4492600" y="4557141"/>
                </a:moveTo>
                <a:lnTo>
                  <a:pt x="4613529" y="4487342"/>
                </a:lnTo>
                <a:lnTo>
                  <a:pt x="4724553" y="4551426"/>
                </a:lnTo>
                <a:lnTo>
                  <a:pt x="4603623" y="4621226"/>
                </a:lnTo>
                <a:lnTo>
                  <a:pt x="4492600" y="4557141"/>
                </a:lnTo>
                <a:close/>
                <a:moveTo>
                  <a:pt x="4731182" y="4555236"/>
                </a:moveTo>
                <a:lnTo>
                  <a:pt x="4855541" y="4627016"/>
                </a:lnTo>
                <a:lnTo>
                  <a:pt x="4734611" y="4696816"/>
                </a:lnTo>
                <a:lnTo>
                  <a:pt x="4610253" y="4625036"/>
                </a:lnTo>
                <a:lnTo>
                  <a:pt x="4731182" y="4555236"/>
                </a:lnTo>
                <a:close/>
                <a:moveTo>
                  <a:pt x="4737888" y="4551426"/>
                </a:moveTo>
                <a:lnTo>
                  <a:pt x="4852340" y="4485361"/>
                </a:lnTo>
                <a:lnTo>
                  <a:pt x="4976698" y="4557141"/>
                </a:lnTo>
                <a:lnTo>
                  <a:pt x="4862246" y="4623206"/>
                </a:lnTo>
                <a:lnTo>
                  <a:pt x="4737888" y="4551426"/>
                </a:lnTo>
                <a:close/>
                <a:moveTo>
                  <a:pt x="4741316" y="4413504"/>
                </a:moveTo>
                <a:lnTo>
                  <a:pt x="4862246" y="4343705"/>
                </a:lnTo>
                <a:lnTo>
                  <a:pt x="4973269" y="4407789"/>
                </a:lnTo>
                <a:lnTo>
                  <a:pt x="4852340" y="4477588"/>
                </a:lnTo>
                <a:lnTo>
                  <a:pt x="4741316" y="4413504"/>
                </a:lnTo>
                <a:close/>
                <a:moveTo>
                  <a:pt x="4737888" y="4264152"/>
                </a:moveTo>
                <a:lnTo>
                  <a:pt x="4852340" y="4198087"/>
                </a:lnTo>
                <a:lnTo>
                  <a:pt x="4976698" y="4269867"/>
                </a:lnTo>
                <a:lnTo>
                  <a:pt x="4862246" y="4335933"/>
                </a:lnTo>
                <a:lnTo>
                  <a:pt x="4737888" y="4264152"/>
                </a:lnTo>
                <a:close/>
                <a:moveTo>
                  <a:pt x="4741316" y="4126306"/>
                </a:moveTo>
                <a:lnTo>
                  <a:pt x="4862246" y="4056507"/>
                </a:lnTo>
                <a:lnTo>
                  <a:pt x="4973269" y="4120591"/>
                </a:lnTo>
                <a:lnTo>
                  <a:pt x="4852340" y="4190390"/>
                </a:lnTo>
                <a:lnTo>
                  <a:pt x="4741316" y="4126306"/>
                </a:lnTo>
                <a:close/>
                <a:moveTo>
                  <a:pt x="4737888" y="3976954"/>
                </a:moveTo>
                <a:lnTo>
                  <a:pt x="4852340" y="3910889"/>
                </a:lnTo>
                <a:lnTo>
                  <a:pt x="4976698" y="3982669"/>
                </a:lnTo>
                <a:lnTo>
                  <a:pt x="4862246" y="4048735"/>
                </a:lnTo>
                <a:lnTo>
                  <a:pt x="4737888" y="3976954"/>
                </a:lnTo>
                <a:close/>
                <a:moveTo>
                  <a:pt x="4741316" y="3839109"/>
                </a:moveTo>
                <a:lnTo>
                  <a:pt x="4862246" y="3769309"/>
                </a:lnTo>
                <a:lnTo>
                  <a:pt x="4973269" y="3833394"/>
                </a:lnTo>
                <a:lnTo>
                  <a:pt x="4852340" y="3903193"/>
                </a:lnTo>
                <a:lnTo>
                  <a:pt x="4741316" y="3839109"/>
                </a:lnTo>
                <a:close/>
                <a:moveTo>
                  <a:pt x="4737888" y="3689757"/>
                </a:moveTo>
                <a:lnTo>
                  <a:pt x="4852340" y="3623691"/>
                </a:lnTo>
                <a:lnTo>
                  <a:pt x="4976698" y="3695472"/>
                </a:lnTo>
                <a:lnTo>
                  <a:pt x="4862246" y="3761537"/>
                </a:lnTo>
                <a:lnTo>
                  <a:pt x="4737888" y="3689757"/>
                </a:lnTo>
                <a:close/>
                <a:moveTo>
                  <a:pt x="4741316" y="3551834"/>
                </a:moveTo>
                <a:lnTo>
                  <a:pt x="4862246" y="3482035"/>
                </a:lnTo>
                <a:lnTo>
                  <a:pt x="4973269" y="3546119"/>
                </a:lnTo>
                <a:lnTo>
                  <a:pt x="4852340" y="3615919"/>
                </a:lnTo>
                <a:lnTo>
                  <a:pt x="4741316" y="3551834"/>
                </a:lnTo>
                <a:close/>
                <a:moveTo>
                  <a:pt x="4737888" y="3402482"/>
                </a:moveTo>
                <a:lnTo>
                  <a:pt x="4852340" y="3336417"/>
                </a:lnTo>
                <a:lnTo>
                  <a:pt x="4976698" y="3408197"/>
                </a:lnTo>
                <a:lnTo>
                  <a:pt x="4862246" y="3474263"/>
                </a:lnTo>
                <a:lnTo>
                  <a:pt x="4737888" y="3402482"/>
                </a:lnTo>
                <a:close/>
                <a:moveTo>
                  <a:pt x="4741241" y="3264637"/>
                </a:moveTo>
                <a:lnTo>
                  <a:pt x="4862170" y="3194837"/>
                </a:lnTo>
                <a:lnTo>
                  <a:pt x="4973193" y="3258922"/>
                </a:lnTo>
                <a:lnTo>
                  <a:pt x="4852264" y="3328721"/>
                </a:lnTo>
                <a:lnTo>
                  <a:pt x="4741241" y="3264637"/>
                </a:lnTo>
                <a:close/>
                <a:moveTo>
                  <a:pt x="4737888" y="3115285"/>
                </a:moveTo>
                <a:lnTo>
                  <a:pt x="4852340" y="3049219"/>
                </a:lnTo>
                <a:lnTo>
                  <a:pt x="4976698" y="3121000"/>
                </a:lnTo>
                <a:lnTo>
                  <a:pt x="4862246" y="3187065"/>
                </a:lnTo>
                <a:lnTo>
                  <a:pt x="4737888" y="3115285"/>
                </a:lnTo>
                <a:close/>
                <a:moveTo>
                  <a:pt x="4741316" y="2977439"/>
                </a:moveTo>
                <a:lnTo>
                  <a:pt x="4862246" y="2907640"/>
                </a:lnTo>
                <a:lnTo>
                  <a:pt x="4973269" y="2971724"/>
                </a:lnTo>
                <a:lnTo>
                  <a:pt x="4852340" y="3041523"/>
                </a:lnTo>
                <a:lnTo>
                  <a:pt x="4741316" y="2977439"/>
                </a:lnTo>
                <a:close/>
                <a:moveTo>
                  <a:pt x="4737888" y="2828087"/>
                </a:moveTo>
                <a:lnTo>
                  <a:pt x="4852340" y="2762022"/>
                </a:lnTo>
                <a:lnTo>
                  <a:pt x="4976698" y="2833802"/>
                </a:lnTo>
                <a:lnTo>
                  <a:pt x="4862246" y="2899867"/>
                </a:lnTo>
                <a:lnTo>
                  <a:pt x="4737888" y="2828087"/>
                </a:lnTo>
                <a:close/>
                <a:moveTo>
                  <a:pt x="4741316" y="2690165"/>
                </a:moveTo>
                <a:lnTo>
                  <a:pt x="4862246" y="2620366"/>
                </a:lnTo>
                <a:lnTo>
                  <a:pt x="4973269" y="2684450"/>
                </a:lnTo>
                <a:lnTo>
                  <a:pt x="4852340" y="2754249"/>
                </a:lnTo>
                <a:lnTo>
                  <a:pt x="4741316" y="2690165"/>
                </a:lnTo>
                <a:close/>
                <a:moveTo>
                  <a:pt x="4737888" y="2540813"/>
                </a:moveTo>
                <a:lnTo>
                  <a:pt x="4852340" y="2474747"/>
                </a:lnTo>
                <a:lnTo>
                  <a:pt x="4976698" y="2546528"/>
                </a:lnTo>
                <a:lnTo>
                  <a:pt x="4862246" y="2612593"/>
                </a:lnTo>
                <a:lnTo>
                  <a:pt x="4737888" y="2540813"/>
                </a:lnTo>
                <a:close/>
                <a:moveTo>
                  <a:pt x="4741316" y="2402967"/>
                </a:moveTo>
                <a:lnTo>
                  <a:pt x="4862246" y="2333168"/>
                </a:lnTo>
                <a:lnTo>
                  <a:pt x="4973269" y="2397252"/>
                </a:lnTo>
                <a:lnTo>
                  <a:pt x="4852340" y="2467051"/>
                </a:lnTo>
                <a:lnTo>
                  <a:pt x="4741316" y="2402967"/>
                </a:lnTo>
                <a:close/>
                <a:moveTo>
                  <a:pt x="4737888" y="2253615"/>
                </a:moveTo>
                <a:lnTo>
                  <a:pt x="4852340" y="2187550"/>
                </a:lnTo>
                <a:lnTo>
                  <a:pt x="4976698" y="2259330"/>
                </a:lnTo>
                <a:lnTo>
                  <a:pt x="4862246" y="2325396"/>
                </a:lnTo>
                <a:lnTo>
                  <a:pt x="4737888" y="2253615"/>
                </a:lnTo>
                <a:close/>
                <a:moveTo>
                  <a:pt x="4741316" y="2115769"/>
                </a:moveTo>
                <a:lnTo>
                  <a:pt x="4862246" y="2045970"/>
                </a:lnTo>
                <a:lnTo>
                  <a:pt x="4973269" y="2110054"/>
                </a:lnTo>
                <a:lnTo>
                  <a:pt x="4852340" y="2179854"/>
                </a:lnTo>
                <a:lnTo>
                  <a:pt x="4741316" y="2115769"/>
                </a:lnTo>
                <a:close/>
                <a:moveTo>
                  <a:pt x="4845634" y="2183664"/>
                </a:moveTo>
                <a:lnTo>
                  <a:pt x="4731182" y="2249729"/>
                </a:lnTo>
                <a:lnTo>
                  <a:pt x="4620159" y="2185645"/>
                </a:lnTo>
                <a:lnTo>
                  <a:pt x="4734611" y="2119579"/>
                </a:lnTo>
                <a:lnTo>
                  <a:pt x="4845634" y="2183664"/>
                </a:lnTo>
                <a:close/>
                <a:moveTo>
                  <a:pt x="4613529" y="2181835"/>
                </a:moveTo>
                <a:lnTo>
                  <a:pt x="4489171" y="2110054"/>
                </a:lnTo>
                <a:lnTo>
                  <a:pt x="4603623" y="2043989"/>
                </a:lnTo>
                <a:lnTo>
                  <a:pt x="4727981" y="2115769"/>
                </a:lnTo>
                <a:lnTo>
                  <a:pt x="4613529" y="2181835"/>
                </a:lnTo>
                <a:close/>
                <a:moveTo>
                  <a:pt x="4606824" y="2185645"/>
                </a:moveTo>
                <a:lnTo>
                  <a:pt x="4485894" y="2255444"/>
                </a:lnTo>
                <a:lnTo>
                  <a:pt x="4361536" y="2183664"/>
                </a:lnTo>
                <a:lnTo>
                  <a:pt x="4482465" y="2113864"/>
                </a:lnTo>
                <a:lnTo>
                  <a:pt x="4606824" y="2185645"/>
                </a:lnTo>
                <a:close/>
                <a:moveTo>
                  <a:pt x="4354830" y="2179854"/>
                </a:moveTo>
                <a:lnTo>
                  <a:pt x="4243807" y="2115769"/>
                </a:lnTo>
                <a:lnTo>
                  <a:pt x="4364736" y="2045970"/>
                </a:lnTo>
                <a:lnTo>
                  <a:pt x="4475760" y="2110054"/>
                </a:lnTo>
                <a:lnTo>
                  <a:pt x="4354830" y="2179854"/>
                </a:lnTo>
                <a:close/>
                <a:moveTo>
                  <a:pt x="4348125" y="2183664"/>
                </a:moveTo>
                <a:lnTo>
                  <a:pt x="4233672" y="2249729"/>
                </a:lnTo>
                <a:lnTo>
                  <a:pt x="4122649" y="2185645"/>
                </a:lnTo>
                <a:lnTo>
                  <a:pt x="4237101" y="2119579"/>
                </a:lnTo>
                <a:lnTo>
                  <a:pt x="4348125" y="2183664"/>
                </a:lnTo>
                <a:close/>
                <a:moveTo>
                  <a:pt x="4116019" y="2181835"/>
                </a:moveTo>
                <a:lnTo>
                  <a:pt x="3991661" y="2110054"/>
                </a:lnTo>
                <a:lnTo>
                  <a:pt x="4106113" y="2043989"/>
                </a:lnTo>
                <a:lnTo>
                  <a:pt x="4230472" y="2115769"/>
                </a:lnTo>
                <a:lnTo>
                  <a:pt x="4116019" y="2181835"/>
                </a:lnTo>
                <a:close/>
                <a:moveTo>
                  <a:pt x="4109314" y="2185645"/>
                </a:moveTo>
                <a:lnTo>
                  <a:pt x="3988384" y="2255444"/>
                </a:lnTo>
                <a:lnTo>
                  <a:pt x="3864026" y="2183664"/>
                </a:lnTo>
                <a:lnTo>
                  <a:pt x="3984955" y="2113864"/>
                </a:lnTo>
                <a:lnTo>
                  <a:pt x="4109314" y="2185645"/>
                </a:lnTo>
                <a:close/>
                <a:moveTo>
                  <a:pt x="3857320" y="2179854"/>
                </a:moveTo>
                <a:lnTo>
                  <a:pt x="3746297" y="2115769"/>
                </a:lnTo>
                <a:lnTo>
                  <a:pt x="3867226" y="2045970"/>
                </a:lnTo>
                <a:lnTo>
                  <a:pt x="3978250" y="2110054"/>
                </a:lnTo>
                <a:lnTo>
                  <a:pt x="3857320" y="2179854"/>
                </a:lnTo>
                <a:close/>
                <a:moveTo>
                  <a:pt x="3850691" y="2183664"/>
                </a:moveTo>
                <a:lnTo>
                  <a:pt x="3736239" y="2249729"/>
                </a:lnTo>
                <a:lnTo>
                  <a:pt x="3625215" y="2185645"/>
                </a:lnTo>
                <a:lnTo>
                  <a:pt x="3739667" y="2119579"/>
                </a:lnTo>
                <a:lnTo>
                  <a:pt x="3850691" y="2183664"/>
                </a:lnTo>
                <a:close/>
                <a:moveTo>
                  <a:pt x="3618509" y="2181835"/>
                </a:moveTo>
                <a:lnTo>
                  <a:pt x="3494151" y="2110054"/>
                </a:lnTo>
                <a:lnTo>
                  <a:pt x="3608604" y="2043989"/>
                </a:lnTo>
                <a:lnTo>
                  <a:pt x="3732962" y="2115769"/>
                </a:lnTo>
                <a:lnTo>
                  <a:pt x="3618509" y="2181835"/>
                </a:lnTo>
                <a:close/>
                <a:moveTo>
                  <a:pt x="3611880" y="2185645"/>
                </a:moveTo>
                <a:lnTo>
                  <a:pt x="3490951" y="2255444"/>
                </a:lnTo>
                <a:lnTo>
                  <a:pt x="3366592" y="2183664"/>
                </a:lnTo>
                <a:lnTo>
                  <a:pt x="3487522" y="2113864"/>
                </a:lnTo>
                <a:lnTo>
                  <a:pt x="3611880" y="2185645"/>
                </a:lnTo>
                <a:close/>
                <a:moveTo>
                  <a:pt x="3359887" y="2179854"/>
                </a:moveTo>
                <a:lnTo>
                  <a:pt x="3248863" y="2115769"/>
                </a:lnTo>
                <a:lnTo>
                  <a:pt x="3369793" y="2045970"/>
                </a:lnTo>
                <a:lnTo>
                  <a:pt x="3480816" y="2110054"/>
                </a:lnTo>
                <a:lnTo>
                  <a:pt x="3359887" y="2179854"/>
                </a:lnTo>
                <a:close/>
                <a:moveTo>
                  <a:pt x="3353181" y="2183664"/>
                </a:moveTo>
                <a:lnTo>
                  <a:pt x="3238729" y="2249729"/>
                </a:lnTo>
                <a:lnTo>
                  <a:pt x="3127705" y="2185645"/>
                </a:lnTo>
                <a:lnTo>
                  <a:pt x="3242158" y="2119579"/>
                </a:lnTo>
                <a:lnTo>
                  <a:pt x="3353181" y="2183664"/>
                </a:lnTo>
                <a:close/>
                <a:moveTo>
                  <a:pt x="3121076" y="2181835"/>
                </a:moveTo>
                <a:lnTo>
                  <a:pt x="2996717" y="2110054"/>
                </a:lnTo>
                <a:lnTo>
                  <a:pt x="3111170" y="2043989"/>
                </a:lnTo>
                <a:lnTo>
                  <a:pt x="3235528" y="2115769"/>
                </a:lnTo>
                <a:lnTo>
                  <a:pt x="3121076" y="2181835"/>
                </a:lnTo>
                <a:close/>
                <a:moveTo>
                  <a:pt x="3114370" y="2185645"/>
                </a:moveTo>
                <a:lnTo>
                  <a:pt x="2993441" y="2255444"/>
                </a:lnTo>
                <a:lnTo>
                  <a:pt x="2869082" y="2183664"/>
                </a:lnTo>
                <a:lnTo>
                  <a:pt x="2990012" y="2113864"/>
                </a:lnTo>
                <a:lnTo>
                  <a:pt x="3114370" y="2185645"/>
                </a:lnTo>
                <a:close/>
                <a:moveTo>
                  <a:pt x="2862377" y="2179854"/>
                </a:moveTo>
                <a:lnTo>
                  <a:pt x="2751354" y="2115769"/>
                </a:lnTo>
                <a:lnTo>
                  <a:pt x="2872283" y="2045970"/>
                </a:lnTo>
                <a:lnTo>
                  <a:pt x="2983306" y="2110054"/>
                </a:lnTo>
                <a:lnTo>
                  <a:pt x="2862377" y="2179854"/>
                </a:lnTo>
                <a:close/>
                <a:moveTo>
                  <a:pt x="2855671" y="2183664"/>
                </a:moveTo>
                <a:lnTo>
                  <a:pt x="2741295" y="2249729"/>
                </a:lnTo>
                <a:lnTo>
                  <a:pt x="2630272" y="2185645"/>
                </a:lnTo>
                <a:lnTo>
                  <a:pt x="2744724" y="2119579"/>
                </a:lnTo>
                <a:lnTo>
                  <a:pt x="2855671" y="2183664"/>
                </a:lnTo>
                <a:close/>
                <a:moveTo>
                  <a:pt x="2623566" y="2181835"/>
                </a:moveTo>
                <a:lnTo>
                  <a:pt x="2499208" y="2110054"/>
                </a:lnTo>
                <a:lnTo>
                  <a:pt x="2613660" y="2043989"/>
                </a:lnTo>
                <a:lnTo>
                  <a:pt x="2738019" y="2115769"/>
                </a:lnTo>
                <a:lnTo>
                  <a:pt x="2623566" y="2181835"/>
                </a:lnTo>
                <a:close/>
                <a:moveTo>
                  <a:pt x="2616937" y="2185645"/>
                </a:moveTo>
                <a:lnTo>
                  <a:pt x="2496007" y="2255444"/>
                </a:lnTo>
                <a:lnTo>
                  <a:pt x="2371649" y="2183664"/>
                </a:lnTo>
                <a:lnTo>
                  <a:pt x="2492578" y="2113864"/>
                </a:lnTo>
                <a:lnTo>
                  <a:pt x="2616937" y="2185645"/>
                </a:lnTo>
                <a:close/>
                <a:moveTo>
                  <a:pt x="2364943" y="2179854"/>
                </a:moveTo>
                <a:lnTo>
                  <a:pt x="2253920" y="2115769"/>
                </a:lnTo>
                <a:lnTo>
                  <a:pt x="2374849" y="2045970"/>
                </a:lnTo>
                <a:lnTo>
                  <a:pt x="2485873" y="2110054"/>
                </a:lnTo>
                <a:lnTo>
                  <a:pt x="2364943" y="2179854"/>
                </a:lnTo>
                <a:close/>
                <a:moveTo>
                  <a:pt x="2358238" y="2183664"/>
                </a:moveTo>
                <a:lnTo>
                  <a:pt x="2243785" y="2249729"/>
                </a:lnTo>
                <a:lnTo>
                  <a:pt x="2132762" y="2185645"/>
                </a:lnTo>
                <a:lnTo>
                  <a:pt x="2247214" y="2119579"/>
                </a:lnTo>
                <a:lnTo>
                  <a:pt x="2358238" y="2183664"/>
                </a:lnTo>
                <a:close/>
                <a:moveTo>
                  <a:pt x="2126132" y="2181835"/>
                </a:moveTo>
                <a:lnTo>
                  <a:pt x="2001774" y="2110054"/>
                </a:lnTo>
                <a:lnTo>
                  <a:pt x="2116227" y="2043989"/>
                </a:lnTo>
                <a:lnTo>
                  <a:pt x="2240585" y="2115769"/>
                </a:lnTo>
                <a:lnTo>
                  <a:pt x="2126132" y="2181835"/>
                </a:lnTo>
                <a:close/>
                <a:moveTo>
                  <a:pt x="2119427" y="2185645"/>
                </a:moveTo>
                <a:lnTo>
                  <a:pt x="1998497" y="2255444"/>
                </a:lnTo>
                <a:lnTo>
                  <a:pt x="1874139" y="2183664"/>
                </a:lnTo>
                <a:lnTo>
                  <a:pt x="1995069" y="2113864"/>
                </a:lnTo>
                <a:lnTo>
                  <a:pt x="2119427" y="2185645"/>
                </a:lnTo>
                <a:close/>
                <a:moveTo>
                  <a:pt x="1867434" y="2179854"/>
                </a:moveTo>
                <a:lnTo>
                  <a:pt x="1756410" y="2115769"/>
                </a:lnTo>
                <a:lnTo>
                  <a:pt x="1877339" y="2045970"/>
                </a:lnTo>
                <a:lnTo>
                  <a:pt x="1988363" y="2110054"/>
                </a:lnTo>
                <a:lnTo>
                  <a:pt x="1867434" y="2179854"/>
                </a:lnTo>
                <a:close/>
                <a:moveTo>
                  <a:pt x="1991792" y="2259330"/>
                </a:moveTo>
                <a:lnTo>
                  <a:pt x="1877339" y="2325396"/>
                </a:lnTo>
                <a:lnTo>
                  <a:pt x="1752981" y="2253615"/>
                </a:lnTo>
                <a:lnTo>
                  <a:pt x="1867434" y="2187550"/>
                </a:lnTo>
                <a:lnTo>
                  <a:pt x="1991792" y="2259330"/>
                </a:lnTo>
                <a:close/>
                <a:moveTo>
                  <a:pt x="1988363" y="2397252"/>
                </a:moveTo>
                <a:lnTo>
                  <a:pt x="1867434" y="2467051"/>
                </a:lnTo>
                <a:lnTo>
                  <a:pt x="1756410" y="2402967"/>
                </a:lnTo>
                <a:lnTo>
                  <a:pt x="1877339" y="2333168"/>
                </a:lnTo>
                <a:lnTo>
                  <a:pt x="1988363" y="2397252"/>
                </a:lnTo>
                <a:close/>
                <a:moveTo>
                  <a:pt x="1991792" y="2546604"/>
                </a:moveTo>
                <a:lnTo>
                  <a:pt x="1877339" y="2612669"/>
                </a:lnTo>
                <a:lnTo>
                  <a:pt x="1752981" y="2540889"/>
                </a:lnTo>
                <a:lnTo>
                  <a:pt x="1867434" y="2474824"/>
                </a:lnTo>
                <a:lnTo>
                  <a:pt x="1991792" y="2546604"/>
                </a:lnTo>
                <a:close/>
                <a:moveTo>
                  <a:pt x="1988363" y="2684450"/>
                </a:moveTo>
                <a:lnTo>
                  <a:pt x="1867434" y="2754249"/>
                </a:lnTo>
                <a:lnTo>
                  <a:pt x="1756410" y="2690165"/>
                </a:lnTo>
                <a:lnTo>
                  <a:pt x="1877339" y="2620366"/>
                </a:lnTo>
                <a:lnTo>
                  <a:pt x="1988363" y="2684450"/>
                </a:lnTo>
                <a:close/>
                <a:moveTo>
                  <a:pt x="1991792" y="2833802"/>
                </a:moveTo>
                <a:lnTo>
                  <a:pt x="1877339" y="2899867"/>
                </a:lnTo>
                <a:lnTo>
                  <a:pt x="1752981" y="2828087"/>
                </a:lnTo>
                <a:lnTo>
                  <a:pt x="1867434" y="2762022"/>
                </a:lnTo>
                <a:lnTo>
                  <a:pt x="1991792" y="2833802"/>
                </a:lnTo>
                <a:close/>
                <a:moveTo>
                  <a:pt x="1988363" y="2971648"/>
                </a:moveTo>
                <a:lnTo>
                  <a:pt x="1867434" y="3041447"/>
                </a:lnTo>
                <a:lnTo>
                  <a:pt x="1756410" y="2977363"/>
                </a:lnTo>
                <a:lnTo>
                  <a:pt x="1877339" y="2907564"/>
                </a:lnTo>
                <a:lnTo>
                  <a:pt x="1988363" y="2971648"/>
                </a:lnTo>
                <a:close/>
                <a:moveTo>
                  <a:pt x="1991792" y="3121000"/>
                </a:moveTo>
                <a:lnTo>
                  <a:pt x="1877339" y="3187065"/>
                </a:lnTo>
                <a:lnTo>
                  <a:pt x="1752981" y="3115285"/>
                </a:lnTo>
                <a:lnTo>
                  <a:pt x="1867434" y="3049219"/>
                </a:lnTo>
                <a:lnTo>
                  <a:pt x="1991792" y="3121000"/>
                </a:lnTo>
                <a:close/>
                <a:moveTo>
                  <a:pt x="1988363" y="3258922"/>
                </a:moveTo>
                <a:lnTo>
                  <a:pt x="1867434" y="3328721"/>
                </a:lnTo>
                <a:lnTo>
                  <a:pt x="1756410" y="3264637"/>
                </a:lnTo>
                <a:lnTo>
                  <a:pt x="1877339" y="3194837"/>
                </a:lnTo>
                <a:lnTo>
                  <a:pt x="1988363" y="3258922"/>
                </a:lnTo>
                <a:close/>
                <a:moveTo>
                  <a:pt x="1991792" y="3408274"/>
                </a:moveTo>
                <a:lnTo>
                  <a:pt x="1877339" y="3474339"/>
                </a:lnTo>
                <a:lnTo>
                  <a:pt x="1752981" y="3402559"/>
                </a:lnTo>
                <a:lnTo>
                  <a:pt x="1867434" y="3336493"/>
                </a:lnTo>
                <a:lnTo>
                  <a:pt x="1991792" y="3408274"/>
                </a:lnTo>
                <a:close/>
                <a:moveTo>
                  <a:pt x="1988363" y="3546119"/>
                </a:moveTo>
                <a:lnTo>
                  <a:pt x="1867434" y="3615919"/>
                </a:lnTo>
                <a:lnTo>
                  <a:pt x="1756410" y="3551834"/>
                </a:lnTo>
                <a:lnTo>
                  <a:pt x="1877339" y="3482035"/>
                </a:lnTo>
                <a:lnTo>
                  <a:pt x="1988363" y="3546119"/>
                </a:lnTo>
                <a:close/>
                <a:moveTo>
                  <a:pt x="1991792" y="3695472"/>
                </a:moveTo>
                <a:lnTo>
                  <a:pt x="1877339" y="3761537"/>
                </a:lnTo>
                <a:lnTo>
                  <a:pt x="1752981" y="3689757"/>
                </a:lnTo>
                <a:lnTo>
                  <a:pt x="1867434" y="3623691"/>
                </a:lnTo>
                <a:lnTo>
                  <a:pt x="1991792" y="3695472"/>
                </a:lnTo>
                <a:close/>
                <a:moveTo>
                  <a:pt x="1988363" y="3833317"/>
                </a:moveTo>
                <a:lnTo>
                  <a:pt x="1867434" y="3903117"/>
                </a:lnTo>
                <a:lnTo>
                  <a:pt x="1756410" y="3839032"/>
                </a:lnTo>
                <a:lnTo>
                  <a:pt x="1877339" y="3769233"/>
                </a:lnTo>
                <a:lnTo>
                  <a:pt x="1988363" y="3833317"/>
                </a:lnTo>
                <a:close/>
                <a:moveTo>
                  <a:pt x="1991792" y="3982669"/>
                </a:moveTo>
                <a:lnTo>
                  <a:pt x="1877339" y="4048735"/>
                </a:lnTo>
                <a:lnTo>
                  <a:pt x="1752981" y="3976954"/>
                </a:lnTo>
                <a:lnTo>
                  <a:pt x="1867434" y="3910889"/>
                </a:lnTo>
                <a:lnTo>
                  <a:pt x="1991792" y="3982669"/>
                </a:lnTo>
                <a:close/>
                <a:moveTo>
                  <a:pt x="1988363" y="4120591"/>
                </a:moveTo>
                <a:lnTo>
                  <a:pt x="1867434" y="4190390"/>
                </a:lnTo>
                <a:lnTo>
                  <a:pt x="1756410" y="4126306"/>
                </a:lnTo>
                <a:lnTo>
                  <a:pt x="1877339" y="4056507"/>
                </a:lnTo>
                <a:lnTo>
                  <a:pt x="1988363" y="4120591"/>
                </a:lnTo>
                <a:close/>
                <a:moveTo>
                  <a:pt x="1991792" y="4269943"/>
                </a:moveTo>
                <a:lnTo>
                  <a:pt x="1877339" y="4336009"/>
                </a:lnTo>
                <a:lnTo>
                  <a:pt x="1752981" y="4264228"/>
                </a:lnTo>
                <a:lnTo>
                  <a:pt x="1867434" y="4198163"/>
                </a:lnTo>
                <a:lnTo>
                  <a:pt x="1991792" y="4269943"/>
                </a:lnTo>
                <a:close/>
                <a:moveTo>
                  <a:pt x="1988363" y="4407789"/>
                </a:moveTo>
                <a:lnTo>
                  <a:pt x="1867434" y="4477588"/>
                </a:lnTo>
                <a:lnTo>
                  <a:pt x="1756410" y="4413504"/>
                </a:lnTo>
                <a:lnTo>
                  <a:pt x="1877339" y="4343705"/>
                </a:lnTo>
                <a:lnTo>
                  <a:pt x="1988363" y="4407789"/>
                </a:lnTo>
                <a:close/>
                <a:moveTo>
                  <a:pt x="1991792" y="4557141"/>
                </a:moveTo>
                <a:lnTo>
                  <a:pt x="1877339" y="4623206"/>
                </a:lnTo>
                <a:lnTo>
                  <a:pt x="1752981" y="4551426"/>
                </a:lnTo>
                <a:lnTo>
                  <a:pt x="1867434" y="4485361"/>
                </a:lnTo>
                <a:lnTo>
                  <a:pt x="1991792" y="4557141"/>
                </a:lnTo>
                <a:close/>
                <a:moveTo>
                  <a:pt x="1988363" y="4694987"/>
                </a:moveTo>
                <a:lnTo>
                  <a:pt x="1867434" y="4764786"/>
                </a:lnTo>
                <a:lnTo>
                  <a:pt x="1756410" y="4700702"/>
                </a:lnTo>
                <a:lnTo>
                  <a:pt x="1877339" y="4630903"/>
                </a:lnTo>
                <a:lnTo>
                  <a:pt x="1988363" y="4694987"/>
                </a:lnTo>
                <a:close/>
                <a:moveTo>
                  <a:pt x="1995069" y="4698873"/>
                </a:moveTo>
                <a:lnTo>
                  <a:pt x="2119427" y="4770654"/>
                </a:lnTo>
                <a:lnTo>
                  <a:pt x="1998497" y="4840453"/>
                </a:lnTo>
                <a:lnTo>
                  <a:pt x="1874139" y="4768672"/>
                </a:lnTo>
                <a:lnTo>
                  <a:pt x="1995069" y="4698873"/>
                </a:lnTo>
                <a:close/>
                <a:moveTo>
                  <a:pt x="2001698" y="4694987"/>
                </a:moveTo>
                <a:lnTo>
                  <a:pt x="2116150" y="4628921"/>
                </a:lnTo>
                <a:lnTo>
                  <a:pt x="2240509" y="4700702"/>
                </a:lnTo>
                <a:lnTo>
                  <a:pt x="2126056" y="4766767"/>
                </a:lnTo>
                <a:lnTo>
                  <a:pt x="2001698" y="4694987"/>
                </a:lnTo>
                <a:close/>
                <a:moveTo>
                  <a:pt x="2247214" y="4704588"/>
                </a:moveTo>
                <a:lnTo>
                  <a:pt x="2358238" y="4768672"/>
                </a:lnTo>
                <a:lnTo>
                  <a:pt x="2243785" y="4834738"/>
                </a:lnTo>
                <a:lnTo>
                  <a:pt x="2132762" y="4770654"/>
                </a:lnTo>
                <a:lnTo>
                  <a:pt x="2247214" y="4704588"/>
                </a:lnTo>
                <a:close/>
                <a:moveTo>
                  <a:pt x="2253920" y="4700778"/>
                </a:moveTo>
                <a:lnTo>
                  <a:pt x="2374849" y="4630979"/>
                </a:lnTo>
                <a:lnTo>
                  <a:pt x="2485873" y="4695063"/>
                </a:lnTo>
                <a:lnTo>
                  <a:pt x="2364943" y="4764862"/>
                </a:lnTo>
                <a:lnTo>
                  <a:pt x="2253920" y="4700778"/>
                </a:lnTo>
                <a:close/>
                <a:moveTo>
                  <a:pt x="2492502" y="4698873"/>
                </a:moveTo>
                <a:lnTo>
                  <a:pt x="2616861" y="4770654"/>
                </a:lnTo>
                <a:lnTo>
                  <a:pt x="2495931" y="4840453"/>
                </a:lnTo>
                <a:lnTo>
                  <a:pt x="2371573" y="4768672"/>
                </a:lnTo>
                <a:lnTo>
                  <a:pt x="2492502" y="4698873"/>
                </a:lnTo>
                <a:close/>
                <a:moveTo>
                  <a:pt x="2499208" y="4694987"/>
                </a:moveTo>
                <a:lnTo>
                  <a:pt x="2613660" y="4628921"/>
                </a:lnTo>
                <a:lnTo>
                  <a:pt x="2738019" y="4700702"/>
                </a:lnTo>
                <a:lnTo>
                  <a:pt x="2623566" y="4766767"/>
                </a:lnTo>
                <a:lnTo>
                  <a:pt x="2499208" y="4694987"/>
                </a:lnTo>
                <a:close/>
                <a:moveTo>
                  <a:pt x="2744724" y="4704588"/>
                </a:moveTo>
                <a:lnTo>
                  <a:pt x="2855747" y="4768672"/>
                </a:lnTo>
                <a:lnTo>
                  <a:pt x="2741295" y="4834738"/>
                </a:lnTo>
                <a:lnTo>
                  <a:pt x="2630272" y="4770654"/>
                </a:lnTo>
                <a:lnTo>
                  <a:pt x="2744724" y="4704588"/>
                </a:lnTo>
                <a:close/>
                <a:moveTo>
                  <a:pt x="2751354" y="4700778"/>
                </a:moveTo>
                <a:lnTo>
                  <a:pt x="2872283" y="4630979"/>
                </a:lnTo>
                <a:lnTo>
                  <a:pt x="2983306" y="4695063"/>
                </a:lnTo>
                <a:lnTo>
                  <a:pt x="2862377" y="4764862"/>
                </a:lnTo>
                <a:lnTo>
                  <a:pt x="2751354" y="4700778"/>
                </a:lnTo>
                <a:close/>
                <a:moveTo>
                  <a:pt x="2990012" y="4698873"/>
                </a:moveTo>
                <a:lnTo>
                  <a:pt x="3114370" y="4770654"/>
                </a:lnTo>
                <a:lnTo>
                  <a:pt x="2993441" y="4840453"/>
                </a:lnTo>
                <a:lnTo>
                  <a:pt x="2869082" y="4768672"/>
                </a:lnTo>
                <a:lnTo>
                  <a:pt x="2990012" y="4698873"/>
                </a:lnTo>
                <a:close/>
                <a:moveTo>
                  <a:pt x="2996717" y="4694987"/>
                </a:moveTo>
                <a:lnTo>
                  <a:pt x="3111170" y="4628921"/>
                </a:lnTo>
                <a:lnTo>
                  <a:pt x="3235528" y="4700702"/>
                </a:lnTo>
                <a:lnTo>
                  <a:pt x="3121076" y="4766767"/>
                </a:lnTo>
                <a:lnTo>
                  <a:pt x="2996717" y="4694987"/>
                </a:lnTo>
                <a:close/>
                <a:moveTo>
                  <a:pt x="3242158" y="4704588"/>
                </a:moveTo>
                <a:lnTo>
                  <a:pt x="3353181" y="4768672"/>
                </a:lnTo>
                <a:lnTo>
                  <a:pt x="3238729" y="4834738"/>
                </a:lnTo>
                <a:lnTo>
                  <a:pt x="3127705" y="4770654"/>
                </a:lnTo>
                <a:lnTo>
                  <a:pt x="3242158" y="4704588"/>
                </a:lnTo>
                <a:close/>
                <a:moveTo>
                  <a:pt x="3248863" y="4700778"/>
                </a:moveTo>
                <a:lnTo>
                  <a:pt x="3369793" y="4630979"/>
                </a:lnTo>
                <a:lnTo>
                  <a:pt x="3480816" y="4695063"/>
                </a:lnTo>
                <a:lnTo>
                  <a:pt x="3359887" y="4764862"/>
                </a:lnTo>
                <a:lnTo>
                  <a:pt x="3248863" y="4700778"/>
                </a:lnTo>
                <a:close/>
                <a:moveTo>
                  <a:pt x="3487446" y="4698873"/>
                </a:moveTo>
                <a:lnTo>
                  <a:pt x="3611804" y="4770654"/>
                </a:lnTo>
                <a:lnTo>
                  <a:pt x="3490874" y="4840453"/>
                </a:lnTo>
                <a:lnTo>
                  <a:pt x="3366516" y="4768672"/>
                </a:lnTo>
                <a:lnTo>
                  <a:pt x="3487446" y="4698873"/>
                </a:lnTo>
                <a:close/>
                <a:moveTo>
                  <a:pt x="3494151" y="4694987"/>
                </a:moveTo>
                <a:lnTo>
                  <a:pt x="3608604" y="4628921"/>
                </a:lnTo>
                <a:lnTo>
                  <a:pt x="3732962" y="4700702"/>
                </a:lnTo>
                <a:lnTo>
                  <a:pt x="3618509" y="4766767"/>
                </a:lnTo>
                <a:lnTo>
                  <a:pt x="3494151" y="4694987"/>
                </a:lnTo>
                <a:close/>
                <a:moveTo>
                  <a:pt x="3739667" y="4704588"/>
                </a:moveTo>
                <a:lnTo>
                  <a:pt x="3850691" y="4768672"/>
                </a:lnTo>
                <a:lnTo>
                  <a:pt x="3736239" y="4834738"/>
                </a:lnTo>
                <a:lnTo>
                  <a:pt x="3625215" y="4770654"/>
                </a:lnTo>
                <a:lnTo>
                  <a:pt x="3739667" y="4704588"/>
                </a:lnTo>
                <a:close/>
                <a:moveTo>
                  <a:pt x="3746297" y="4700778"/>
                </a:moveTo>
                <a:lnTo>
                  <a:pt x="3867226" y="4630979"/>
                </a:lnTo>
                <a:lnTo>
                  <a:pt x="3978250" y="4695063"/>
                </a:lnTo>
                <a:lnTo>
                  <a:pt x="3857320" y="4764862"/>
                </a:lnTo>
                <a:lnTo>
                  <a:pt x="3746297" y="4700778"/>
                </a:lnTo>
                <a:close/>
                <a:moveTo>
                  <a:pt x="3984955" y="4698873"/>
                </a:moveTo>
                <a:lnTo>
                  <a:pt x="4109314" y="4770654"/>
                </a:lnTo>
                <a:lnTo>
                  <a:pt x="3988384" y="4840529"/>
                </a:lnTo>
                <a:lnTo>
                  <a:pt x="3864026" y="4768749"/>
                </a:lnTo>
                <a:lnTo>
                  <a:pt x="3984955" y="4698873"/>
                </a:lnTo>
                <a:close/>
                <a:moveTo>
                  <a:pt x="3991661" y="4694987"/>
                </a:moveTo>
                <a:lnTo>
                  <a:pt x="4106113" y="4628921"/>
                </a:lnTo>
                <a:lnTo>
                  <a:pt x="4230472" y="4700702"/>
                </a:lnTo>
                <a:lnTo>
                  <a:pt x="4116019" y="4766767"/>
                </a:lnTo>
                <a:lnTo>
                  <a:pt x="3991661" y="4694987"/>
                </a:lnTo>
                <a:close/>
                <a:moveTo>
                  <a:pt x="4237101" y="4704588"/>
                </a:moveTo>
                <a:lnTo>
                  <a:pt x="4348125" y="4768672"/>
                </a:lnTo>
                <a:lnTo>
                  <a:pt x="4233672" y="4834738"/>
                </a:lnTo>
                <a:lnTo>
                  <a:pt x="4122649" y="4770654"/>
                </a:lnTo>
                <a:lnTo>
                  <a:pt x="4237101" y="4704588"/>
                </a:lnTo>
                <a:close/>
                <a:moveTo>
                  <a:pt x="4243807" y="4700778"/>
                </a:moveTo>
                <a:lnTo>
                  <a:pt x="4364736" y="4630979"/>
                </a:lnTo>
                <a:lnTo>
                  <a:pt x="4475760" y="4695063"/>
                </a:lnTo>
                <a:lnTo>
                  <a:pt x="4354830" y="4764862"/>
                </a:lnTo>
                <a:lnTo>
                  <a:pt x="4243807" y="4700778"/>
                </a:lnTo>
                <a:close/>
                <a:moveTo>
                  <a:pt x="4482465" y="4698873"/>
                </a:moveTo>
                <a:lnTo>
                  <a:pt x="4606824" y="4770654"/>
                </a:lnTo>
                <a:lnTo>
                  <a:pt x="4485894" y="4840453"/>
                </a:lnTo>
                <a:lnTo>
                  <a:pt x="4361536" y="4768672"/>
                </a:lnTo>
                <a:lnTo>
                  <a:pt x="4482465" y="4698873"/>
                </a:lnTo>
                <a:close/>
                <a:moveTo>
                  <a:pt x="4489095" y="4694987"/>
                </a:moveTo>
                <a:lnTo>
                  <a:pt x="4603547" y="4628921"/>
                </a:lnTo>
                <a:lnTo>
                  <a:pt x="4727906" y="4700702"/>
                </a:lnTo>
                <a:lnTo>
                  <a:pt x="4613453" y="4766767"/>
                </a:lnTo>
                <a:lnTo>
                  <a:pt x="4489095" y="4694987"/>
                </a:lnTo>
                <a:close/>
                <a:moveTo>
                  <a:pt x="4734611" y="4704588"/>
                </a:moveTo>
                <a:lnTo>
                  <a:pt x="4845634" y="4768672"/>
                </a:lnTo>
                <a:lnTo>
                  <a:pt x="4731182" y="4834738"/>
                </a:lnTo>
                <a:lnTo>
                  <a:pt x="4620159" y="4770654"/>
                </a:lnTo>
                <a:lnTo>
                  <a:pt x="4734611" y="4704588"/>
                </a:lnTo>
                <a:close/>
                <a:moveTo>
                  <a:pt x="4741316" y="4700778"/>
                </a:moveTo>
                <a:lnTo>
                  <a:pt x="4862246" y="4630979"/>
                </a:lnTo>
                <a:lnTo>
                  <a:pt x="4973269" y="4695063"/>
                </a:lnTo>
                <a:lnTo>
                  <a:pt x="4852340" y="4764862"/>
                </a:lnTo>
                <a:lnTo>
                  <a:pt x="4741316" y="4700778"/>
                </a:lnTo>
                <a:close/>
                <a:moveTo>
                  <a:pt x="4979899" y="4698873"/>
                </a:moveTo>
                <a:lnTo>
                  <a:pt x="5104257" y="4770654"/>
                </a:lnTo>
                <a:lnTo>
                  <a:pt x="4983328" y="4840453"/>
                </a:lnTo>
                <a:lnTo>
                  <a:pt x="4858969" y="4768672"/>
                </a:lnTo>
                <a:lnTo>
                  <a:pt x="4979899" y="4698873"/>
                </a:lnTo>
                <a:close/>
                <a:moveTo>
                  <a:pt x="4868951" y="4627093"/>
                </a:moveTo>
                <a:lnTo>
                  <a:pt x="4983404" y="4561027"/>
                </a:lnTo>
                <a:lnTo>
                  <a:pt x="5094427" y="4625111"/>
                </a:lnTo>
                <a:lnTo>
                  <a:pt x="4979975" y="4691177"/>
                </a:lnTo>
                <a:lnTo>
                  <a:pt x="4868951" y="4627093"/>
                </a:lnTo>
                <a:close/>
                <a:moveTo>
                  <a:pt x="4858969" y="4481475"/>
                </a:moveTo>
                <a:lnTo>
                  <a:pt x="4979899" y="4411676"/>
                </a:lnTo>
                <a:lnTo>
                  <a:pt x="5104257" y="4483456"/>
                </a:lnTo>
                <a:lnTo>
                  <a:pt x="4983328" y="4553255"/>
                </a:lnTo>
                <a:lnTo>
                  <a:pt x="4858969" y="4481475"/>
                </a:lnTo>
                <a:close/>
                <a:moveTo>
                  <a:pt x="4868951" y="4339819"/>
                </a:moveTo>
                <a:lnTo>
                  <a:pt x="4983404" y="4273753"/>
                </a:lnTo>
                <a:lnTo>
                  <a:pt x="5094427" y="4337838"/>
                </a:lnTo>
                <a:lnTo>
                  <a:pt x="4979975" y="4403903"/>
                </a:lnTo>
                <a:lnTo>
                  <a:pt x="4868951" y="4339819"/>
                </a:lnTo>
                <a:close/>
                <a:moveTo>
                  <a:pt x="4858969" y="4194277"/>
                </a:moveTo>
                <a:lnTo>
                  <a:pt x="4979899" y="4124478"/>
                </a:lnTo>
                <a:lnTo>
                  <a:pt x="5104257" y="4196258"/>
                </a:lnTo>
                <a:lnTo>
                  <a:pt x="4983328" y="4266057"/>
                </a:lnTo>
                <a:lnTo>
                  <a:pt x="4858969" y="4194277"/>
                </a:lnTo>
                <a:close/>
                <a:moveTo>
                  <a:pt x="4868951" y="4052621"/>
                </a:moveTo>
                <a:lnTo>
                  <a:pt x="4983404" y="3986555"/>
                </a:lnTo>
                <a:lnTo>
                  <a:pt x="5094427" y="4050640"/>
                </a:lnTo>
                <a:lnTo>
                  <a:pt x="4979975" y="4116705"/>
                </a:lnTo>
                <a:lnTo>
                  <a:pt x="4868951" y="4052621"/>
                </a:lnTo>
                <a:close/>
                <a:moveTo>
                  <a:pt x="4858969" y="3907003"/>
                </a:moveTo>
                <a:lnTo>
                  <a:pt x="4979899" y="3837204"/>
                </a:lnTo>
                <a:lnTo>
                  <a:pt x="5104257" y="3908984"/>
                </a:lnTo>
                <a:lnTo>
                  <a:pt x="4983328" y="3978783"/>
                </a:lnTo>
                <a:lnTo>
                  <a:pt x="4858969" y="3907003"/>
                </a:lnTo>
                <a:close/>
                <a:moveTo>
                  <a:pt x="4868951" y="3765423"/>
                </a:moveTo>
                <a:lnTo>
                  <a:pt x="4983404" y="3699358"/>
                </a:lnTo>
                <a:lnTo>
                  <a:pt x="5094427" y="3763442"/>
                </a:lnTo>
                <a:lnTo>
                  <a:pt x="4979975" y="3829507"/>
                </a:lnTo>
                <a:lnTo>
                  <a:pt x="4868951" y="3765423"/>
                </a:lnTo>
                <a:close/>
                <a:moveTo>
                  <a:pt x="4858969" y="3619805"/>
                </a:moveTo>
                <a:lnTo>
                  <a:pt x="4979899" y="3550006"/>
                </a:lnTo>
                <a:lnTo>
                  <a:pt x="5104257" y="3621786"/>
                </a:lnTo>
                <a:lnTo>
                  <a:pt x="4983328" y="3691585"/>
                </a:lnTo>
                <a:lnTo>
                  <a:pt x="4858969" y="3619805"/>
                </a:lnTo>
                <a:close/>
                <a:moveTo>
                  <a:pt x="4868951" y="3478149"/>
                </a:moveTo>
                <a:lnTo>
                  <a:pt x="4983404" y="3412084"/>
                </a:lnTo>
                <a:lnTo>
                  <a:pt x="5094427" y="3476168"/>
                </a:lnTo>
                <a:lnTo>
                  <a:pt x="4979975" y="3542233"/>
                </a:lnTo>
                <a:lnTo>
                  <a:pt x="4868951" y="3478149"/>
                </a:lnTo>
                <a:close/>
                <a:moveTo>
                  <a:pt x="4858969" y="3332607"/>
                </a:moveTo>
                <a:lnTo>
                  <a:pt x="4979899" y="3262808"/>
                </a:lnTo>
                <a:lnTo>
                  <a:pt x="5104257" y="3334588"/>
                </a:lnTo>
                <a:lnTo>
                  <a:pt x="4983328" y="3404387"/>
                </a:lnTo>
                <a:lnTo>
                  <a:pt x="4858969" y="3332607"/>
                </a:lnTo>
                <a:close/>
                <a:moveTo>
                  <a:pt x="4868876" y="3190951"/>
                </a:moveTo>
                <a:lnTo>
                  <a:pt x="4983328" y="3124886"/>
                </a:lnTo>
                <a:lnTo>
                  <a:pt x="5094351" y="3188970"/>
                </a:lnTo>
                <a:lnTo>
                  <a:pt x="4979899" y="3255036"/>
                </a:lnTo>
                <a:lnTo>
                  <a:pt x="4868876" y="3190951"/>
                </a:lnTo>
                <a:close/>
                <a:moveTo>
                  <a:pt x="4858969" y="3045333"/>
                </a:moveTo>
                <a:lnTo>
                  <a:pt x="4979899" y="2975534"/>
                </a:lnTo>
                <a:lnTo>
                  <a:pt x="5104257" y="3047314"/>
                </a:lnTo>
                <a:lnTo>
                  <a:pt x="4983328" y="3117114"/>
                </a:lnTo>
                <a:lnTo>
                  <a:pt x="4858969" y="3045333"/>
                </a:lnTo>
                <a:close/>
                <a:moveTo>
                  <a:pt x="4868951" y="2903754"/>
                </a:moveTo>
                <a:lnTo>
                  <a:pt x="4983404" y="2837688"/>
                </a:lnTo>
                <a:lnTo>
                  <a:pt x="5094427" y="2901772"/>
                </a:lnTo>
                <a:lnTo>
                  <a:pt x="4979975" y="2967838"/>
                </a:lnTo>
                <a:lnTo>
                  <a:pt x="4868951" y="2903754"/>
                </a:lnTo>
                <a:close/>
                <a:moveTo>
                  <a:pt x="4858969" y="2758135"/>
                </a:moveTo>
                <a:lnTo>
                  <a:pt x="4979899" y="2688336"/>
                </a:lnTo>
                <a:lnTo>
                  <a:pt x="5104257" y="2760117"/>
                </a:lnTo>
                <a:lnTo>
                  <a:pt x="4983328" y="2829916"/>
                </a:lnTo>
                <a:lnTo>
                  <a:pt x="4858969" y="2758135"/>
                </a:lnTo>
                <a:close/>
                <a:moveTo>
                  <a:pt x="4868876" y="2616479"/>
                </a:moveTo>
                <a:lnTo>
                  <a:pt x="4983328" y="2550414"/>
                </a:lnTo>
                <a:lnTo>
                  <a:pt x="5094351" y="2614498"/>
                </a:lnTo>
                <a:lnTo>
                  <a:pt x="4979899" y="2680564"/>
                </a:lnTo>
                <a:lnTo>
                  <a:pt x="4868876" y="2616479"/>
                </a:lnTo>
                <a:close/>
                <a:moveTo>
                  <a:pt x="4858969" y="2470937"/>
                </a:moveTo>
                <a:lnTo>
                  <a:pt x="4979899" y="2401138"/>
                </a:lnTo>
                <a:lnTo>
                  <a:pt x="5104257" y="2472919"/>
                </a:lnTo>
                <a:lnTo>
                  <a:pt x="4983328" y="2542718"/>
                </a:lnTo>
                <a:lnTo>
                  <a:pt x="4858969" y="2470937"/>
                </a:lnTo>
                <a:close/>
                <a:moveTo>
                  <a:pt x="4868951" y="2329282"/>
                </a:moveTo>
                <a:lnTo>
                  <a:pt x="4983404" y="2263216"/>
                </a:lnTo>
                <a:lnTo>
                  <a:pt x="5094427" y="2327301"/>
                </a:lnTo>
                <a:lnTo>
                  <a:pt x="4979975" y="2393366"/>
                </a:lnTo>
                <a:lnTo>
                  <a:pt x="4868951" y="2329282"/>
                </a:lnTo>
                <a:close/>
                <a:moveTo>
                  <a:pt x="4858969" y="2183664"/>
                </a:moveTo>
                <a:lnTo>
                  <a:pt x="4979899" y="2113864"/>
                </a:lnTo>
                <a:lnTo>
                  <a:pt x="5104257" y="2185645"/>
                </a:lnTo>
                <a:lnTo>
                  <a:pt x="4983328" y="2255444"/>
                </a:lnTo>
                <a:lnTo>
                  <a:pt x="4858969" y="2183664"/>
                </a:lnTo>
                <a:close/>
                <a:moveTo>
                  <a:pt x="4868951" y="2042084"/>
                </a:moveTo>
                <a:lnTo>
                  <a:pt x="4983404" y="1976019"/>
                </a:lnTo>
                <a:lnTo>
                  <a:pt x="5094427" y="2040103"/>
                </a:lnTo>
                <a:lnTo>
                  <a:pt x="4979975" y="2106168"/>
                </a:lnTo>
                <a:lnTo>
                  <a:pt x="4868951" y="2042084"/>
                </a:lnTo>
                <a:close/>
                <a:moveTo>
                  <a:pt x="4862246" y="2038198"/>
                </a:moveTo>
                <a:lnTo>
                  <a:pt x="4737888" y="1966417"/>
                </a:lnTo>
                <a:lnTo>
                  <a:pt x="4852340" y="1900352"/>
                </a:lnTo>
                <a:lnTo>
                  <a:pt x="4976698" y="1972132"/>
                </a:lnTo>
                <a:lnTo>
                  <a:pt x="4862246" y="2038198"/>
                </a:lnTo>
                <a:close/>
                <a:moveTo>
                  <a:pt x="4855541" y="2042084"/>
                </a:moveTo>
                <a:lnTo>
                  <a:pt x="4734611" y="2111883"/>
                </a:lnTo>
                <a:lnTo>
                  <a:pt x="4610253" y="2040103"/>
                </a:lnTo>
                <a:lnTo>
                  <a:pt x="4731182" y="1970304"/>
                </a:lnTo>
                <a:lnTo>
                  <a:pt x="4855541" y="2042084"/>
                </a:lnTo>
                <a:close/>
                <a:moveTo>
                  <a:pt x="4603547" y="2036216"/>
                </a:moveTo>
                <a:lnTo>
                  <a:pt x="4492524" y="1972132"/>
                </a:lnTo>
                <a:lnTo>
                  <a:pt x="4613453" y="1902333"/>
                </a:lnTo>
                <a:lnTo>
                  <a:pt x="4724477" y="1966417"/>
                </a:lnTo>
                <a:lnTo>
                  <a:pt x="4603547" y="2036216"/>
                </a:lnTo>
                <a:close/>
                <a:moveTo>
                  <a:pt x="4596842" y="2040103"/>
                </a:moveTo>
                <a:lnTo>
                  <a:pt x="4482389" y="2106168"/>
                </a:lnTo>
                <a:lnTo>
                  <a:pt x="4371366" y="2042084"/>
                </a:lnTo>
                <a:lnTo>
                  <a:pt x="4485818" y="1976019"/>
                </a:lnTo>
                <a:lnTo>
                  <a:pt x="4596842" y="2040103"/>
                </a:lnTo>
                <a:close/>
                <a:moveTo>
                  <a:pt x="4364736" y="2038198"/>
                </a:moveTo>
                <a:lnTo>
                  <a:pt x="4240378" y="1966417"/>
                </a:lnTo>
                <a:lnTo>
                  <a:pt x="4354830" y="1900352"/>
                </a:lnTo>
                <a:lnTo>
                  <a:pt x="4479189" y="1972132"/>
                </a:lnTo>
                <a:lnTo>
                  <a:pt x="4364736" y="2038198"/>
                </a:lnTo>
                <a:close/>
                <a:moveTo>
                  <a:pt x="4358107" y="2042084"/>
                </a:moveTo>
                <a:lnTo>
                  <a:pt x="4237177" y="2111883"/>
                </a:lnTo>
                <a:lnTo>
                  <a:pt x="4112819" y="2040103"/>
                </a:lnTo>
                <a:lnTo>
                  <a:pt x="4233748" y="1970304"/>
                </a:lnTo>
                <a:lnTo>
                  <a:pt x="4358107" y="2042084"/>
                </a:lnTo>
                <a:close/>
                <a:moveTo>
                  <a:pt x="4106113" y="2036216"/>
                </a:moveTo>
                <a:lnTo>
                  <a:pt x="3995090" y="1972132"/>
                </a:lnTo>
                <a:lnTo>
                  <a:pt x="4116019" y="1902333"/>
                </a:lnTo>
                <a:lnTo>
                  <a:pt x="4227043" y="1966417"/>
                </a:lnTo>
                <a:lnTo>
                  <a:pt x="4106113" y="2036216"/>
                </a:lnTo>
                <a:close/>
                <a:moveTo>
                  <a:pt x="4099408" y="2040103"/>
                </a:moveTo>
                <a:lnTo>
                  <a:pt x="3984955" y="2106168"/>
                </a:lnTo>
                <a:lnTo>
                  <a:pt x="3873932" y="2042084"/>
                </a:lnTo>
                <a:lnTo>
                  <a:pt x="3988384" y="1976019"/>
                </a:lnTo>
                <a:lnTo>
                  <a:pt x="4099408" y="2040103"/>
                </a:lnTo>
                <a:close/>
                <a:moveTo>
                  <a:pt x="3867302" y="2038198"/>
                </a:moveTo>
                <a:lnTo>
                  <a:pt x="3742944" y="1966417"/>
                </a:lnTo>
                <a:lnTo>
                  <a:pt x="3857397" y="1900352"/>
                </a:lnTo>
                <a:lnTo>
                  <a:pt x="3981755" y="1972132"/>
                </a:lnTo>
                <a:lnTo>
                  <a:pt x="3867302" y="2038198"/>
                </a:lnTo>
                <a:close/>
                <a:moveTo>
                  <a:pt x="3860597" y="2042084"/>
                </a:moveTo>
                <a:lnTo>
                  <a:pt x="3739667" y="2111883"/>
                </a:lnTo>
                <a:lnTo>
                  <a:pt x="3615309" y="2040103"/>
                </a:lnTo>
                <a:lnTo>
                  <a:pt x="3736239" y="1970304"/>
                </a:lnTo>
                <a:lnTo>
                  <a:pt x="3860597" y="2042084"/>
                </a:lnTo>
                <a:close/>
                <a:moveTo>
                  <a:pt x="3608604" y="2036216"/>
                </a:moveTo>
                <a:lnTo>
                  <a:pt x="3497580" y="1972132"/>
                </a:lnTo>
                <a:lnTo>
                  <a:pt x="3618509" y="1902333"/>
                </a:lnTo>
                <a:lnTo>
                  <a:pt x="3729533" y="1966417"/>
                </a:lnTo>
                <a:lnTo>
                  <a:pt x="3608604" y="2036216"/>
                </a:lnTo>
                <a:close/>
                <a:moveTo>
                  <a:pt x="3601898" y="2040103"/>
                </a:moveTo>
                <a:lnTo>
                  <a:pt x="3487446" y="2106168"/>
                </a:lnTo>
                <a:lnTo>
                  <a:pt x="3376422" y="2042084"/>
                </a:lnTo>
                <a:lnTo>
                  <a:pt x="3490874" y="1976019"/>
                </a:lnTo>
                <a:lnTo>
                  <a:pt x="3601898" y="2040103"/>
                </a:lnTo>
                <a:close/>
                <a:moveTo>
                  <a:pt x="3369793" y="2038198"/>
                </a:moveTo>
                <a:lnTo>
                  <a:pt x="3245434" y="1966417"/>
                </a:lnTo>
                <a:lnTo>
                  <a:pt x="3359887" y="1900352"/>
                </a:lnTo>
                <a:lnTo>
                  <a:pt x="3484245" y="1972132"/>
                </a:lnTo>
                <a:lnTo>
                  <a:pt x="3369793" y="2038198"/>
                </a:lnTo>
                <a:close/>
                <a:moveTo>
                  <a:pt x="3363163" y="2042084"/>
                </a:moveTo>
                <a:lnTo>
                  <a:pt x="3242234" y="2111883"/>
                </a:lnTo>
                <a:lnTo>
                  <a:pt x="3117876" y="2040103"/>
                </a:lnTo>
                <a:lnTo>
                  <a:pt x="3238805" y="1970304"/>
                </a:lnTo>
                <a:lnTo>
                  <a:pt x="3363163" y="2042084"/>
                </a:lnTo>
                <a:close/>
                <a:moveTo>
                  <a:pt x="3111094" y="2036216"/>
                </a:moveTo>
                <a:lnTo>
                  <a:pt x="3000070" y="1972132"/>
                </a:lnTo>
                <a:lnTo>
                  <a:pt x="3121000" y="1902333"/>
                </a:lnTo>
                <a:lnTo>
                  <a:pt x="3232023" y="1966417"/>
                </a:lnTo>
                <a:lnTo>
                  <a:pt x="3111094" y="2036216"/>
                </a:lnTo>
                <a:close/>
                <a:moveTo>
                  <a:pt x="3104464" y="2040103"/>
                </a:moveTo>
                <a:lnTo>
                  <a:pt x="2990012" y="2106168"/>
                </a:lnTo>
                <a:lnTo>
                  <a:pt x="2878989" y="2042084"/>
                </a:lnTo>
                <a:lnTo>
                  <a:pt x="2993441" y="1976019"/>
                </a:lnTo>
                <a:lnTo>
                  <a:pt x="3104464" y="2040103"/>
                </a:lnTo>
                <a:close/>
                <a:moveTo>
                  <a:pt x="2872283" y="2038198"/>
                </a:moveTo>
                <a:lnTo>
                  <a:pt x="2747924" y="1966417"/>
                </a:lnTo>
                <a:lnTo>
                  <a:pt x="2862377" y="1900352"/>
                </a:lnTo>
                <a:lnTo>
                  <a:pt x="2986735" y="1972132"/>
                </a:lnTo>
                <a:lnTo>
                  <a:pt x="2872283" y="2038198"/>
                </a:lnTo>
                <a:close/>
                <a:moveTo>
                  <a:pt x="2865654" y="2042084"/>
                </a:moveTo>
                <a:lnTo>
                  <a:pt x="2744724" y="2111883"/>
                </a:lnTo>
                <a:lnTo>
                  <a:pt x="2620366" y="2040103"/>
                </a:lnTo>
                <a:lnTo>
                  <a:pt x="2741295" y="1970304"/>
                </a:lnTo>
                <a:lnTo>
                  <a:pt x="2865654" y="2042084"/>
                </a:lnTo>
                <a:close/>
                <a:moveTo>
                  <a:pt x="2613660" y="2036216"/>
                </a:moveTo>
                <a:lnTo>
                  <a:pt x="2502637" y="1972132"/>
                </a:lnTo>
                <a:lnTo>
                  <a:pt x="2623566" y="1902333"/>
                </a:lnTo>
                <a:lnTo>
                  <a:pt x="2734589" y="1966417"/>
                </a:lnTo>
                <a:lnTo>
                  <a:pt x="2613660" y="2036216"/>
                </a:lnTo>
                <a:close/>
                <a:moveTo>
                  <a:pt x="2606954" y="2040103"/>
                </a:moveTo>
                <a:lnTo>
                  <a:pt x="2492502" y="2106168"/>
                </a:lnTo>
                <a:lnTo>
                  <a:pt x="2381479" y="2042084"/>
                </a:lnTo>
                <a:lnTo>
                  <a:pt x="2495931" y="1976019"/>
                </a:lnTo>
                <a:lnTo>
                  <a:pt x="2606954" y="2040103"/>
                </a:lnTo>
                <a:close/>
                <a:moveTo>
                  <a:pt x="2374849" y="2038198"/>
                </a:moveTo>
                <a:lnTo>
                  <a:pt x="2250491" y="1966417"/>
                </a:lnTo>
                <a:lnTo>
                  <a:pt x="2364943" y="1900352"/>
                </a:lnTo>
                <a:lnTo>
                  <a:pt x="2489302" y="1972132"/>
                </a:lnTo>
                <a:lnTo>
                  <a:pt x="2374849" y="2038198"/>
                </a:lnTo>
                <a:close/>
                <a:moveTo>
                  <a:pt x="2368144" y="2042084"/>
                </a:moveTo>
                <a:lnTo>
                  <a:pt x="2247214" y="2111883"/>
                </a:lnTo>
                <a:lnTo>
                  <a:pt x="2122856" y="2040103"/>
                </a:lnTo>
                <a:lnTo>
                  <a:pt x="2243785" y="1970304"/>
                </a:lnTo>
                <a:lnTo>
                  <a:pt x="2368144" y="2042084"/>
                </a:lnTo>
                <a:close/>
                <a:moveTo>
                  <a:pt x="2116150" y="2036216"/>
                </a:moveTo>
                <a:lnTo>
                  <a:pt x="2005127" y="1972132"/>
                </a:lnTo>
                <a:lnTo>
                  <a:pt x="2126056" y="1902333"/>
                </a:lnTo>
                <a:lnTo>
                  <a:pt x="2237080" y="1966417"/>
                </a:lnTo>
                <a:lnTo>
                  <a:pt x="2116150" y="2036216"/>
                </a:lnTo>
                <a:close/>
                <a:moveTo>
                  <a:pt x="2109521" y="2040103"/>
                </a:moveTo>
                <a:lnTo>
                  <a:pt x="1995069" y="2106168"/>
                </a:lnTo>
                <a:lnTo>
                  <a:pt x="1884045" y="2042084"/>
                </a:lnTo>
                <a:lnTo>
                  <a:pt x="1998497" y="1976019"/>
                </a:lnTo>
                <a:lnTo>
                  <a:pt x="2109521" y="2040103"/>
                </a:lnTo>
                <a:close/>
                <a:moveTo>
                  <a:pt x="1877339" y="2038198"/>
                </a:moveTo>
                <a:lnTo>
                  <a:pt x="1752981" y="1966417"/>
                </a:lnTo>
                <a:lnTo>
                  <a:pt x="1867434" y="1900352"/>
                </a:lnTo>
                <a:lnTo>
                  <a:pt x="1991792" y="1972132"/>
                </a:lnTo>
                <a:lnTo>
                  <a:pt x="1877339" y="2038198"/>
                </a:lnTo>
                <a:close/>
                <a:moveTo>
                  <a:pt x="1870710" y="2042084"/>
                </a:moveTo>
                <a:lnTo>
                  <a:pt x="1749781" y="2111883"/>
                </a:lnTo>
                <a:lnTo>
                  <a:pt x="1625422" y="2040103"/>
                </a:lnTo>
                <a:lnTo>
                  <a:pt x="1746352" y="1970304"/>
                </a:lnTo>
                <a:lnTo>
                  <a:pt x="1870710" y="2042084"/>
                </a:lnTo>
                <a:close/>
                <a:moveTo>
                  <a:pt x="1860728" y="2183664"/>
                </a:moveTo>
                <a:lnTo>
                  <a:pt x="1746275" y="2249729"/>
                </a:lnTo>
                <a:lnTo>
                  <a:pt x="1635252" y="2185645"/>
                </a:lnTo>
                <a:lnTo>
                  <a:pt x="1749704" y="2119579"/>
                </a:lnTo>
                <a:lnTo>
                  <a:pt x="1860728" y="2183664"/>
                </a:lnTo>
                <a:close/>
                <a:moveTo>
                  <a:pt x="1870710" y="2329282"/>
                </a:moveTo>
                <a:lnTo>
                  <a:pt x="1749781" y="2399081"/>
                </a:lnTo>
                <a:lnTo>
                  <a:pt x="1625422" y="2327301"/>
                </a:lnTo>
                <a:lnTo>
                  <a:pt x="1746352" y="2257501"/>
                </a:lnTo>
                <a:lnTo>
                  <a:pt x="1870710" y="2329282"/>
                </a:lnTo>
                <a:close/>
                <a:moveTo>
                  <a:pt x="1860728" y="2470937"/>
                </a:moveTo>
                <a:lnTo>
                  <a:pt x="1746275" y="2537003"/>
                </a:lnTo>
                <a:lnTo>
                  <a:pt x="1635252" y="2472919"/>
                </a:lnTo>
                <a:lnTo>
                  <a:pt x="1749704" y="2406853"/>
                </a:lnTo>
                <a:lnTo>
                  <a:pt x="1860728" y="2470937"/>
                </a:lnTo>
                <a:close/>
                <a:moveTo>
                  <a:pt x="1870710" y="2616479"/>
                </a:moveTo>
                <a:lnTo>
                  <a:pt x="1749781" y="2686279"/>
                </a:lnTo>
                <a:lnTo>
                  <a:pt x="1625422" y="2614498"/>
                </a:lnTo>
                <a:lnTo>
                  <a:pt x="1746352" y="2544699"/>
                </a:lnTo>
                <a:lnTo>
                  <a:pt x="1870710" y="2616479"/>
                </a:lnTo>
                <a:close/>
                <a:moveTo>
                  <a:pt x="1860728" y="2758135"/>
                </a:moveTo>
                <a:lnTo>
                  <a:pt x="1746275" y="2824201"/>
                </a:lnTo>
                <a:lnTo>
                  <a:pt x="1635252" y="2760117"/>
                </a:lnTo>
                <a:lnTo>
                  <a:pt x="1749704" y="2694051"/>
                </a:lnTo>
                <a:lnTo>
                  <a:pt x="1860728" y="2758135"/>
                </a:lnTo>
                <a:close/>
                <a:moveTo>
                  <a:pt x="1870710" y="2903754"/>
                </a:moveTo>
                <a:lnTo>
                  <a:pt x="1749781" y="2973553"/>
                </a:lnTo>
                <a:lnTo>
                  <a:pt x="1625422" y="2901772"/>
                </a:lnTo>
                <a:lnTo>
                  <a:pt x="1746352" y="2831973"/>
                </a:lnTo>
                <a:lnTo>
                  <a:pt x="1870710" y="2903754"/>
                </a:lnTo>
                <a:close/>
                <a:moveTo>
                  <a:pt x="1860728" y="3045333"/>
                </a:moveTo>
                <a:lnTo>
                  <a:pt x="1746275" y="3111399"/>
                </a:lnTo>
                <a:lnTo>
                  <a:pt x="1635252" y="3047314"/>
                </a:lnTo>
                <a:lnTo>
                  <a:pt x="1749704" y="2981249"/>
                </a:lnTo>
                <a:lnTo>
                  <a:pt x="1860728" y="3045333"/>
                </a:lnTo>
                <a:close/>
                <a:moveTo>
                  <a:pt x="1870710" y="3190951"/>
                </a:moveTo>
                <a:lnTo>
                  <a:pt x="1749781" y="3260751"/>
                </a:lnTo>
                <a:lnTo>
                  <a:pt x="1625422" y="3188970"/>
                </a:lnTo>
                <a:lnTo>
                  <a:pt x="1746352" y="3119171"/>
                </a:lnTo>
                <a:lnTo>
                  <a:pt x="1870710" y="3190951"/>
                </a:lnTo>
                <a:close/>
                <a:moveTo>
                  <a:pt x="1860728" y="3332607"/>
                </a:moveTo>
                <a:lnTo>
                  <a:pt x="1746275" y="3398672"/>
                </a:lnTo>
                <a:lnTo>
                  <a:pt x="1635252" y="3334588"/>
                </a:lnTo>
                <a:lnTo>
                  <a:pt x="1749704" y="3268523"/>
                </a:lnTo>
                <a:lnTo>
                  <a:pt x="1860728" y="3332607"/>
                </a:lnTo>
                <a:close/>
                <a:moveTo>
                  <a:pt x="1870710" y="3478149"/>
                </a:moveTo>
                <a:lnTo>
                  <a:pt x="1749781" y="3547948"/>
                </a:lnTo>
                <a:lnTo>
                  <a:pt x="1625422" y="3476168"/>
                </a:lnTo>
                <a:lnTo>
                  <a:pt x="1746352" y="3406369"/>
                </a:lnTo>
                <a:lnTo>
                  <a:pt x="1870710" y="3478149"/>
                </a:lnTo>
                <a:close/>
                <a:moveTo>
                  <a:pt x="1860728" y="3619805"/>
                </a:moveTo>
                <a:lnTo>
                  <a:pt x="1746275" y="3685870"/>
                </a:lnTo>
                <a:lnTo>
                  <a:pt x="1635252" y="3621786"/>
                </a:lnTo>
                <a:lnTo>
                  <a:pt x="1749704" y="3555721"/>
                </a:lnTo>
                <a:lnTo>
                  <a:pt x="1860728" y="3619805"/>
                </a:lnTo>
                <a:close/>
                <a:moveTo>
                  <a:pt x="1870710" y="3765423"/>
                </a:moveTo>
                <a:lnTo>
                  <a:pt x="1749781" y="3835222"/>
                </a:lnTo>
                <a:lnTo>
                  <a:pt x="1625422" y="3763442"/>
                </a:lnTo>
                <a:lnTo>
                  <a:pt x="1746352" y="3693643"/>
                </a:lnTo>
                <a:lnTo>
                  <a:pt x="1870710" y="3765423"/>
                </a:lnTo>
                <a:close/>
                <a:moveTo>
                  <a:pt x="1860728" y="3907003"/>
                </a:moveTo>
                <a:lnTo>
                  <a:pt x="1746275" y="3973068"/>
                </a:lnTo>
                <a:lnTo>
                  <a:pt x="1635252" y="3908984"/>
                </a:lnTo>
                <a:lnTo>
                  <a:pt x="1749704" y="3842919"/>
                </a:lnTo>
                <a:lnTo>
                  <a:pt x="1860728" y="3907003"/>
                </a:lnTo>
                <a:close/>
                <a:moveTo>
                  <a:pt x="1870710" y="4052621"/>
                </a:moveTo>
                <a:lnTo>
                  <a:pt x="1749781" y="4122420"/>
                </a:lnTo>
                <a:lnTo>
                  <a:pt x="1625422" y="4050640"/>
                </a:lnTo>
                <a:lnTo>
                  <a:pt x="1746352" y="3980840"/>
                </a:lnTo>
                <a:lnTo>
                  <a:pt x="1870710" y="4052621"/>
                </a:lnTo>
                <a:close/>
                <a:moveTo>
                  <a:pt x="1860728" y="4194277"/>
                </a:moveTo>
                <a:lnTo>
                  <a:pt x="1746275" y="4260342"/>
                </a:lnTo>
                <a:lnTo>
                  <a:pt x="1635252" y="4196258"/>
                </a:lnTo>
                <a:lnTo>
                  <a:pt x="1749704" y="4130193"/>
                </a:lnTo>
                <a:lnTo>
                  <a:pt x="1860728" y="4194277"/>
                </a:lnTo>
                <a:close/>
                <a:moveTo>
                  <a:pt x="1870710" y="4339819"/>
                </a:moveTo>
                <a:lnTo>
                  <a:pt x="1749781" y="4409618"/>
                </a:lnTo>
                <a:lnTo>
                  <a:pt x="1625422" y="4337838"/>
                </a:lnTo>
                <a:lnTo>
                  <a:pt x="1746352" y="4268038"/>
                </a:lnTo>
                <a:lnTo>
                  <a:pt x="1870710" y="4339819"/>
                </a:lnTo>
                <a:close/>
                <a:moveTo>
                  <a:pt x="1860728" y="4481475"/>
                </a:moveTo>
                <a:lnTo>
                  <a:pt x="1746275" y="4547540"/>
                </a:lnTo>
                <a:lnTo>
                  <a:pt x="1635252" y="4483456"/>
                </a:lnTo>
                <a:lnTo>
                  <a:pt x="1749704" y="4417391"/>
                </a:lnTo>
                <a:lnTo>
                  <a:pt x="1860728" y="4481475"/>
                </a:lnTo>
                <a:close/>
                <a:moveTo>
                  <a:pt x="1870710" y="4627093"/>
                </a:moveTo>
                <a:lnTo>
                  <a:pt x="1749781" y="4696892"/>
                </a:lnTo>
                <a:lnTo>
                  <a:pt x="1625422" y="4625111"/>
                </a:lnTo>
                <a:lnTo>
                  <a:pt x="1746352" y="4555312"/>
                </a:lnTo>
                <a:lnTo>
                  <a:pt x="1870710" y="4627093"/>
                </a:lnTo>
                <a:close/>
                <a:moveTo>
                  <a:pt x="1860728" y="4768672"/>
                </a:moveTo>
                <a:lnTo>
                  <a:pt x="1746275" y="4834738"/>
                </a:lnTo>
                <a:lnTo>
                  <a:pt x="1635252" y="4770654"/>
                </a:lnTo>
                <a:lnTo>
                  <a:pt x="1749704" y="4704588"/>
                </a:lnTo>
                <a:lnTo>
                  <a:pt x="1860728" y="4768672"/>
                </a:lnTo>
                <a:close/>
                <a:moveTo>
                  <a:pt x="1870634" y="4914291"/>
                </a:moveTo>
                <a:lnTo>
                  <a:pt x="1749704" y="4984090"/>
                </a:lnTo>
                <a:lnTo>
                  <a:pt x="1625346" y="4912309"/>
                </a:lnTo>
                <a:lnTo>
                  <a:pt x="1746275" y="4842510"/>
                </a:lnTo>
                <a:lnTo>
                  <a:pt x="1870634" y="4914291"/>
                </a:lnTo>
                <a:close/>
                <a:moveTo>
                  <a:pt x="1752981" y="4838624"/>
                </a:moveTo>
                <a:lnTo>
                  <a:pt x="1867434" y="4772559"/>
                </a:lnTo>
                <a:lnTo>
                  <a:pt x="1991792" y="4844339"/>
                </a:lnTo>
                <a:lnTo>
                  <a:pt x="1877339" y="4910404"/>
                </a:lnTo>
                <a:lnTo>
                  <a:pt x="1752981" y="4838624"/>
                </a:lnTo>
                <a:close/>
                <a:moveTo>
                  <a:pt x="1998497" y="4848225"/>
                </a:moveTo>
                <a:lnTo>
                  <a:pt x="2109521" y="4912309"/>
                </a:lnTo>
                <a:lnTo>
                  <a:pt x="1995069" y="4978375"/>
                </a:lnTo>
                <a:lnTo>
                  <a:pt x="1884045" y="4914291"/>
                </a:lnTo>
                <a:lnTo>
                  <a:pt x="1998497" y="4848225"/>
                </a:lnTo>
                <a:close/>
                <a:moveTo>
                  <a:pt x="2005127" y="4844339"/>
                </a:moveTo>
                <a:lnTo>
                  <a:pt x="2126056" y="4774540"/>
                </a:lnTo>
                <a:lnTo>
                  <a:pt x="2237080" y="4838624"/>
                </a:lnTo>
                <a:lnTo>
                  <a:pt x="2116150" y="4908423"/>
                </a:lnTo>
                <a:lnTo>
                  <a:pt x="2005127" y="4844339"/>
                </a:lnTo>
                <a:close/>
                <a:moveTo>
                  <a:pt x="2243785" y="4842510"/>
                </a:moveTo>
                <a:lnTo>
                  <a:pt x="2368144" y="4914291"/>
                </a:lnTo>
                <a:lnTo>
                  <a:pt x="2247214" y="4984090"/>
                </a:lnTo>
                <a:lnTo>
                  <a:pt x="2122856" y="4912309"/>
                </a:lnTo>
                <a:lnTo>
                  <a:pt x="2243785" y="4842510"/>
                </a:lnTo>
                <a:close/>
                <a:moveTo>
                  <a:pt x="2250491" y="4838624"/>
                </a:moveTo>
                <a:lnTo>
                  <a:pt x="2364943" y="4772559"/>
                </a:lnTo>
                <a:lnTo>
                  <a:pt x="2489302" y="4844339"/>
                </a:lnTo>
                <a:lnTo>
                  <a:pt x="2374849" y="4910404"/>
                </a:lnTo>
                <a:lnTo>
                  <a:pt x="2250491" y="4838624"/>
                </a:lnTo>
                <a:close/>
                <a:moveTo>
                  <a:pt x="2495931" y="4848225"/>
                </a:moveTo>
                <a:lnTo>
                  <a:pt x="2606954" y="4912309"/>
                </a:lnTo>
                <a:lnTo>
                  <a:pt x="2492502" y="4978375"/>
                </a:lnTo>
                <a:lnTo>
                  <a:pt x="2381479" y="4914291"/>
                </a:lnTo>
                <a:lnTo>
                  <a:pt x="2495931" y="4848225"/>
                </a:lnTo>
                <a:close/>
                <a:moveTo>
                  <a:pt x="2502637" y="4844339"/>
                </a:moveTo>
                <a:lnTo>
                  <a:pt x="2623566" y="4774540"/>
                </a:lnTo>
                <a:lnTo>
                  <a:pt x="2734589" y="4838624"/>
                </a:lnTo>
                <a:lnTo>
                  <a:pt x="2613660" y="4908423"/>
                </a:lnTo>
                <a:lnTo>
                  <a:pt x="2502637" y="4844339"/>
                </a:lnTo>
                <a:close/>
                <a:moveTo>
                  <a:pt x="2741295" y="4842510"/>
                </a:moveTo>
                <a:lnTo>
                  <a:pt x="2865654" y="4914291"/>
                </a:lnTo>
                <a:lnTo>
                  <a:pt x="2744724" y="4984090"/>
                </a:lnTo>
                <a:lnTo>
                  <a:pt x="2620366" y="4912309"/>
                </a:lnTo>
                <a:lnTo>
                  <a:pt x="2741295" y="4842510"/>
                </a:lnTo>
                <a:close/>
                <a:moveTo>
                  <a:pt x="2747924" y="4838624"/>
                </a:moveTo>
                <a:lnTo>
                  <a:pt x="2862377" y="4772559"/>
                </a:lnTo>
                <a:lnTo>
                  <a:pt x="2986735" y="4844339"/>
                </a:lnTo>
                <a:lnTo>
                  <a:pt x="2872283" y="4910404"/>
                </a:lnTo>
                <a:lnTo>
                  <a:pt x="2747924" y="4838624"/>
                </a:lnTo>
                <a:close/>
                <a:moveTo>
                  <a:pt x="2993441" y="4848225"/>
                </a:moveTo>
                <a:lnTo>
                  <a:pt x="3104464" y="4912309"/>
                </a:lnTo>
                <a:lnTo>
                  <a:pt x="2990012" y="4978375"/>
                </a:lnTo>
                <a:lnTo>
                  <a:pt x="2878989" y="4914291"/>
                </a:lnTo>
                <a:lnTo>
                  <a:pt x="2993441" y="4848225"/>
                </a:lnTo>
                <a:close/>
                <a:moveTo>
                  <a:pt x="3000147" y="4844339"/>
                </a:moveTo>
                <a:lnTo>
                  <a:pt x="3121076" y="4774540"/>
                </a:lnTo>
                <a:lnTo>
                  <a:pt x="3232099" y="4838624"/>
                </a:lnTo>
                <a:lnTo>
                  <a:pt x="3111170" y="4908423"/>
                </a:lnTo>
                <a:lnTo>
                  <a:pt x="3000147" y="4844339"/>
                </a:lnTo>
                <a:close/>
                <a:moveTo>
                  <a:pt x="3238729" y="4842510"/>
                </a:moveTo>
                <a:lnTo>
                  <a:pt x="3363087" y="4914291"/>
                </a:lnTo>
                <a:lnTo>
                  <a:pt x="3242158" y="4984090"/>
                </a:lnTo>
                <a:lnTo>
                  <a:pt x="3117799" y="4912309"/>
                </a:lnTo>
                <a:lnTo>
                  <a:pt x="3238729" y="4842510"/>
                </a:lnTo>
                <a:close/>
                <a:moveTo>
                  <a:pt x="3245434" y="4838624"/>
                </a:moveTo>
                <a:lnTo>
                  <a:pt x="3359887" y="4772559"/>
                </a:lnTo>
                <a:lnTo>
                  <a:pt x="3484245" y="4844339"/>
                </a:lnTo>
                <a:lnTo>
                  <a:pt x="3369793" y="4910404"/>
                </a:lnTo>
                <a:lnTo>
                  <a:pt x="3245434" y="4838624"/>
                </a:lnTo>
                <a:close/>
                <a:moveTo>
                  <a:pt x="3490951" y="4848225"/>
                </a:moveTo>
                <a:lnTo>
                  <a:pt x="3601974" y="4912309"/>
                </a:lnTo>
                <a:lnTo>
                  <a:pt x="3487522" y="4978375"/>
                </a:lnTo>
                <a:lnTo>
                  <a:pt x="3376498" y="4914291"/>
                </a:lnTo>
                <a:lnTo>
                  <a:pt x="3490951" y="4848225"/>
                </a:lnTo>
                <a:close/>
                <a:moveTo>
                  <a:pt x="3497580" y="4844339"/>
                </a:moveTo>
                <a:lnTo>
                  <a:pt x="3618509" y="4774540"/>
                </a:lnTo>
                <a:lnTo>
                  <a:pt x="3729533" y="4838624"/>
                </a:lnTo>
                <a:lnTo>
                  <a:pt x="3608604" y="4908423"/>
                </a:lnTo>
                <a:lnTo>
                  <a:pt x="3497580" y="4844339"/>
                </a:lnTo>
                <a:close/>
                <a:moveTo>
                  <a:pt x="3736239" y="4842510"/>
                </a:moveTo>
                <a:lnTo>
                  <a:pt x="3860597" y="4914291"/>
                </a:lnTo>
                <a:lnTo>
                  <a:pt x="3739667" y="4984090"/>
                </a:lnTo>
                <a:lnTo>
                  <a:pt x="3615309" y="4912309"/>
                </a:lnTo>
                <a:lnTo>
                  <a:pt x="3736239" y="4842510"/>
                </a:lnTo>
                <a:close/>
                <a:moveTo>
                  <a:pt x="3742868" y="4838624"/>
                </a:moveTo>
                <a:lnTo>
                  <a:pt x="3857320" y="4772559"/>
                </a:lnTo>
                <a:lnTo>
                  <a:pt x="3981679" y="4844339"/>
                </a:lnTo>
                <a:lnTo>
                  <a:pt x="3867226" y="4910404"/>
                </a:lnTo>
                <a:lnTo>
                  <a:pt x="3742868" y="4838624"/>
                </a:lnTo>
                <a:close/>
                <a:moveTo>
                  <a:pt x="3988384" y="4848225"/>
                </a:moveTo>
                <a:lnTo>
                  <a:pt x="4099408" y="4912309"/>
                </a:lnTo>
                <a:lnTo>
                  <a:pt x="3984955" y="4978375"/>
                </a:lnTo>
                <a:lnTo>
                  <a:pt x="3873932" y="4914291"/>
                </a:lnTo>
                <a:lnTo>
                  <a:pt x="3988384" y="4848225"/>
                </a:lnTo>
                <a:close/>
                <a:moveTo>
                  <a:pt x="3995090" y="4844339"/>
                </a:moveTo>
                <a:lnTo>
                  <a:pt x="4116019" y="4774540"/>
                </a:lnTo>
                <a:lnTo>
                  <a:pt x="4227043" y="4838624"/>
                </a:lnTo>
                <a:lnTo>
                  <a:pt x="4106113" y="4908423"/>
                </a:lnTo>
                <a:lnTo>
                  <a:pt x="3995090" y="4844339"/>
                </a:lnTo>
                <a:close/>
                <a:moveTo>
                  <a:pt x="4233672" y="4842510"/>
                </a:moveTo>
                <a:lnTo>
                  <a:pt x="4358031" y="4914291"/>
                </a:lnTo>
                <a:lnTo>
                  <a:pt x="4237101" y="4984090"/>
                </a:lnTo>
                <a:lnTo>
                  <a:pt x="4112743" y="4912309"/>
                </a:lnTo>
                <a:lnTo>
                  <a:pt x="4233672" y="4842510"/>
                </a:lnTo>
                <a:close/>
                <a:moveTo>
                  <a:pt x="4240378" y="4838624"/>
                </a:moveTo>
                <a:lnTo>
                  <a:pt x="4354830" y="4772559"/>
                </a:lnTo>
                <a:lnTo>
                  <a:pt x="4479189" y="4844339"/>
                </a:lnTo>
                <a:lnTo>
                  <a:pt x="4364736" y="4910404"/>
                </a:lnTo>
                <a:lnTo>
                  <a:pt x="4240378" y="4838624"/>
                </a:lnTo>
                <a:close/>
                <a:moveTo>
                  <a:pt x="4485894" y="4848225"/>
                </a:moveTo>
                <a:lnTo>
                  <a:pt x="4596918" y="4912309"/>
                </a:lnTo>
                <a:lnTo>
                  <a:pt x="4482465" y="4978375"/>
                </a:lnTo>
                <a:lnTo>
                  <a:pt x="4371442" y="4914291"/>
                </a:lnTo>
                <a:lnTo>
                  <a:pt x="4485894" y="4848225"/>
                </a:lnTo>
                <a:close/>
                <a:moveTo>
                  <a:pt x="4492524" y="4844339"/>
                </a:moveTo>
                <a:lnTo>
                  <a:pt x="4613453" y="4774540"/>
                </a:lnTo>
                <a:lnTo>
                  <a:pt x="4724477" y="4838624"/>
                </a:lnTo>
                <a:lnTo>
                  <a:pt x="4603547" y="4908423"/>
                </a:lnTo>
                <a:lnTo>
                  <a:pt x="4492524" y="4844339"/>
                </a:lnTo>
                <a:close/>
                <a:moveTo>
                  <a:pt x="4731182" y="4842510"/>
                </a:moveTo>
                <a:lnTo>
                  <a:pt x="4855541" y="4914291"/>
                </a:lnTo>
                <a:lnTo>
                  <a:pt x="4734611" y="4984090"/>
                </a:lnTo>
                <a:lnTo>
                  <a:pt x="4610253" y="4912309"/>
                </a:lnTo>
                <a:lnTo>
                  <a:pt x="4731182" y="4842510"/>
                </a:lnTo>
                <a:close/>
                <a:moveTo>
                  <a:pt x="4737888" y="4838624"/>
                </a:moveTo>
                <a:lnTo>
                  <a:pt x="4852340" y="4772559"/>
                </a:lnTo>
                <a:lnTo>
                  <a:pt x="4976698" y="4844339"/>
                </a:lnTo>
                <a:lnTo>
                  <a:pt x="4862246" y="4910404"/>
                </a:lnTo>
                <a:lnTo>
                  <a:pt x="4737888" y="4838624"/>
                </a:lnTo>
                <a:close/>
                <a:moveTo>
                  <a:pt x="4983328" y="4848225"/>
                </a:moveTo>
                <a:lnTo>
                  <a:pt x="5094351" y="4912309"/>
                </a:lnTo>
                <a:lnTo>
                  <a:pt x="4979899" y="4978375"/>
                </a:lnTo>
                <a:lnTo>
                  <a:pt x="4868876" y="4914291"/>
                </a:lnTo>
                <a:lnTo>
                  <a:pt x="4983328" y="4848225"/>
                </a:lnTo>
                <a:close/>
                <a:moveTo>
                  <a:pt x="4990033" y="4844339"/>
                </a:moveTo>
                <a:lnTo>
                  <a:pt x="5110963" y="4774540"/>
                </a:lnTo>
                <a:lnTo>
                  <a:pt x="5221986" y="4838624"/>
                </a:lnTo>
                <a:lnTo>
                  <a:pt x="5101057" y="4908423"/>
                </a:lnTo>
                <a:lnTo>
                  <a:pt x="4990033" y="4844339"/>
                </a:lnTo>
                <a:close/>
                <a:moveTo>
                  <a:pt x="4986604" y="4694987"/>
                </a:moveTo>
                <a:lnTo>
                  <a:pt x="5101057" y="4628921"/>
                </a:lnTo>
                <a:lnTo>
                  <a:pt x="5225415" y="4700702"/>
                </a:lnTo>
                <a:lnTo>
                  <a:pt x="5110963" y="4766767"/>
                </a:lnTo>
                <a:lnTo>
                  <a:pt x="4986604" y="4694987"/>
                </a:lnTo>
                <a:close/>
                <a:moveTo>
                  <a:pt x="4990033" y="4557141"/>
                </a:moveTo>
                <a:lnTo>
                  <a:pt x="5110963" y="4487342"/>
                </a:lnTo>
                <a:lnTo>
                  <a:pt x="5221986" y="4551426"/>
                </a:lnTo>
                <a:lnTo>
                  <a:pt x="5101057" y="4621226"/>
                </a:lnTo>
                <a:lnTo>
                  <a:pt x="4990033" y="4557141"/>
                </a:lnTo>
                <a:close/>
                <a:moveTo>
                  <a:pt x="4986604" y="4407789"/>
                </a:moveTo>
                <a:lnTo>
                  <a:pt x="5101057" y="4341724"/>
                </a:lnTo>
                <a:lnTo>
                  <a:pt x="5225415" y="4413504"/>
                </a:lnTo>
                <a:lnTo>
                  <a:pt x="5110963" y="4479570"/>
                </a:lnTo>
                <a:lnTo>
                  <a:pt x="4986604" y="4407789"/>
                </a:lnTo>
                <a:close/>
                <a:moveTo>
                  <a:pt x="4990033" y="4269943"/>
                </a:moveTo>
                <a:lnTo>
                  <a:pt x="5110963" y="4200144"/>
                </a:lnTo>
                <a:lnTo>
                  <a:pt x="5221986" y="4264228"/>
                </a:lnTo>
                <a:lnTo>
                  <a:pt x="5101057" y="4334028"/>
                </a:lnTo>
                <a:lnTo>
                  <a:pt x="4990033" y="4269943"/>
                </a:lnTo>
                <a:close/>
                <a:moveTo>
                  <a:pt x="4986604" y="4120591"/>
                </a:moveTo>
                <a:lnTo>
                  <a:pt x="5101057" y="4054526"/>
                </a:lnTo>
                <a:lnTo>
                  <a:pt x="5225415" y="4126306"/>
                </a:lnTo>
                <a:lnTo>
                  <a:pt x="5110963" y="4192372"/>
                </a:lnTo>
                <a:lnTo>
                  <a:pt x="4986604" y="4120591"/>
                </a:lnTo>
                <a:close/>
                <a:moveTo>
                  <a:pt x="4990033" y="3982669"/>
                </a:moveTo>
                <a:lnTo>
                  <a:pt x="5110963" y="3912870"/>
                </a:lnTo>
                <a:lnTo>
                  <a:pt x="5221986" y="3976954"/>
                </a:lnTo>
                <a:lnTo>
                  <a:pt x="5101057" y="4046754"/>
                </a:lnTo>
                <a:lnTo>
                  <a:pt x="4990033" y="3982669"/>
                </a:lnTo>
                <a:close/>
                <a:moveTo>
                  <a:pt x="4986604" y="3833317"/>
                </a:moveTo>
                <a:lnTo>
                  <a:pt x="5101057" y="3767252"/>
                </a:lnTo>
                <a:lnTo>
                  <a:pt x="5225415" y="3839032"/>
                </a:lnTo>
                <a:lnTo>
                  <a:pt x="5110963" y="3905098"/>
                </a:lnTo>
                <a:lnTo>
                  <a:pt x="4986604" y="3833317"/>
                </a:lnTo>
                <a:close/>
                <a:moveTo>
                  <a:pt x="4990033" y="3695472"/>
                </a:moveTo>
                <a:lnTo>
                  <a:pt x="5110963" y="3625672"/>
                </a:lnTo>
                <a:lnTo>
                  <a:pt x="5221986" y="3689757"/>
                </a:lnTo>
                <a:lnTo>
                  <a:pt x="5101057" y="3759556"/>
                </a:lnTo>
                <a:lnTo>
                  <a:pt x="4990033" y="3695472"/>
                </a:lnTo>
                <a:close/>
                <a:moveTo>
                  <a:pt x="4986604" y="3546119"/>
                </a:moveTo>
                <a:lnTo>
                  <a:pt x="5101057" y="3480054"/>
                </a:lnTo>
                <a:lnTo>
                  <a:pt x="5225415" y="3551834"/>
                </a:lnTo>
                <a:lnTo>
                  <a:pt x="5110963" y="3617900"/>
                </a:lnTo>
                <a:lnTo>
                  <a:pt x="4986604" y="3546119"/>
                </a:lnTo>
                <a:close/>
                <a:moveTo>
                  <a:pt x="4990033" y="3408274"/>
                </a:moveTo>
                <a:lnTo>
                  <a:pt x="5110963" y="3338474"/>
                </a:lnTo>
                <a:lnTo>
                  <a:pt x="5221986" y="3402559"/>
                </a:lnTo>
                <a:lnTo>
                  <a:pt x="5101057" y="3472358"/>
                </a:lnTo>
                <a:lnTo>
                  <a:pt x="4990033" y="3408274"/>
                </a:lnTo>
                <a:close/>
                <a:moveTo>
                  <a:pt x="4986604" y="3258922"/>
                </a:moveTo>
                <a:lnTo>
                  <a:pt x="5101057" y="3192856"/>
                </a:lnTo>
                <a:lnTo>
                  <a:pt x="5225415" y="3264637"/>
                </a:lnTo>
                <a:lnTo>
                  <a:pt x="5110963" y="3330702"/>
                </a:lnTo>
                <a:lnTo>
                  <a:pt x="4986604" y="3258922"/>
                </a:lnTo>
                <a:close/>
                <a:moveTo>
                  <a:pt x="4990033" y="3121000"/>
                </a:moveTo>
                <a:lnTo>
                  <a:pt x="5110963" y="3051201"/>
                </a:lnTo>
                <a:lnTo>
                  <a:pt x="5221986" y="3115285"/>
                </a:lnTo>
                <a:lnTo>
                  <a:pt x="5101057" y="3185084"/>
                </a:lnTo>
                <a:lnTo>
                  <a:pt x="4990033" y="3121000"/>
                </a:lnTo>
                <a:close/>
                <a:moveTo>
                  <a:pt x="4986604" y="2971648"/>
                </a:moveTo>
                <a:lnTo>
                  <a:pt x="5101057" y="2905582"/>
                </a:lnTo>
                <a:lnTo>
                  <a:pt x="5225415" y="2977363"/>
                </a:lnTo>
                <a:lnTo>
                  <a:pt x="5110963" y="3043428"/>
                </a:lnTo>
                <a:lnTo>
                  <a:pt x="4986604" y="2971648"/>
                </a:lnTo>
                <a:close/>
                <a:moveTo>
                  <a:pt x="4990033" y="2833802"/>
                </a:moveTo>
                <a:lnTo>
                  <a:pt x="5110963" y="2764003"/>
                </a:lnTo>
                <a:lnTo>
                  <a:pt x="5221986" y="2828087"/>
                </a:lnTo>
                <a:lnTo>
                  <a:pt x="5101057" y="2897886"/>
                </a:lnTo>
                <a:lnTo>
                  <a:pt x="4990033" y="2833802"/>
                </a:lnTo>
                <a:close/>
                <a:moveTo>
                  <a:pt x="4986604" y="2684450"/>
                </a:moveTo>
                <a:lnTo>
                  <a:pt x="5101057" y="2618384"/>
                </a:lnTo>
                <a:lnTo>
                  <a:pt x="5225415" y="2690165"/>
                </a:lnTo>
                <a:lnTo>
                  <a:pt x="5110963" y="2756230"/>
                </a:lnTo>
                <a:lnTo>
                  <a:pt x="4986604" y="2684450"/>
                </a:lnTo>
                <a:close/>
                <a:moveTo>
                  <a:pt x="4990033" y="2546604"/>
                </a:moveTo>
                <a:lnTo>
                  <a:pt x="5110963" y="2476805"/>
                </a:lnTo>
                <a:lnTo>
                  <a:pt x="5221986" y="2540889"/>
                </a:lnTo>
                <a:lnTo>
                  <a:pt x="5101057" y="2610688"/>
                </a:lnTo>
                <a:lnTo>
                  <a:pt x="4990033" y="2546604"/>
                </a:lnTo>
                <a:close/>
                <a:moveTo>
                  <a:pt x="4986604" y="2397252"/>
                </a:moveTo>
                <a:lnTo>
                  <a:pt x="5101057" y="2331187"/>
                </a:lnTo>
                <a:lnTo>
                  <a:pt x="5225415" y="2402967"/>
                </a:lnTo>
                <a:lnTo>
                  <a:pt x="5110963" y="2469032"/>
                </a:lnTo>
                <a:lnTo>
                  <a:pt x="4986604" y="2397252"/>
                </a:lnTo>
                <a:close/>
                <a:moveTo>
                  <a:pt x="4990033" y="2259330"/>
                </a:moveTo>
                <a:lnTo>
                  <a:pt x="5110963" y="2189531"/>
                </a:lnTo>
                <a:lnTo>
                  <a:pt x="5221986" y="2253615"/>
                </a:lnTo>
                <a:lnTo>
                  <a:pt x="5101057" y="2323414"/>
                </a:lnTo>
                <a:lnTo>
                  <a:pt x="4990033" y="2259330"/>
                </a:lnTo>
                <a:close/>
                <a:moveTo>
                  <a:pt x="4986604" y="2109978"/>
                </a:moveTo>
                <a:lnTo>
                  <a:pt x="5101057" y="2043913"/>
                </a:lnTo>
                <a:lnTo>
                  <a:pt x="5225415" y="2115693"/>
                </a:lnTo>
                <a:lnTo>
                  <a:pt x="5110963" y="2181759"/>
                </a:lnTo>
                <a:lnTo>
                  <a:pt x="4986604" y="2109978"/>
                </a:lnTo>
                <a:close/>
                <a:moveTo>
                  <a:pt x="4990033" y="1972132"/>
                </a:moveTo>
                <a:lnTo>
                  <a:pt x="5110963" y="1902333"/>
                </a:lnTo>
                <a:lnTo>
                  <a:pt x="5221986" y="1966417"/>
                </a:lnTo>
                <a:lnTo>
                  <a:pt x="5101057" y="2036216"/>
                </a:lnTo>
                <a:lnTo>
                  <a:pt x="4990033" y="1972132"/>
                </a:lnTo>
                <a:close/>
                <a:moveTo>
                  <a:pt x="4986604" y="1822780"/>
                </a:moveTo>
                <a:lnTo>
                  <a:pt x="5101057" y="1756715"/>
                </a:lnTo>
                <a:lnTo>
                  <a:pt x="5225415" y="1828495"/>
                </a:lnTo>
                <a:lnTo>
                  <a:pt x="5110963" y="1894561"/>
                </a:lnTo>
                <a:lnTo>
                  <a:pt x="4986604" y="1822780"/>
                </a:lnTo>
                <a:close/>
                <a:moveTo>
                  <a:pt x="5104333" y="1898447"/>
                </a:moveTo>
                <a:lnTo>
                  <a:pt x="4983404" y="1968246"/>
                </a:lnTo>
                <a:lnTo>
                  <a:pt x="4859046" y="1896466"/>
                </a:lnTo>
                <a:lnTo>
                  <a:pt x="4979975" y="1826666"/>
                </a:lnTo>
                <a:lnTo>
                  <a:pt x="5104333" y="1898447"/>
                </a:lnTo>
                <a:close/>
                <a:moveTo>
                  <a:pt x="4852264" y="1892579"/>
                </a:moveTo>
                <a:lnTo>
                  <a:pt x="4741241" y="1828495"/>
                </a:lnTo>
                <a:lnTo>
                  <a:pt x="4862170" y="1758696"/>
                </a:lnTo>
                <a:lnTo>
                  <a:pt x="4973193" y="1822780"/>
                </a:lnTo>
                <a:lnTo>
                  <a:pt x="4852264" y="1892579"/>
                </a:lnTo>
                <a:close/>
                <a:moveTo>
                  <a:pt x="4845634" y="1896466"/>
                </a:moveTo>
                <a:lnTo>
                  <a:pt x="4731182" y="1962531"/>
                </a:lnTo>
                <a:lnTo>
                  <a:pt x="4620159" y="1898447"/>
                </a:lnTo>
                <a:lnTo>
                  <a:pt x="4734611" y="1832381"/>
                </a:lnTo>
                <a:lnTo>
                  <a:pt x="4845634" y="1896466"/>
                </a:lnTo>
                <a:close/>
                <a:moveTo>
                  <a:pt x="4613529" y="1894561"/>
                </a:moveTo>
                <a:lnTo>
                  <a:pt x="4489171" y="1822780"/>
                </a:lnTo>
                <a:lnTo>
                  <a:pt x="4603623" y="1756715"/>
                </a:lnTo>
                <a:lnTo>
                  <a:pt x="4727981" y="1828495"/>
                </a:lnTo>
                <a:lnTo>
                  <a:pt x="4613529" y="1894561"/>
                </a:lnTo>
                <a:close/>
                <a:moveTo>
                  <a:pt x="4606824" y="1898447"/>
                </a:moveTo>
                <a:lnTo>
                  <a:pt x="4485894" y="1968246"/>
                </a:lnTo>
                <a:lnTo>
                  <a:pt x="4361536" y="1896466"/>
                </a:lnTo>
                <a:lnTo>
                  <a:pt x="4482465" y="1826666"/>
                </a:lnTo>
                <a:lnTo>
                  <a:pt x="4606824" y="1898447"/>
                </a:lnTo>
                <a:close/>
                <a:moveTo>
                  <a:pt x="4354830" y="1892579"/>
                </a:moveTo>
                <a:lnTo>
                  <a:pt x="4243807" y="1828495"/>
                </a:lnTo>
                <a:lnTo>
                  <a:pt x="4364736" y="1758696"/>
                </a:lnTo>
                <a:lnTo>
                  <a:pt x="4475760" y="1822780"/>
                </a:lnTo>
                <a:lnTo>
                  <a:pt x="4354830" y="1892579"/>
                </a:lnTo>
                <a:close/>
                <a:moveTo>
                  <a:pt x="4348125" y="1896466"/>
                </a:moveTo>
                <a:lnTo>
                  <a:pt x="4233672" y="1962531"/>
                </a:lnTo>
                <a:lnTo>
                  <a:pt x="4122649" y="1898447"/>
                </a:lnTo>
                <a:lnTo>
                  <a:pt x="4237101" y="1832381"/>
                </a:lnTo>
                <a:lnTo>
                  <a:pt x="4348125" y="1896466"/>
                </a:lnTo>
                <a:close/>
                <a:moveTo>
                  <a:pt x="4116019" y="1894561"/>
                </a:moveTo>
                <a:lnTo>
                  <a:pt x="3991661" y="1822780"/>
                </a:lnTo>
                <a:lnTo>
                  <a:pt x="4106113" y="1756715"/>
                </a:lnTo>
                <a:lnTo>
                  <a:pt x="4230472" y="1828495"/>
                </a:lnTo>
                <a:lnTo>
                  <a:pt x="4116019" y="1894561"/>
                </a:lnTo>
                <a:close/>
                <a:moveTo>
                  <a:pt x="4109314" y="1898447"/>
                </a:moveTo>
                <a:lnTo>
                  <a:pt x="3988384" y="1968246"/>
                </a:lnTo>
                <a:lnTo>
                  <a:pt x="3864026" y="1896466"/>
                </a:lnTo>
                <a:lnTo>
                  <a:pt x="3984955" y="1826666"/>
                </a:lnTo>
                <a:lnTo>
                  <a:pt x="4109314" y="1898447"/>
                </a:lnTo>
                <a:close/>
                <a:moveTo>
                  <a:pt x="3857320" y="1892579"/>
                </a:moveTo>
                <a:lnTo>
                  <a:pt x="3746297" y="1828495"/>
                </a:lnTo>
                <a:lnTo>
                  <a:pt x="3867226" y="1758696"/>
                </a:lnTo>
                <a:lnTo>
                  <a:pt x="3978250" y="1822780"/>
                </a:lnTo>
                <a:lnTo>
                  <a:pt x="3857320" y="1892579"/>
                </a:lnTo>
                <a:close/>
                <a:moveTo>
                  <a:pt x="3850691" y="1896466"/>
                </a:moveTo>
                <a:lnTo>
                  <a:pt x="3736239" y="1962531"/>
                </a:lnTo>
                <a:lnTo>
                  <a:pt x="3625215" y="1898447"/>
                </a:lnTo>
                <a:lnTo>
                  <a:pt x="3739667" y="1832381"/>
                </a:lnTo>
                <a:lnTo>
                  <a:pt x="3850691" y="1896466"/>
                </a:lnTo>
                <a:close/>
                <a:moveTo>
                  <a:pt x="3618509" y="1894561"/>
                </a:moveTo>
                <a:lnTo>
                  <a:pt x="3494151" y="1822780"/>
                </a:lnTo>
                <a:lnTo>
                  <a:pt x="3608604" y="1756715"/>
                </a:lnTo>
                <a:lnTo>
                  <a:pt x="3732962" y="1828495"/>
                </a:lnTo>
                <a:lnTo>
                  <a:pt x="3618509" y="1894561"/>
                </a:lnTo>
                <a:close/>
                <a:moveTo>
                  <a:pt x="3611880" y="1898447"/>
                </a:moveTo>
                <a:lnTo>
                  <a:pt x="3490951" y="1968246"/>
                </a:lnTo>
                <a:lnTo>
                  <a:pt x="3366592" y="1896466"/>
                </a:lnTo>
                <a:lnTo>
                  <a:pt x="3487522" y="1826666"/>
                </a:lnTo>
                <a:lnTo>
                  <a:pt x="3611880" y="1898447"/>
                </a:lnTo>
                <a:close/>
                <a:moveTo>
                  <a:pt x="3359887" y="1892579"/>
                </a:moveTo>
                <a:lnTo>
                  <a:pt x="3248863" y="1828495"/>
                </a:lnTo>
                <a:lnTo>
                  <a:pt x="3369793" y="1758696"/>
                </a:lnTo>
                <a:lnTo>
                  <a:pt x="3480816" y="1822780"/>
                </a:lnTo>
                <a:lnTo>
                  <a:pt x="3359887" y="1892579"/>
                </a:lnTo>
                <a:close/>
                <a:moveTo>
                  <a:pt x="3353181" y="1896466"/>
                </a:moveTo>
                <a:lnTo>
                  <a:pt x="3238729" y="1962531"/>
                </a:lnTo>
                <a:lnTo>
                  <a:pt x="3127705" y="1898447"/>
                </a:lnTo>
                <a:lnTo>
                  <a:pt x="3242158" y="1832381"/>
                </a:lnTo>
                <a:lnTo>
                  <a:pt x="3353181" y="1896466"/>
                </a:lnTo>
                <a:close/>
                <a:moveTo>
                  <a:pt x="3121076" y="1894561"/>
                </a:moveTo>
                <a:lnTo>
                  <a:pt x="2996717" y="1822780"/>
                </a:lnTo>
                <a:lnTo>
                  <a:pt x="3111170" y="1756715"/>
                </a:lnTo>
                <a:lnTo>
                  <a:pt x="3235528" y="1828495"/>
                </a:lnTo>
                <a:lnTo>
                  <a:pt x="3121076" y="1894561"/>
                </a:lnTo>
                <a:close/>
                <a:moveTo>
                  <a:pt x="3114370" y="1898447"/>
                </a:moveTo>
                <a:lnTo>
                  <a:pt x="2993441" y="1968246"/>
                </a:lnTo>
                <a:lnTo>
                  <a:pt x="2869082" y="1896466"/>
                </a:lnTo>
                <a:lnTo>
                  <a:pt x="2990012" y="1826666"/>
                </a:lnTo>
                <a:lnTo>
                  <a:pt x="3114370" y="1898447"/>
                </a:lnTo>
                <a:close/>
                <a:moveTo>
                  <a:pt x="2862377" y="1892579"/>
                </a:moveTo>
                <a:lnTo>
                  <a:pt x="2751354" y="1828495"/>
                </a:lnTo>
                <a:lnTo>
                  <a:pt x="2872283" y="1758696"/>
                </a:lnTo>
                <a:lnTo>
                  <a:pt x="2983306" y="1822780"/>
                </a:lnTo>
                <a:lnTo>
                  <a:pt x="2862377" y="1892579"/>
                </a:lnTo>
                <a:close/>
                <a:moveTo>
                  <a:pt x="2855747" y="1896466"/>
                </a:moveTo>
                <a:lnTo>
                  <a:pt x="2741295" y="1962531"/>
                </a:lnTo>
                <a:lnTo>
                  <a:pt x="2630272" y="1898447"/>
                </a:lnTo>
                <a:lnTo>
                  <a:pt x="2744724" y="1832381"/>
                </a:lnTo>
                <a:lnTo>
                  <a:pt x="2855747" y="1896466"/>
                </a:lnTo>
                <a:close/>
                <a:moveTo>
                  <a:pt x="2623566" y="1894561"/>
                </a:moveTo>
                <a:lnTo>
                  <a:pt x="2499208" y="1822780"/>
                </a:lnTo>
                <a:lnTo>
                  <a:pt x="2613660" y="1756715"/>
                </a:lnTo>
                <a:lnTo>
                  <a:pt x="2738019" y="1828495"/>
                </a:lnTo>
                <a:lnTo>
                  <a:pt x="2623566" y="1894561"/>
                </a:lnTo>
                <a:close/>
                <a:moveTo>
                  <a:pt x="2616937" y="1898447"/>
                </a:moveTo>
                <a:lnTo>
                  <a:pt x="2496007" y="1968246"/>
                </a:lnTo>
                <a:lnTo>
                  <a:pt x="2371649" y="1896466"/>
                </a:lnTo>
                <a:lnTo>
                  <a:pt x="2492578" y="1826666"/>
                </a:lnTo>
                <a:lnTo>
                  <a:pt x="2616937" y="1898447"/>
                </a:lnTo>
                <a:close/>
                <a:moveTo>
                  <a:pt x="2364867" y="1892579"/>
                </a:moveTo>
                <a:lnTo>
                  <a:pt x="2253844" y="1828495"/>
                </a:lnTo>
                <a:lnTo>
                  <a:pt x="2374773" y="1758696"/>
                </a:lnTo>
                <a:lnTo>
                  <a:pt x="2485797" y="1822780"/>
                </a:lnTo>
                <a:lnTo>
                  <a:pt x="2364867" y="1892579"/>
                </a:lnTo>
                <a:close/>
                <a:moveTo>
                  <a:pt x="2358238" y="1896466"/>
                </a:moveTo>
                <a:lnTo>
                  <a:pt x="2243785" y="1962531"/>
                </a:lnTo>
                <a:lnTo>
                  <a:pt x="2132762" y="1898447"/>
                </a:lnTo>
                <a:lnTo>
                  <a:pt x="2247214" y="1832381"/>
                </a:lnTo>
                <a:lnTo>
                  <a:pt x="2358238" y="1896466"/>
                </a:lnTo>
                <a:close/>
                <a:moveTo>
                  <a:pt x="2126132" y="1894561"/>
                </a:moveTo>
                <a:lnTo>
                  <a:pt x="2001774" y="1822780"/>
                </a:lnTo>
                <a:lnTo>
                  <a:pt x="2116227" y="1756715"/>
                </a:lnTo>
                <a:lnTo>
                  <a:pt x="2240585" y="1828495"/>
                </a:lnTo>
                <a:lnTo>
                  <a:pt x="2126132" y="1894561"/>
                </a:lnTo>
                <a:close/>
                <a:moveTo>
                  <a:pt x="2119427" y="1898447"/>
                </a:moveTo>
                <a:lnTo>
                  <a:pt x="1998497" y="1968246"/>
                </a:lnTo>
                <a:lnTo>
                  <a:pt x="1874139" y="1896466"/>
                </a:lnTo>
                <a:lnTo>
                  <a:pt x="1995069" y="1826666"/>
                </a:lnTo>
                <a:lnTo>
                  <a:pt x="2119427" y="1898447"/>
                </a:lnTo>
                <a:close/>
                <a:moveTo>
                  <a:pt x="1867434" y="1892579"/>
                </a:moveTo>
                <a:lnTo>
                  <a:pt x="1756410" y="1828495"/>
                </a:lnTo>
                <a:lnTo>
                  <a:pt x="1877339" y="1758696"/>
                </a:lnTo>
                <a:lnTo>
                  <a:pt x="1988363" y="1822780"/>
                </a:lnTo>
                <a:lnTo>
                  <a:pt x="1867434" y="1892579"/>
                </a:lnTo>
                <a:close/>
                <a:moveTo>
                  <a:pt x="1860728" y="1896466"/>
                </a:moveTo>
                <a:lnTo>
                  <a:pt x="1746275" y="1962531"/>
                </a:lnTo>
                <a:lnTo>
                  <a:pt x="1635252" y="1898447"/>
                </a:lnTo>
                <a:lnTo>
                  <a:pt x="1749704" y="1832381"/>
                </a:lnTo>
                <a:lnTo>
                  <a:pt x="1860728" y="1896466"/>
                </a:lnTo>
                <a:close/>
                <a:moveTo>
                  <a:pt x="1628623" y="1894561"/>
                </a:moveTo>
                <a:lnTo>
                  <a:pt x="1504264" y="1822780"/>
                </a:lnTo>
                <a:lnTo>
                  <a:pt x="1618717" y="1756715"/>
                </a:lnTo>
                <a:lnTo>
                  <a:pt x="1743075" y="1828495"/>
                </a:lnTo>
                <a:lnTo>
                  <a:pt x="1628623" y="1894561"/>
                </a:lnTo>
                <a:close/>
                <a:moveTo>
                  <a:pt x="1739646" y="1966417"/>
                </a:moveTo>
                <a:lnTo>
                  <a:pt x="1618717" y="2036216"/>
                </a:lnTo>
                <a:lnTo>
                  <a:pt x="1507693" y="1972132"/>
                </a:lnTo>
                <a:lnTo>
                  <a:pt x="1628623" y="1902333"/>
                </a:lnTo>
                <a:lnTo>
                  <a:pt x="1739646" y="1966417"/>
                </a:lnTo>
                <a:close/>
                <a:moveTo>
                  <a:pt x="1743075" y="2115769"/>
                </a:moveTo>
                <a:lnTo>
                  <a:pt x="1628623" y="2181835"/>
                </a:lnTo>
                <a:lnTo>
                  <a:pt x="1504264" y="2110054"/>
                </a:lnTo>
                <a:lnTo>
                  <a:pt x="1618717" y="2043989"/>
                </a:lnTo>
                <a:lnTo>
                  <a:pt x="1743075" y="2115769"/>
                </a:lnTo>
                <a:close/>
                <a:moveTo>
                  <a:pt x="1739646" y="2253615"/>
                </a:moveTo>
                <a:lnTo>
                  <a:pt x="1618717" y="2323414"/>
                </a:lnTo>
                <a:lnTo>
                  <a:pt x="1507693" y="2259330"/>
                </a:lnTo>
                <a:lnTo>
                  <a:pt x="1628623" y="2189531"/>
                </a:lnTo>
                <a:lnTo>
                  <a:pt x="1739646" y="2253615"/>
                </a:lnTo>
                <a:close/>
                <a:moveTo>
                  <a:pt x="1743075" y="2402967"/>
                </a:moveTo>
                <a:lnTo>
                  <a:pt x="1628623" y="2469032"/>
                </a:lnTo>
                <a:lnTo>
                  <a:pt x="1504264" y="2397252"/>
                </a:lnTo>
                <a:lnTo>
                  <a:pt x="1618717" y="2331187"/>
                </a:lnTo>
                <a:lnTo>
                  <a:pt x="1743075" y="2402967"/>
                </a:lnTo>
                <a:close/>
                <a:moveTo>
                  <a:pt x="1739646" y="2540813"/>
                </a:moveTo>
                <a:lnTo>
                  <a:pt x="1618717" y="2610612"/>
                </a:lnTo>
                <a:lnTo>
                  <a:pt x="1507693" y="2546528"/>
                </a:lnTo>
                <a:lnTo>
                  <a:pt x="1628623" y="2476729"/>
                </a:lnTo>
                <a:lnTo>
                  <a:pt x="1739646" y="2540813"/>
                </a:lnTo>
                <a:close/>
                <a:moveTo>
                  <a:pt x="1743075" y="2690165"/>
                </a:moveTo>
                <a:lnTo>
                  <a:pt x="1628623" y="2756230"/>
                </a:lnTo>
                <a:lnTo>
                  <a:pt x="1504264" y="2684450"/>
                </a:lnTo>
                <a:lnTo>
                  <a:pt x="1618717" y="2618384"/>
                </a:lnTo>
                <a:lnTo>
                  <a:pt x="1743075" y="2690165"/>
                </a:lnTo>
                <a:close/>
                <a:moveTo>
                  <a:pt x="1739646" y="2828087"/>
                </a:moveTo>
                <a:lnTo>
                  <a:pt x="1618717" y="2897886"/>
                </a:lnTo>
                <a:lnTo>
                  <a:pt x="1507693" y="2833802"/>
                </a:lnTo>
                <a:lnTo>
                  <a:pt x="1628623" y="2764003"/>
                </a:lnTo>
                <a:lnTo>
                  <a:pt x="1739646" y="2828087"/>
                </a:lnTo>
                <a:close/>
                <a:moveTo>
                  <a:pt x="1743075" y="2977439"/>
                </a:moveTo>
                <a:lnTo>
                  <a:pt x="1628623" y="3043504"/>
                </a:lnTo>
                <a:lnTo>
                  <a:pt x="1504264" y="2971724"/>
                </a:lnTo>
                <a:lnTo>
                  <a:pt x="1618717" y="2905659"/>
                </a:lnTo>
                <a:lnTo>
                  <a:pt x="1743075" y="2977439"/>
                </a:lnTo>
                <a:close/>
                <a:moveTo>
                  <a:pt x="1739646" y="3115285"/>
                </a:moveTo>
                <a:lnTo>
                  <a:pt x="1618717" y="3185084"/>
                </a:lnTo>
                <a:lnTo>
                  <a:pt x="1507693" y="3121000"/>
                </a:lnTo>
                <a:lnTo>
                  <a:pt x="1628623" y="3051201"/>
                </a:lnTo>
                <a:lnTo>
                  <a:pt x="1739646" y="3115285"/>
                </a:lnTo>
                <a:close/>
                <a:moveTo>
                  <a:pt x="1743075" y="3264637"/>
                </a:moveTo>
                <a:lnTo>
                  <a:pt x="1628623" y="3330702"/>
                </a:lnTo>
                <a:lnTo>
                  <a:pt x="1504264" y="3258922"/>
                </a:lnTo>
                <a:lnTo>
                  <a:pt x="1618717" y="3192856"/>
                </a:lnTo>
                <a:lnTo>
                  <a:pt x="1743075" y="3264637"/>
                </a:lnTo>
                <a:close/>
                <a:moveTo>
                  <a:pt x="1739646" y="3402482"/>
                </a:moveTo>
                <a:lnTo>
                  <a:pt x="1618717" y="3472282"/>
                </a:lnTo>
                <a:lnTo>
                  <a:pt x="1507693" y="3408197"/>
                </a:lnTo>
                <a:lnTo>
                  <a:pt x="1628623" y="3338398"/>
                </a:lnTo>
                <a:lnTo>
                  <a:pt x="1739646" y="3402482"/>
                </a:lnTo>
                <a:close/>
                <a:moveTo>
                  <a:pt x="1743075" y="3551834"/>
                </a:moveTo>
                <a:lnTo>
                  <a:pt x="1628623" y="3617900"/>
                </a:lnTo>
                <a:lnTo>
                  <a:pt x="1504264" y="3546119"/>
                </a:lnTo>
                <a:lnTo>
                  <a:pt x="1618717" y="3480054"/>
                </a:lnTo>
                <a:lnTo>
                  <a:pt x="1743075" y="3551834"/>
                </a:lnTo>
                <a:close/>
                <a:moveTo>
                  <a:pt x="1739646" y="3689757"/>
                </a:moveTo>
                <a:lnTo>
                  <a:pt x="1618717" y="3759556"/>
                </a:lnTo>
                <a:lnTo>
                  <a:pt x="1507693" y="3695472"/>
                </a:lnTo>
                <a:lnTo>
                  <a:pt x="1628623" y="3625672"/>
                </a:lnTo>
                <a:lnTo>
                  <a:pt x="1739646" y="3689757"/>
                </a:lnTo>
                <a:close/>
                <a:moveTo>
                  <a:pt x="1743075" y="3839109"/>
                </a:moveTo>
                <a:lnTo>
                  <a:pt x="1628623" y="3905174"/>
                </a:lnTo>
                <a:lnTo>
                  <a:pt x="1504264" y="3833394"/>
                </a:lnTo>
                <a:lnTo>
                  <a:pt x="1618717" y="3767328"/>
                </a:lnTo>
                <a:lnTo>
                  <a:pt x="1743075" y="3839109"/>
                </a:lnTo>
                <a:close/>
                <a:moveTo>
                  <a:pt x="1739646" y="3976954"/>
                </a:moveTo>
                <a:lnTo>
                  <a:pt x="1618717" y="4046754"/>
                </a:lnTo>
                <a:lnTo>
                  <a:pt x="1507693" y="3982669"/>
                </a:lnTo>
                <a:lnTo>
                  <a:pt x="1628623" y="3912870"/>
                </a:lnTo>
                <a:lnTo>
                  <a:pt x="1739646" y="3976954"/>
                </a:lnTo>
                <a:close/>
                <a:moveTo>
                  <a:pt x="1743075" y="4126306"/>
                </a:moveTo>
                <a:lnTo>
                  <a:pt x="1628623" y="4192372"/>
                </a:lnTo>
                <a:lnTo>
                  <a:pt x="1504264" y="4120591"/>
                </a:lnTo>
                <a:lnTo>
                  <a:pt x="1618717" y="4054526"/>
                </a:lnTo>
                <a:lnTo>
                  <a:pt x="1743075" y="4126306"/>
                </a:lnTo>
                <a:close/>
                <a:moveTo>
                  <a:pt x="1739646" y="4264152"/>
                </a:moveTo>
                <a:lnTo>
                  <a:pt x="1618717" y="4333952"/>
                </a:lnTo>
                <a:lnTo>
                  <a:pt x="1507693" y="4269867"/>
                </a:lnTo>
                <a:lnTo>
                  <a:pt x="1628623" y="4200068"/>
                </a:lnTo>
                <a:lnTo>
                  <a:pt x="1739646" y="4264152"/>
                </a:lnTo>
                <a:close/>
                <a:moveTo>
                  <a:pt x="1743075" y="4413504"/>
                </a:moveTo>
                <a:lnTo>
                  <a:pt x="1628623" y="4479570"/>
                </a:lnTo>
                <a:lnTo>
                  <a:pt x="1504264" y="4407789"/>
                </a:lnTo>
                <a:lnTo>
                  <a:pt x="1618717" y="4341724"/>
                </a:lnTo>
                <a:lnTo>
                  <a:pt x="1743075" y="4413504"/>
                </a:lnTo>
                <a:close/>
                <a:moveTo>
                  <a:pt x="1739646" y="4551426"/>
                </a:moveTo>
                <a:lnTo>
                  <a:pt x="1618717" y="4621226"/>
                </a:lnTo>
                <a:lnTo>
                  <a:pt x="1507693" y="4557141"/>
                </a:lnTo>
                <a:lnTo>
                  <a:pt x="1628623" y="4487342"/>
                </a:lnTo>
                <a:lnTo>
                  <a:pt x="1739646" y="4551426"/>
                </a:lnTo>
                <a:close/>
                <a:moveTo>
                  <a:pt x="1743075" y="4700778"/>
                </a:moveTo>
                <a:lnTo>
                  <a:pt x="1628623" y="4766844"/>
                </a:lnTo>
                <a:lnTo>
                  <a:pt x="1504264" y="4695063"/>
                </a:lnTo>
                <a:lnTo>
                  <a:pt x="1618717" y="4628998"/>
                </a:lnTo>
                <a:lnTo>
                  <a:pt x="1743075" y="4700778"/>
                </a:lnTo>
                <a:close/>
                <a:moveTo>
                  <a:pt x="1739646" y="4838624"/>
                </a:moveTo>
                <a:lnTo>
                  <a:pt x="1618717" y="4908423"/>
                </a:lnTo>
                <a:lnTo>
                  <a:pt x="1507693" y="4844339"/>
                </a:lnTo>
                <a:lnTo>
                  <a:pt x="1628623" y="4774540"/>
                </a:lnTo>
                <a:lnTo>
                  <a:pt x="1739646" y="4838624"/>
                </a:lnTo>
                <a:close/>
                <a:moveTo>
                  <a:pt x="1743075" y="4987976"/>
                </a:moveTo>
                <a:lnTo>
                  <a:pt x="1628623" y="5054042"/>
                </a:lnTo>
                <a:lnTo>
                  <a:pt x="1504264" y="4982261"/>
                </a:lnTo>
                <a:lnTo>
                  <a:pt x="1618717" y="4916196"/>
                </a:lnTo>
                <a:lnTo>
                  <a:pt x="1743075" y="4987976"/>
                </a:lnTo>
                <a:close/>
                <a:moveTo>
                  <a:pt x="1749704" y="4991862"/>
                </a:moveTo>
                <a:lnTo>
                  <a:pt x="1860728" y="5055947"/>
                </a:lnTo>
                <a:lnTo>
                  <a:pt x="1746275" y="5122012"/>
                </a:lnTo>
                <a:lnTo>
                  <a:pt x="1635252" y="5057928"/>
                </a:lnTo>
                <a:lnTo>
                  <a:pt x="1749704" y="4991862"/>
                </a:lnTo>
                <a:close/>
                <a:moveTo>
                  <a:pt x="1756410" y="4987976"/>
                </a:moveTo>
                <a:lnTo>
                  <a:pt x="1877339" y="4918177"/>
                </a:lnTo>
                <a:lnTo>
                  <a:pt x="1988363" y="4982261"/>
                </a:lnTo>
                <a:lnTo>
                  <a:pt x="1867434" y="5052060"/>
                </a:lnTo>
                <a:lnTo>
                  <a:pt x="1756410" y="4987976"/>
                </a:lnTo>
                <a:close/>
                <a:moveTo>
                  <a:pt x="1995069" y="4986071"/>
                </a:moveTo>
                <a:lnTo>
                  <a:pt x="2119427" y="5057852"/>
                </a:lnTo>
                <a:lnTo>
                  <a:pt x="1998497" y="5127651"/>
                </a:lnTo>
                <a:lnTo>
                  <a:pt x="1874139" y="5055870"/>
                </a:lnTo>
                <a:lnTo>
                  <a:pt x="1995069" y="4986071"/>
                </a:lnTo>
                <a:close/>
                <a:moveTo>
                  <a:pt x="2001698" y="4982261"/>
                </a:moveTo>
                <a:lnTo>
                  <a:pt x="2116150" y="4916196"/>
                </a:lnTo>
                <a:lnTo>
                  <a:pt x="2240509" y="4987976"/>
                </a:lnTo>
                <a:lnTo>
                  <a:pt x="2126056" y="5054042"/>
                </a:lnTo>
                <a:lnTo>
                  <a:pt x="2001698" y="4982261"/>
                </a:lnTo>
                <a:close/>
                <a:moveTo>
                  <a:pt x="2247214" y="4991862"/>
                </a:moveTo>
                <a:lnTo>
                  <a:pt x="2358238" y="5055947"/>
                </a:lnTo>
                <a:lnTo>
                  <a:pt x="2243785" y="5122012"/>
                </a:lnTo>
                <a:lnTo>
                  <a:pt x="2132762" y="5057928"/>
                </a:lnTo>
                <a:lnTo>
                  <a:pt x="2247214" y="4991862"/>
                </a:lnTo>
                <a:close/>
                <a:moveTo>
                  <a:pt x="2253920" y="4987976"/>
                </a:moveTo>
                <a:lnTo>
                  <a:pt x="2374849" y="4918177"/>
                </a:lnTo>
                <a:lnTo>
                  <a:pt x="2485873" y="4982261"/>
                </a:lnTo>
                <a:lnTo>
                  <a:pt x="2364943" y="5052060"/>
                </a:lnTo>
                <a:lnTo>
                  <a:pt x="2253920" y="4987976"/>
                </a:lnTo>
                <a:close/>
                <a:moveTo>
                  <a:pt x="2492502" y="4986071"/>
                </a:moveTo>
                <a:lnTo>
                  <a:pt x="2616861" y="5057852"/>
                </a:lnTo>
                <a:lnTo>
                  <a:pt x="2495931" y="5127651"/>
                </a:lnTo>
                <a:lnTo>
                  <a:pt x="2371573" y="5055870"/>
                </a:lnTo>
                <a:lnTo>
                  <a:pt x="2492502" y="4986071"/>
                </a:lnTo>
                <a:close/>
                <a:moveTo>
                  <a:pt x="2499208" y="4982261"/>
                </a:moveTo>
                <a:lnTo>
                  <a:pt x="2613660" y="4916196"/>
                </a:lnTo>
                <a:lnTo>
                  <a:pt x="2738019" y="4987976"/>
                </a:lnTo>
                <a:lnTo>
                  <a:pt x="2623566" y="5054042"/>
                </a:lnTo>
                <a:lnTo>
                  <a:pt x="2499208" y="4982261"/>
                </a:lnTo>
                <a:close/>
                <a:moveTo>
                  <a:pt x="2744724" y="4991862"/>
                </a:moveTo>
                <a:lnTo>
                  <a:pt x="2855747" y="5055947"/>
                </a:lnTo>
                <a:lnTo>
                  <a:pt x="2741295" y="5122012"/>
                </a:lnTo>
                <a:lnTo>
                  <a:pt x="2630272" y="5057928"/>
                </a:lnTo>
                <a:lnTo>
                  <a:pt x="2744724" y="4991862"/>
                </a:lnTo>
                <a:close/>
                <a:moveTo>
                  <a:pt x="2751354" y="4987976"/>
                </a:moveTo>
                <a:lnTo>
                  <a:pt x="2872283" y="4918177"/>
                </a:lnTo>
                <a:lnTo>
                  <a:pt x="2983306" y="4982261"/>
                </a:lnTo>
                <a:lnTo>
                  <a:pt x="2862377" y="5052060"/>
                </a:lnTo>
                <a:lnTo>
                  <a:pt x="2751354" y="4987976"/>
                </a:lnTo>
                <a:close/>
                <a:moveTo>
                  <a:pt x="2990012" y="4986071"/>
                </a:moveTo>
                <a:lnTo>
                  <a:pt x="3114370" y="5057852"/>
                </a:lnTo>
                <a:lnTo>
                  <a:pt x="2993441" y="5127651"/>
                </a:lnTo>
                <a:lnTo>
                  <a:pt x="2869082" y="5055870"/>
                </a:lnTo>
                <a:lnTo>
                  <a:pt x="2990012" y="4986071"/>
                </a:lnTo>
                <a:close/>
                <a:moveTo>
                  <a:pt x="2996717" y="4982261"/>
                </a:moveTo>
                <a:lnTo>
                  <a:pt x="3111170" y="4916196"/>
                </a:lnTo>
                <a:lnTo>
                  <a:pt x="3235528" y="4987976"/>
                </a:lnTo>
                <a:lnTo>
                  <a:pt x="3121076" y="5054042"/>
                </a:lnTo>
                <a:lnTo>
                  <a:pt x="2996717" y="4982261"/>
                </a:lnTo>
                <a:close/>
                <a:moveTo>
                  <a:pt x="3242158" y="4991862"/>
                </a:moveTo>
                <a:lnTo>
                  <a:pt x="3353181" y="5055947"/>
                </a:lnTo>
                <a:lnTo>
                  <a:pt x="3238729" y="5122012"/>
                </a:lnTo>
                <a:lnTo>
                  <a:pt x="3127705" y="5057928"/>
                </a:lnTo>
                <a:lnTo>
                  <a:pt x="3242158" y="4991862"/>
                </a:lnTo>
                <a:close/>
                <a:moveTo>
                  <a:pt x="3248863" y="4987976"/>
                </a:moveTo>
                <a:lnTo>
                  <a:pt x="3369793" y="4918177"/>
                </a:lnTo>
                <a:lnTo>
                  <a:pt x="3480816" y="4982261"/>
                </a:lnTo>
                <a:lnTo>
                  <a:pt x="3359887" y="5052060"/>
                </a:lnTo>
                <a:lnTo>
                  <a:pt x="3248863" y="4987976"/>
                </a:lnTo>
                <a:close/>
                <a:moveTo>
                  <a:pt x="3487522" y="4986071"/>
                </a:moveTo>
                <a:lnTo>
                  <a:pt x="3611880" y="5057852"/>
                </a:lnTo>
                <a:lnTo>
                  <a:pt x="3490951" y="5127651"/>
                </a:lnTo>
                <a:lnTo>
                  <a:pt x="3366592" y="5055870"/>
                </a:lnTo>
                <a:lnTo>
                  <a:pt x="3487522" y="4986071"/>
                </a:lnTo>
                <a:close/>
                <a:moveTo>
                  <a:pt x="3494151" y="4982261"/>
                </a:moveTo>
                <a:lnTo>
                  <a:pt x="3608604" y="4916196"/>
                </a:lnTo>
                <a:lnTo>
                  <a:pt x="3732962" y="4987976"/>
                </a:lnTo>
                <a:lnTo>
                  <a:pt x="3618509" y="5054042"/>
                </a:lnTo>
                <a:lnTo>
                  <a:pt x="3494151" y="4982261"/>
                </a:lnTo>
                <a:close/>
                <a:moveTo>
                  <a:pt x="3739667" y="4991862"/>
                </a:moveTo>
                <a:lnTo>
                  <a:pt x="3850691" y="5055947"/>
                </a:lnTo>
                <a:lnTo>
                  <a:pt x="3736239" y="5122012"/>
                </a:lnTo>
                <a:lnTo>
                  <a:pt x="3625215" y="5057928"/>
                </a:lnTo>
                <a:lnTo>
                  <a:pt x="3739667" y="4991862"/>
                </a:lnTo>
                <a:close/>
                <a:moveTo>
                  <a:pt x="3746373" y="4987976"/>
                </a:moveTo>
                <a:lnTo>
                  <a:pt x="3867302" y="4918177"/>
                </a:lnTo>
                <a:lnTo>
                  <a:pt x="3978326" y="4982261"/>
                </a:lnTo>
                <a:lnTo>
                  <a:pt x="3857397" y="5052060"/>
                </a:lnTo>
                <a:lnTo>
                  <a:pt x="3746373" y="4987976"/>
                </a:lnTo>
                <a:close/>
                <a:moveTo>
                  <a:pt x="3984955" y="4986071"/>
                </a:moveTo>
                <a:lnTo>
                  <a:pt x="4109314" y="5057852"/>
                </a:lnTo>
                <a:lnTo>
                  <a:pt x="3988384" y="5127651"/>
                </a:lnTo>
                <a:lnTo>
                  <a:pt x="3864026" y="5055870"/>
                </a:lnTo>
                <a:lnTo>
                  <a:pt x="3984955" y="4986071"/>
                </a:lnTo>
                <a:close/>
                <a:moveTo>
                  <a:pt x="3991661" y="4982261"/>
                </a:moveTo>
                <a:lnTo>
                  <a:pt x="4106113" y="4916196"/>
                </a:lnTo>
                <a:lnTo>
                  <a:pt x="4230472" y="4987976"/>
                </a:lnTo>
                <a:lnTo>
                  <a:pt x="4116019" y="5054042"/>
                </a:lnTo>
                <a:lnTo>
                  <a:pt x="3991661" y="4982261"/>
                </a:lnTo>
                <a:close/>
                <a:moveTo>
                  <a:pt x="4237101" y="4991862"/>
                </a:moveTo>
                <a:lnTo>
                  <a:pt x="4348125" y="5055947"/>
                </a:lnTo>
                <a:lnTo>
                  <a:pt x="4233672" y="5122012"/>
                </a:lnTo>
                <a:lnTo>
                  <a:pt x="4122649" y="5057928"/>
                </a:lnTo>
                <a:lnTo>
                  <a:pt x="4237101" y="4991862"/>
                </a:lnTo>
                <a:close/>
                <a:moveTo>
                  <a:pt x="4243807" y="4987976"/>
                </a:moveTo>
                <a:lnTo>
                  <a:pt x="4364736" y="4918177"/>
                </a:lnTo>
                <a:lnTo>
                  <a:pt x="4475760" y="4982261"/>
                </a:lnTo>
                <a:lnTo>
                  <a:pt x="4354830" y="5052060"/>
                </a:lnTo>
                <a:lnTo>
                  <a:pt x="4243807" y="4987976"/>
                </a:lnTo>
                <a:close/>
                <a:moveTo>
                  <a:pt x="4482465" y="4986071"/>
                </a:moveTo>
                <a:lnTo>
                  <a:pt x="4606824" y="5057852"/>
                </a:lnTo>
                <a:lnTo>
                  <a:pt x="4485894" y="5127651"/>
                </a:lnTo>
                <a:lnTo>
                  <a:pt x="4361536" y="5055870"/>
                </a:lnTo>
                <a:lnTo>
                  <a:pt x="4482465" y="4986071"/>
                </a:lnTo>
                <a:close/>
                <a:moveTo>
                  <a:pt x="4489171" y="4982261"/>
                </a:moveTo>
                <a:lnTo>
                  <a:pt x="4603623" y="4916196"/>
                </a:lnTo>
                <a:lnTo>
                  <a:pt x="4727981" y="4987976"/>
                </a:lnTo>
                <a:lnTo>
                  <a:pt x="4613529" y="5054042"/>
                </a:lnTo>
                <a:lnTo>
                  <a:pt x="4489171" y="4982261"/>
                </a:lnTo>
                <a:close/>
                <a:moveTo>
                  <a:pt x="4734611" y="4991862"/>
                </a:moveTo>
                <a:lnTo>
                  <a:pt x="4845634" y="5055947"/>
                </a:lnTo>
                <a:lnTo>
                  <a:pt x="4731182" y="5122012"/>
                </a:lnTo>
                <a:lnTo>
                  <a:pt x="4620159" y="5057928"/>
                </a:lnTo>
                <a:lnTo>
                  <a:pt x="4734611" y="4991862"/>
                </a:lnTo>
                <a:close/>
                <a:moveTo>
                  <a:pt x="4741316" y="4987976"/>
                </a:moveTo>
                <a:lnTo>
                  <a:pt x="4862246" y="4918177"/>
                </a:lnTo>
                <a:lnTo>
                  <a:pt x="4973269" y="4982261"/>
                </a:lnTo>
                <a:lnTo>
                  <a:pt x="4852340" y="5052060"/>
                </a:lnTo>
                <a:lnTo>
                  <a:pt x="4741316" y="4987976"/>
                </a:lnTo>
                <a:close/>
                <a:moveTo>
                  <a:pt x="4979899" y="4986071"/>
                </a:moveTo>
                <a:lnTo>
                  <a:pt x="5104257" y="5057852"/>
                </a:lnTo>
                <a:lnTo>
                  <a:pt x="4983328" y="5127651"/>
                </a:lnTo>
                <a:lnTo>
                  <a:pt x="4858969" y="5055870"/>
                </a:lnTo>
                <a:lnTo>
                  <a:pt x="4979899" y="4986071"/>
                </a:lnTo>
                <a:close/>
                <a:moveTo>
                  <a:pt x="4986604" y="4982261"/>
                </a:moveTo>
                <a:lnTo>
                  <a:pt x="5101057" y="4916196"/>
                </a:lnTo>
                <a:lnTo>
                  <a:pt x="5225415" y="4987976"/>
                </a:lnTo>
                <a:lnTo>
                  <a:pt x="5110963" y="5054042"/>
                </a:lnTo>
                <a:lnTo>
                  <a:pt x="4986604" y="4982261"/>
                </a:lnTo>
                <a:close/>
                <a:moveTo>
                  <a:pt x="5232121" y="4991862"/>
                </a:moveTo>
                <a:lnTo>
                  <a:pt x="5343144" y="5055947"/>
                </a:lnTo>
                <a:lnTo>
                  <a:pt x="5228692" y="5122012"/>
                </a:lnTo>
                <a:lnTo>
                  <a:pt x="5117668" y="5057928"/>
                </a:lnTo>
                <a:lnTo>
                  <a:pt x="5232121" y="4991862"/>
                </a:lnTo>
                <a:close/>
                <a:moveTo>
                  <a:pt x="5107686" y="4912309"/>
                </a:moveTo>
                <a:lnTo>
                  <a:pt x="5228616" y="4842510"/>
                </a:lnTo>
                <a:lnTo>
                  <a:pt x="5352974" y="4914291"/>
                </a:lnTo>
                <a:lnTo>
                  <a:pt x="5232045" y="4984090"/>
                </a:lnTo>
                <a:lnTo>
                  <a:pt x="5107686" y="4912309"/>
                </a:lnTo>
                <a:close/>
                <a:moveTo>
                  <a:pt x="5117668" y="4770654"/>
                </a:moveTo>
                <a:lnTo>
                  <a:pt x="5232121" y="4704588"/>
                </a:lnTo>
                <a:lnTo>
                  <a:pt x="5343144" y="4768672"/>
                </a:lnTo>
                <a:lnTo>
                  <a:pt x="5228692" y="4834738"/>
                </a:lnTo>
                <a:lnTo>
                  <a:pt x="5117668" y="4770654"/>
                </a:lnTo>
                <a:close/>
                <a:moveTo>
                  <a:pt x="5107686" y="4625111"/>
                </a:moveTo>
                <a:lnTo>
                  <a:pt x="5228616" y="4555312"/>
                </a:lnTo>
                <a:lnTo>
                  <a:pt x="5352974" y="4627093"/>
                </a:lnTo>
                <a:lnTo>
                  <a:pt x="5232045" y="4696892"/>
                </a:lnTo>
                <a:lnTo>
                  <a:pt x="5107686" y="4625111"/>
                </a:lnTo>
                <a:close/>
                <a:moveTo>
                  <a:pt x="5117668" y="4483456"/>
                </a:moveTo>
                <a:lnTo>
                  <a:pt x="5232121" y="4417391"/>
                </a:lnTo>
                <a:lnTo>
                  <a:pt x="5343144" y="4481475"/>
                </a:lnTo>
                <a:lnTo>
                  <a:pt x="5228692" y="4547540"/>
                </a:lnTo>
                <a:lnTo>
                  <a:pt x="5117668" y="4483456"/>
                </a:lnTo>
                <a:close/>
                <a:moveTo>
                  <a:pt x="5107686" y="4337838"/>
                </a:moveTo>
                <a:lnTo>
                  <a:pt x="5228616" y="4268038"/>
                </a:lnTo>
                <a:lnTo>
                  <a:pt x="5352974" y="4339819"/>
                </a:lnTo>
                <a:lnTo>
                  <a:pt x="5232045" y="4409618"/>
                </a:lnTo>
                <a:lnTo>
                  <a:pt x="5107686" y="4337838"/>
                </a:lnTo>
                <a:close/>
                <a:moveTo>
                  <a:pt x="5117668" y="4196258"/>
                </a:moveTo>
                <a:lnTo>
                  <a:pt x="5232121" y="4130193"/>
                </a:lnTo>
                <a:lnTo>
                  <a:pt x="5343144" y="4194277"/>
                </a:lnTo>
                <a:lnTo>
                  <a:pt x="5228692" y="4260342"/>
                </a:lnTo>
                <a:lnTo>
                  <a:pt x="5117668" y="4196258"/>
                </a:lnTo>
                <a:close/>
                <a:moveTo>
                  <a:pt x="5107686" y="4050640"/>
                </a:moveTo>
                <a:lnTo>
                  <a:pt x="5228616" y="3980840"/>
                </a:lnTo>
                <a:lnTo>
                  <a:pt x="5352974" y="4052621"/>
                </a:lnTo>
                <a:lnTo>
                  <a:pt x="5232045" y="4122420"/>
                </a:lnTo>
                <a:lnTo>
                  <a:pt x="5107686" y="4050640"/>
                </a:lnTo>
                <a:close/>
                <a:moveTo>
                  <a:pt x="5117668" y="3908984"/>
                </a:moveTo>
                <a:lnTo>
                  <a:pt x="5232121" y="3842919"/>
                </a:lnTo>
                <a:lnTo>
                  <a:pt x="5343144" y="3907003"/>
                </a:lnTo>
                <a:lnTo>
                  <a:pt x="5228692" y="3973068"/>
                </a:lnTo>
                <a:lnTo>
                  <a:pt x="5117668" y="3908984"/>
                </a:lnTo>
                <a:close/>
                <a:moveTo>
                  <a:pt x="5107686" y="3763442"/>
                </a:moveTo>
                <a:lnTo>
                  <a:pt x="5228616" y="3693643"/>
                </a:lnTo>
                <a:lnTo>
                  <a:pt x="5352974" y="3765423"/>
                </a:lnTo>
                <a:lnTo>
                  <a:pt x="5232045" y="3835222"/>
                </a:lnTo>
                <a:lnTo>
                  <a:pt x="5107686" y="3763442"/>
                </a:lnTo>
                <a:close/>
                <a:moveTo>
                  <a:pt x="5117668" y="3621786"/>
                </a:moveTo>
                <a:lnTo>
                  <a:pt x="5232121" y="3555721"/>
                </a:lnTo>
                <a:lnTo>
                  <a:pt x="5343144" y="3619805"/>
                </a:lnTo>
                <a:lnTo>
                  <a:pt x="5228692" y="3685870"/>
                </a:lnTo>
                <a:lnTo>
                  <a:pt x="5117668" y="3621786"/>
                </a:lnTo>
                <a:close/>
                <a:moveTo>
                  <a:pt x="5107686" y="3476168"/>
                </a:moveTo>
                <a:lnTo>
                  <a:pt x="5228616" y="3406369"/>
                </a:lnTo>
                <a:lnTo>
                  <a:pt x="5352974" y="3478149"/>
                </a:lnTo>
                <a:lnTo>
                  <a:pt x="5232045" y="3547948"/>
                </a:lnTo>
                <a:lnTo>
                  <a:pt x="5107686" y="3476168"/>
                </a:lnTo>
                <a:close/>
                <a:moveTo>
                  <a:pt x="5117668" y="3334588"/>
                </a:moveTo>
                <a:lnTo>
                  <a:pt x="5232121" y="3268523"/>
                </a:lnTo>
                <a:lnTo>
                  <a:pt x="5343144" y="3332607"/>
                </a:lnTo>
                <a:lnTo>
                  <a:pt x="5228692" y="3398672"/>
                </a:lnTo>
                <a:lnTo>
                  <a:pt x="5117668" y="3334588"/>
                </a:lnTo>
                <a:close/>
                <a:moveTo>
                  <a:pt x="5107686" y="3188970"/>
                </a:moveTo>
                <a:lnTo>
                  <a:pt x="5228616" y="3119171"/>
                </a:lnTo>
                <a:lnTo>
                  <a:pt x="5352974" y="3190951"/>
                </a:lnTo>
                <a:lnTo>
                  <a:pt x="5232045" y="3260751"/>
                </a:lnTo>
                <a:lnTo>
                  <a:pt x="5107686" y="3188970"/>
                </a:lnTo>
                <a:close/>
                <a:moveTo>
                  <a:pt x="5117668" y="3047314"/>
                </a:moveTo>
                <a:lnTo>
                  <a:pt x="5232121" y="2981249"/>
                </a:lnTo>
                <a:lnTo>
                  <a:pt x="5343144" y="3045333"/>
                </a:lnTo>
                <a:lnTo>
                  <a:pt x="5228692" y="3111399"/>
                </a:lnTo>
                <a:lnTo>
                  <a:pt x="5117668" y="3047314"/>
                </a:lnTo>
                <a:close/>
                <a:moveTo>
                  <a:pt x="5107686" y="2901772"/>
                </a:moveTo>
                <a:lnTo>
                  <a:pt x="5228616" y="2831973"/>
                </a:lnTo>
                <a:lnTo>
                  <a:pt x="5352974" y="2903754"/>
                </a:lnTo>
                <a:lnTo>
                  <a:pt x="5232045" y="2973553"/>
                </a:lnTo>
                <a:lnTo>
                  <a:pt x="5107686" y="2901772"/>
                </a:lnTo>
                <a:close/>
                <a:moveTo>
                  <a:pt x="5117668" y="2760117"/>
                </a:moveTo>
                <a:lnTo>
                  <a:pt x="5232121" y="2694051"/>
                </a:lnTo>
                <a:lnTo>
                  <a:pt x="5343144" y="2758135"/>
                </a:lnTo>
                <a:lnTo>
                  <a:pt x="5228692" y="2824201"/>
                </a:lnTo>
                <a:lnTo>
                  <a:pt x="5117668" y="2760117"/>
                </a:lnTo>
                <a:close/>
                <a:moveTo>
                  <a:pt x="5107686" y="2614498"/>
                </a:moveTo>
                <a:lnTo>
                  <a:pt x="5228616" y="2544699"/>
                </a:lnTo>
                <a:lnTo>
                  <a:pt x="5352974" y="2616479"/>
                </a:lnTo>
                <a:lnTo>
                  <a:pt x="5232045" y="2686279"/>
                </a:lnTo>
                <a:lnTo>
                  <a:pt x="5107686" y="2614498"/>
                </a:lnTo>
                <a:close/>
                <a:moveTo>
                  <a:pt x="5117668" y="2472919"/>
                </a:moveTo>
                <a:lnTo>
                  <a:pt x="5232121" y="2406853"/>
                </a:lnTo>
                <a:lnTo>
                  <a:pt x="5343144" y="2470937"/>
                </a:lnTo>
                <a:lnTo>
                  <a:pt x="5228692" y="2537003"/>
                </a:lnTo>
                <a:lnTo>
                  <a:pt x="5117668" y="2472919"/>
                </a:lnTo>
                <a:close/>
                <a:moveTo>
                  <a:pt x="5107686" y="2327301"/>
                </a:moveTo>
                <a:lnTo>
                  <a:pt x="5228616" y="2257501"/>
                </a:lnTo>
                <a:lnTo>
                  <a:pt x="5352974" y="2329282"/>
                </a:lnTo>
                <a:lnTo>
                  <a:pt x="5232045" y="2399081"/>
                </a:lnTo>
                <a:lnTo>
                  <a:pt x="5107686" y="2327301"/>
                </a:lnTo>
                <a:close/>
                <a:moveTo>
                  <a:pt x="5117668" y="2185645"/>
                </a:moveTo>
                <a:lnTo>
                  <a:pt x="5232121" y="2119579"/>
                </a:lnTo>
                <a:lnTo>
                  <a:pt x="5343144" y="2183664"/>
                </a:lnTo>
                <a:lnTo>
                  <a:pt x="5228692" y="2249729"/>
                </a:lnTo>
                <a:lnTo>
                  <a:pt x="5117668" y="2185645"/>
                </a:lnTo>
                <a:close/>
                <a:moveTo>
                  <a:pt x="5107686" y="2040103"/>
                </a:moveTo>
                <a:lnTo>
                  <a:pt x="5228616" y="1970304"/>
                </a:lnTo>
                <a:lnTo>
                  <a:pt x="5352974" y="2042084"/>
                </a:lnTo>
                <a:lnTo>
                  <a:pt x="5232045" y="2111883"/>
                </a:lnTo>
                <a:lnTo>
                  <a:pt x="5107686" y="2040103"/>
                </a:lnTo>
                <a:close/>
                <a:moveTo>
                  <a:pt x="5117668" y="1898447"/>
                </a:moveTo>
                <a:lnTo>
                  <a:pt x="5232121" y="1832381"/>
                </a:lnTo>
                <a:lnTo>
                  <a:pt x="5343144" y="1896466"/>
                </a:lnTo>
                <a:lnTo>
                  <a:pt x="5228692" y="1962531"/>
                </a:lnTo>
                <a:lnTo>
                  <a:pt x="5117668" y="1898447"/>
                </a:lnTo>
                <a:close/>
                <a:moveTo>
                  <a:pt x="5107686" y="1752829"/>
                </a:moveTo>
                <a:lnTo>
                  <a:pt x="5228616" y="1683029"/>
                </a:lnTo>
                <a:lnTo>
                  <a:pt x="5352974" y="1754810"/>
                </a:lnTo>
                <a:lnTo>
                  <a:pt x="5232045" y="1824609"/>
                </a:lnTo>
                <a:lnTo>
                  <a:pt x="5107686" y="1752829"/>
                </a:lnTo>
                <a:close/>
                <a:moveTo>
                  <a:pt x="5101057" y="1749019"/>
                </a:moveTo>
                <a:lnTo>
                  <a:pt x="4990033" y="1684934"/>
                </a:lnTo>
                <a:lnTo>
                  <a:pt x="5110963" y="1615135"/>
                </a:lnTo>
                <a:lnTo>
                  <a:pt x="5221986" y="1679219"/>
                </a:lnTo>
                <a:lnTo>
                  <a:pt x="5101057" y="1749019"/>
                </a:lnTo>
                <a:close/>
                <a:moveTo>
                  <a:pt x="5094351" y="1752829"/>
                </a:moveTo>
                <a:lnTo>
                  <a:pt x="4979899" y="1818894"/>
                </a:lnTo>
                <a:lnTo>
                  <a:pt x="4868876" y="1754810"/>
                </a:lnTo>
                <a:lnTo>
                  <a:pt x="4983328" y="1688744"/>
                </a:lnTo>
                <a:lnTo>
                  <a:pt x="5094351" y="1752829"/>
                </a:lnTo>
                <a:close/>
                <a:moveTo>
                  <a:pt x="4862246" y="1751000"/>
                </a:moveTo>
                <a:lnTo>
                  <a:pt x="4737888" y="1679219"/>
                </a:lnTo>
                <a:lnTo>
                  <a:pt x="4852340" y="1613154"/>
                </a:lnTo>
                <a:lnTo>
                  <a:pt x="4976698" y="1684934"/>
                </a:lnTo>
                <a:lnTo>
                  <a:pt x="4862246" y="1751000"/>
                </a:lnTo>
                <a:close/>
                <a:moveTo>
                  <a:pt x="4855541" y="1754810"/>
                </a:moveTo>
                <a:lnTo>
                  <a:pt x="4734611" y="1824609"/>
                </a:lnTo>
                <a:lnTo>
                  <a:pt x="4610253" y="1752829"/>
                </a:lnTo>
                <a:lnTo>
                  <a:pt x="4731182" y="1683029"/>
                </a:lnTo>
                <a:lnTo>
                  <a:pt x="4855541" y="1754810"/>
                </a:lnTo>
                <a:close/>
                <a:moveTo>
                  <a:pt x="4603547" y="1749019"/>
                </a:moveTo>
                <a:lnTo>
                  <a:pt x="4492524" y="1684934"/>
                </a:lnTo>
                <a:lnTo>
                  <a:pt x="4613453" y="1615135"/>
                </a:lnTo>
                <a:lnTo>
                  <a:pt x="4724477" y="1679219"/>
                </a:lnTo>
                <a:lnTo>
                  <a:pt x="4603547" y="1749019"/>
                </a:lnTo>
                <a:close/>
                <a:moveTo>
                  <a:pt x="4596842" y="1752829"/>
                </a:moveTo>
                <a:lnTo>
                  <a:pt x="4482389" y="1818894"/>
                </a:lnTo>
                <a:lnTo>
                  <a:pt x="4371366" y="1754810"/>
                </a:lnTo>
                <a:lnTo>
                  <a:pt x="4485818" y="1688744"/>
                </a:lnTo>
                <a:lnTo>
                  <a:pt x="4596842" y="1752829"/>
                </a:lnTo>
                <a:close/>
                <a:moveTo>
                  <a:pt x="4364736" y="1751000"/>
                </a:moveTo>
                <a:lnTo>
                  <a:pt x="4240378" y="1679219"/>
                </a:lnTo>
                <a:lnTo>
                  <a:pt x="4354830" y="1613154"/>
                </a:lnTo>
                <a:lnTo>
                  <a:pt x="4479189" y="1684934"/>
                </a:lnTo>
                <a:lnTo>
                  <a:pt x="4364736" y="1751000"/>
                </a:lnTo>
                <a:close/>
                <a:moveTo>
                  <a:pt x="4358107" y="1754810"/>
                </a:moveTo>
                <a:lnTo>
                  <a:pt x="4237177" y="1824609"/>
                </a:lnTo>
                <a:lnTo>
                  <a:pt x="4112819" y="1752829"/>
                </a:lnTo>
                <a:lnTo>
                  <a:pt x="4233748" y="1683029"/>
                </a:lnTo>
                <a:lnTo>
                  <a:pt x="4358107" y="1754810"/>
                </a:lnTo>
                <a:close/>
                <a:moveTo>
                  <a:pt x="4106113" y="1749019"/>
                </a:moveTo>
                <a:lnTo>
                  <a:pt x="3995090" y="1684934"/>
                </a:lnTo>
                <a:lnTo>
                  <a:pt x="4116019" y="1615135"/>
                </a:lnTo>
                <a:lnTo>
                  <a:pt x="4227043" y="1679219"/>
                </a:lnTo>
                <a:lnTo>
                  <a:pt x="4106113" y="1749019"/>
                </a:lnTo>
                <a:close/>
                <a:moveTo>
                  <a:pt x="4099408" y="1752829"/>
                </a:moveTo>
                <a:lnTo>
                  <a:pt x="3984955" y="1818894"/>
                </a:lnTo>
                <a:lnTo>
                  <a:pt x="3873932" y="1754810"/>
                </a:lnTo>
                <a:lnTo>
                  <a:pt x="3988384" y="1688744"/>
                </a:lnTo>
                <a:lnTo>
                  <a:pt x="4099408" y="1752829"/>
                </a:lnTo>
                <a:close/>
                <a:moveTo>
                  <a:pt x="3867302" y="1751000"/>
                </a:moveTo>
                <a:lnTo>
                  <a:pt x="3742944" y="1679219"/>
                </a:lnTo>
                <a:lnTo>
                  <a:pt x="3857397" y="1613154"/>
                </a:lnTo>
                <a:lnTo>
                  <a:pt x="3981755" y="1684934"/>
                </a:lnTo>
                <a:lnTo>
                  <a:pt x="3867302" y="1751000"/>
                </a:lnTo>
                <a:close/>
                <a:moveTo>
                  <a:pt x="3860597" y="1754810"/>
                </a:moveTo>
                <a:lnTo>
                  <a:pt x="3739667" y="1824609"/>
                </a:lnTo>
                <a:lnTo>
                  <a:pt x="3615309" y="1752829"/>
                </a:lnTo>
                <a:lnTo>
                  <a:pt x="3736239" y="1683029"/>
                </a:lnTo>
                <a:lnTo>
                  <a:pt x="3860597" y="1754810"/>
                </a:lnTo>
                <a:close/>
                <a:moveTo>
                  <a:pt x="3608604" y="1749019"/>
                </a:moveTo>
                <a:lnTo>
                  <a:pt x="3497580" y="1684934"/>
                </a:lnTo>
                <a:lnTo>
                  <a:pt x="3618509" y="1615135"/>
                </a:lnTo>
                <a:lnTo>
                  <a:pt x="3729533" y="1679219"/>
                </a:lnTo>
                <a:lnTo>
                  <a:pt x="3608604" y="1749019"/>
                </a:lnTo>
                <a:close/>
                <a:moveTo>
                  <a:pt x="3601898" y="1752829"/>
                </a:moveTo>
                <a:lnTo>
                  <a:pt x="3487446" y="1818894"/>
                </a:lnTo>
                <a:lnTo>
                  <a:pt x="3376422" y="1754810"/>
                </a:lnTo>
                <a:lnTo>
                  <a:pt x="3490874" y="1688744"/>
                </a:lnTo>
                <a:lnTo>
                  <a:pt x="3601898" y="1752829"/>
                </a:lnTo>
                <a:close/>
                <a:moveTo>
                  <a:pt x="3369793" y="1751000"/>
                </a:moveTo>
                <a:lnTo>
                  <a:pt x="3245434" y="1679219"/>
                </a:lnTo>
                <a:lnTo>
                  <a:pt x="3359887" y="1613154"/>
                </a:lnTo>
                <a:lnTo>
                  <a:pt x="3484245" y="1684934"/>
                </a:lnTo>
                <a:lnTo>
                  <a:pt x="3369793" y="1751000"/>
                </a:lnTo>
                <a:close/>
                <a:moveTo>
                  <a:pt x="3363087" y="1754810"/>
                </a:moveTo>
                <a:lnTo>
                  <a:pt x="3242158" y="1824609"/>
                </a:lnTo>
                <a:lnTo>
                  <a:pt x="3117799" y="1752829"/>
                </a:lnTo>
                <a:lnTo>
                  <a:pt x="3238729" y="1683029"/>
                </a:lnTo>
                <a:lnTo>
                  <a:pt x="3363087" y="1754810"/>
                </a:lnTo>
                <a:close/>
                <a:moveTo>
                  <a:pt x="3111094" y="1749019"/>
                </a:moveTo>
                <a:lnTo>
                  <a:pt x="3000070" y="1684934"/>
                </a:lnTo>
                <a:lnTo>
                  <a:pt x="3121000" y="1615135"/>
                </a:lnTo>
                <a:lnTo>
                  <a:pt x="3232023" y="1679219"/>
                </a:lnTo>
                <a:lnTo>
                  <a:pt x="3111094" y="1749019"/>
                </a:lnTo>
                <a:close/>
                <a:moveTo>
                  <a:pt x="3104464" y="1752829"/>
                </a:moveTo>
                <a:lnTo>
                  <a:pt x="2990012" y="1818894"/>
                </a:lnTo>
                <a:lnTo>
                  <a:pt x="2878989" y="1754810"/>
                </a:lnTo>
                <a:lnTo>
                  <a:pt x="2993441" y="1688744"/>
                </a:lnTo>
                <a:lnTo>
                  <a:pt x="3104464" y="1752829"/>
                </a:lnTo>
                <a:close/>
                <a:moveTo>
                  <a:pt x="2872359" y="1751000"/>
                </a:moveTo>
                <a:lnTo>
                  <a:pt x="2748001" y="1679219"/>
                </a:lnTo>
                <a:lnTo>
                  <a:pt x="2862453" y="1613154"/>
                </a:lnTo>
                <a:lnTo>
                  <a:pt x="2986812" y="1684934"/>
                </a:lnTo>
                <a:lnTo>
                  <a:pt x="2872359" y="1751000"/>
                </a:lnTo>
                <a:close/>
                <a:moveTo>
                  <a:pt x="2865654" y="1754810"/>
                </a:moveTo>
                <a:lnTo>
                  <a:pt x="2744724" y="1824609"/>
                </a:lnTo>
                <a:lnTo>
                  <a:pt x="2620366" y="1752829"/>
                </a:lnTo>
                <a:lnTo>
                  <a:pt x="2741295" y="1683029"/>
                </a:lnTo>
                <a:lnTo>
                  <a:pt x="2865654" y="1754810"/>
                </a:lnTo>
                <a:close/>
                <a:moveTo>
                  <a:pt x="2613660" y="1749019"/>
                </a:moveTo>
                <a:lnTo>
                  <a:pt x="2502637" y="1684934"/>
                </a:lnTo>
                <a:lnTo>
                  <a:pt x="2623566" y="1615135"/>
                </a:lnTo>
                <a:lnTo>
                  <a:pt x="2734589" y="1679219"/>
                </a:lnTo>
                <a:lnTo>
                  <a:pt x="2613660" y="1749019"/>
                </a:lnTo>
                <a:close/>
                <a:moveTo>
                  <a:pt x="2606954" y="1752829"/>
                </a:moveTo>
                <a:lnTo>
                  <a:pt x="2492502" y="1818894"/>
                </a:lnTo>
                <a:lnTo>
                  <a:pt x="2381479" y="1754810"/>
                </a:lnTo>
                <a:lnTo>
                  <a:pt x="2495931" y="1688744"/>
                </a:lnTo>
                <a:lnTo>
                  <a:pt x="2606954" y="1752829"/>
                </a:lnTo>
                <a:close/>
                <a:moveTo>
                  <a:pt x="2374849" y="1751000"/>
                </a:moveTo>
                <a:lnTo>
                  <a:pt x="2250491" y="1679219"/>
                </a:lnTo>
                <a:lnTo>
                  <a:pt x="2364943" y="1613154"/>
                </a:lnTo>
                <a:lnTo>
                  <a:pt x="2489302" y="1684934"/>
                </a:lnTo>
                <a:lnTo>
                  <a:pt x="2374849" y="1751000"/>
                </a:lnTo>
                <a:close/>
                <a:moveTo>
                  <a:pt x="2368144" y="1754810"/>
                </a:moveTo>
                <a:lnTo>
                  <a:pt x="2247214" y="1824609"/>
                </a:lnTo>
                <a:lnTo>
                  <a:pt x="2122856" y="1752829"/>
                </a:lnTo>
                <a:lnTo>
                  <a:pt x="2243785" y="1683029"/>
                </a:lnTo>
                <a:lnTo>
                  <a:pt x="2368144" y="1754810"/>
                </a:lnTo>
                <a:close/>
                <a:moveTo>
                  <a:pt x="2116150" y="1749019"/>
                </a:moveTo>
                <a:lnTo>
                  <a:pt x="2005127" y="1684934"/>
                </a:lnTo>
                <a:lnTo>
                  <a:pt x="2126056" y="1615135"/>
                </a:lnTo>
                <a:lnTo>
                  <a:pt x="2237080" y="1679219"/>
                </a:lnTo>
                <a:lnTo>
                  <a:pt x="2116150" y="1749019"/>
                </a:lnTo>
                <a:close/>
                <a:moveTo>
                  <a:pt x="2109521" y="1752829"/>
                </a:moveTo>
                <a:lnTo>
                  <a:pt x="1995069" y="1818894"/>
                </a:lnTo>
                <a:lnTo>
                  <a:pt x="1884045" y="1754810"/>
                </a:lnTo>
                <a:lnTo>
                  <a:pt x="1998497" y="1688744"/>
                </a:lnTo>
                <a:lnTo>
                  <a:pt x="2109521" y="1752829"/>
                </a:lnTo>
                <a:close/>
                <a:moveTo>
                  <a:pt x="1877339" y="1751000"/>
                </a:moveTo>
                <a:lnTo>
                  <a:pt x="1752981" y="1679219"/>
                </a:lnTo>
                <a:lnTo>
                  <a:pt x="1867434" y="1613154"/>
                </a:lnTo>
                <a:lnTo>
                  <a:pt x="1991792" y="1684934"/>
                </a:lnTo>
                <a:lnTo>
                  <a:pt x="1877339" y="1751000"/>
                </a:lnTo>
                <a:close/>
                <a:moveTo>
                  <a:pt x="1870710" y="1754810"/>
                </a:moveTo>
                <a:lnTo>
                  <a:pt x="1749781" y="1824609"/>
                </a:lnTo>
                <a:lnTo>
                  <a:pt x="1625422" y="1752829"/>
                </a:lnTo>
                <a:lnTo>
                  <a:pt x="1746352" y="1683029"/>
                </a:lnTo>
                <a:lnTo>
                  <a:pt x="1870710" y="1754810"/>
                </a:lnTo>
                <a:close/>
                <a:moveTo>
                  <a:pt x="1618717" y="1749019"/>
                </a:moveTo>
                <a:lnTo>
                  <a:pt x="1507693" y="1684934"/>
                </a:lnTo>
                <a:lnTo>
                  <a:pt x="1628623" y="1615135"/>
                </a:lnTo>
                <a:lnTo>
                  <a:pt x="1739646" y="1679219"/>
                </a:lnTo>
                <a:lnTo>
                  <a:pt x="1618717" y="1749019"/>
                </a:lnTo>
                <a:close/>
                <a:moveTo>
                  <a:pt x="1612011" y="1752829"/>
                </a:moveTo>
                <a:lnTo>
                  <a:pt x="1497559" y="1818894"/>
                </a:lnTo>
                <a:lnTo>
                  <a:pt x="1386535" y="1754810"/>
                </a:lnTo>
                <a:lnTo>
                  <a:pt x="1500988" y="1688744"/>
                </a:lnTo>
                <a:lnTo>
                  <a:pt x="1612011" y="1752829"/>
                </a:lnTo>
                <a:close/>
                <a:moveTo>
                  <a:pt x="1621917" y="1898447"/>
                </a:moveTo>
                <a:lnTo>
                  <a:pt x="1500988" y="1968246"/>
                </a:lnTo>
                <a:lnTo>
                  <a:pt x="1376629" y="1896466"/>
                </a:lnTo>
                <a:lnTo>
                  <a:pt x="1497559" y="1826666"/>
                </a:lnTo>
                <a:lnTo>
                  <a:pt x="1621917" y="1898447"/>
                </a:lnTo>
                <a:close/>
                <a:moveTo>
                  <a:pt x="1612011" y="2040103"/>
                </a:moveTo>
                <a:lnTo>
                  <a:pt x="1497559" y="2106168"/>
                </a:lnTo>
                <a:lnTo>
                  <a:pt x="1386535" y="2042084"/>
                </a:lnTo>
                <a:lnTo>
                  <a:pt x="1500988" y="1976019"/>
                </a:lnTo>
                <a:lnTo>
                  <a:pt x="1612011" y="2040103"/>
                </a:lnTo>
                <a:close/>
                <a:moveTo>
                  <a:pt x="1621917" y="2185645"/>
                </a:moveTo>
                <a:lnTo>
                  <a:pt x="1500988" y="2255444"/>
                </a:lnTo>
                <a:lnTo>
                  <a:pt x="1376629" y="2183664"/>
                </a:lnTo>
                <a:lnTo>
                  <a:pt x="1497559" y="2113864"/>
                </a:lnTo>
                <a:lnTo>
                  <a:pt x="1621917" y="2185645"/>
                </a:lnTo>
                <a:close/>
                <a:moveTo>
                  <a:pt x="1612011" y="2327301"/>
                </a:moveTo>
                <a:lnTo>
                  <a:pt x="1497559" y="2393366"/>
                </a:lnTo>
                <a:lnTo>
                  <a:pt x="1386535" y="2329282"/>
                </a:lnTo>
                <a:lnTo>
                  <a:pt x="1500988" y="2263216"/>
                </a:lnTo>
                <a:lnTo>
                  <a:pt x="1612011" y="2327301"/>
                </a:lnTo>
                <a:close/>
                <a:moveTo>
                  <a:pt x="1621917" y="2472919"/>
                </a:moveTo>
                <a:lnTo>
                  <a:pt x="1500988" y="2542718"/>
                </a:lnTo>
                <a:lnTo>
                  <a:pt x="1376629" y="2470937"/>
                </a:lnTo>
                <a:lnTo>
                  <a:pt x="1497559" y="2401138"/>
                </a:lnTo>
                <a:lnTo>
                  <a:pt x="1621917" y="2472919"/>
                </a:lnTo>
                <a:close/>
                <a:moveTo>
                  <a:pt x="1612011" y="2614498"/>
                </a:moveTo>
                <a:lnTo>
                  <a:pt x="1497559" y="2680564"/>
                </a:lnTo>
                <a:lnTo>
                  <a:pt x="1386535" y="2616479"/>
                </a:lnTo>
                <a:lnTo>
                  <a:pt x="1500988" y="2550414"/>
                </a:lnTo>
                <a:lnTo>
                  <a:pt x="1612011" y="2614498"/>
                </a:lnTo>
                <a:close/>
                <a:moveTo>
                  <a:pt x="1621917" y="2760117"/>
                </a:moveTo>
                <a:lnTo>
                  <a:pt x="1500988" y="2829916"/>
                </a:lnTo>
                <a:lnTo>
                  <a:pt x="1376629" y="2758135"/>
                </a:lnTo>
                <a:lnTo>
                  <a:pt x="1497559" y="2688336"/>
                </a:lnTo>
                <a:lnTo>
                  <a:pt x="1621917" y="2760117"/>
                </a:lnTo>
                <a:close/>
                <a:moveTo>
                  <a:pt x="1612011" y="2901772"/>
                </a:moveTo>
                <a:lnTo>
                  <a:pt x="1497559" y="2967838"/>
                </a:lnTo>
                <a:lnTo>
                  <a:pt x="1386535" y="2903754"/>
                </a:lnTo>
                <a:lnTo>
                  <a:pt x="1500988" y="2837688"/>
                </a:lnTo>
                <a:lnTo>
                  <a:pt x="1612011" y="2901772"/>
                </a:lnTo>
                <a:close/>
                <a:moveTo>
                  <a:pt x="1621917" y="3047314"/>
                </a:moveTo>
                <a:lnTo>
                  <a:pt x="1500988" y="3117114"/>
                </a:lnTo>
                <a:lnTo>
                  <a:pt x="1376629" y="3045257"/>
                </a:lnTo>
                <a:lnTo>
                  <a:pt x="1497559" y="2975458"/>
                </a:lnTo>
                <a:lnTo>
                  <a:pt x="1621917" y="3047314"/>
                </a:lnTo>
                <a:close/>
                <a:moveTo>
                  <a:pt x="1612011" y="3188970"/>
                </a:moveTo>
                <a:lnTo>
                  <a:pt x="1497559" y="3255036"/>
                </a:lnTo>
                <a:lnTo>
                  <a:pt x="1386535" y="3190951"/>
                </a:lnTo>
                <a:lnTo>
                  <a:pt x="1500988" y="3124886"/>
                </a:lnTo>
                <a:lnTo>
                  <a:pt x="1612011" y="3188970"/>
                </a:lnTo>
                <a:close/>
                <a:moveTo>
                  <a:pt x="1621917" y="3334588"/>
                </a:moveTo>
                <a:lnTo>
                  <a:pt x="1500988" y="3404387"/>
                </a:lnTo>
                <a:lnTo>
                  <a:pt x="1376629" y="3332607"/>
                </a:lnTo>
                <a:lnTo>
                  <a:pt x="1497559" y="3262808"/>
                </a:lnTo>
                <a:lnTo>
                  <a:pt x="1621917" y="3334588"/>
                </a:lnTo>
                <a:close/>
                <a:moveTo>
                  <a:pt x="1612011" y="3476168"/>
                </a:moveTo>
                <a:lnTo>
                  <a:pt x="1497559" y="3542233"/>
                </a:lnTo>
                <a:lnTo>
                  <a:pt x="1386535" y="3478149"/>
                </a:lnTo>
                <a:lnTo>
                  <a:pt x="1500988" y="3412084"/>
                </a:lnTo>
                <a:lnTo>
                  <a:pt x="1612011" y="3476168"/>
                </a:lnTo>
                <a:close/>
                <a:moveTo>
                  <a:pt x="1621917" y="3621786"/>
                </a:moveTo>
                <a:lnTo>
                  <a:pt x="1500988" y="3691585"/>
                </a:lnTo>
                <a:lnTo>
                  <a:pt x="1376629" y="3619805"/>
                </a:lnTo>
                <a:lnTo>
                  <a:pt x="1497559" y="3550006"/>
                </a:lnTo>
                <a:lnTo>
                  <a:pt x="1621917" y="3621786"/>
                </a:lnTo>
                <a:close/>
                <a:moveTo>
                  <a:pt x="1612011" y="3763442"/>
                </a:moveTo>
                <a:lnTo>
                  <a:pt x="1497559" y="3829507"/>
                </a:lnTo>
                <a:lnTo>
                  <a:pt x="1386535" y="3765423"/>
                </a:lnTo>
                <a:lnTo>
                  <a:pt x="1500988" y="3699358"/>
                </a:lnTo>
                <a:lnTo>
                  <a:pt x="1612011" y="3763442"/>
                </a:lnTo>
                <a:close/>
                <a:moveTo>
                  <a:pt x="1621917" y="3908984"/>
                </a:moveTo>
                <a:lnTo>
                  <a:pt x="1500988" y="3978783"/>
                </a:lnTo>
                <a:lnTo>
                  <a:pt x="1376629" y="3907003"/>
                </a:lnTo>
                <a:lnTo>
                  <a:pt x="1497559" y="3837204"/>
                </a:lnTo>
                <a:lnTo>
                  <a:pt x="1621917" y="3908984"/>
                </a:lnTo>
                <a:close/>
                <a:moveTo>
                  <a:pt x="1612011" y="4050640"/>
                </a:moveTo>
                <a:lnTo>
                  <a:pt x="1497559" y="4116705"/>
                </a:lnTo>
                <a:lnTo>
                  <a:pt x="1386535" y="4052621"/>
                </a:lnTo>
                <a:lnTo>
                  <a:pt x="1500988" y="3986555"/>
                </a:lnTo>
                <a:lnTo>
                  <a:pt x="1612011" y="4050640"/>
                </a:lnTo>
                <a:close/>
                <a:moveTo>
                  <a:pt x="1621917" y="4196258"/>
                </a:moveTo>
                <a:lnTo>
                  <a:pt x="1500988" y="4266057"/>
                </a:lnTo>
                <a:lnTo>
                  <a:pt x="1376629" y="4194277"/>
                </a:lnTo>
                <a:lnTo>
                  <a:pt x="1497559" y="4124478"/>
                </a:lnTo>
                <a:lnTo>
                  <a:pt x="1621917" y="4196258"/>
                </a:lnTo>
                <a:close/>
                <a:moveTo>
                  <a:pt x="1612011" y="4337838"/>
                </a:moveTo>
                <a:lnTo>
                  <a:pt x="1497559" y="4403903"/>
                </a:lnTo>
                <a:lnTo>
                  <a:pt x="1386535" y="4339819"/>
                </a:lnTo>
                <a:lnTo>
                  <a:pt x="1500988" y="4273753"/>
                </a:lnTo>
                <a:lnTo>
                  <a:pt x="1612011" y="4337838"/>
                </a:lnTo>
                <a:close/>
                <a:moveTo>
                  <a:pt x="1621917" y="4483456"/>
                </a:moveTo>
                <a:lnTo>
                  <a:pt x="1500988" y="4553255"/>
                </a:lnTo>
                <a:lnTo>
                  <a:pt x="1376629" y="4481475"/>
                </a:lnTo>
                <a:lnTo>
                  <a:pt x="1497559" y="4411676"/>
                </a:lnTo>
                <a:lnTo>
                  <a:pt x="1621917" y="4483456"/>
                </a:lnTo>
                <a:close/>
                <a:moveTo>
                  <a:pt x="1612011" y="4625111"/>
                </a:moveTo>
                <a:lnTo>
                  <a:pt x="1497559" y="4691177"/>
                </a:lnTo>
                <a:lnTo>
                  <a:pt x="1386535" y="4627093"/>
                </a:lnTo>
                <a:lnTo>
                  <a:pt x="1500988" y="4561027"/>
                </a:lnTo>
                <a:lnTo>
                  <a:pt x="1612011" y="4625111"/>
                </a:lnTo>
                <a:close/>
                <a:moveTo>
                  <a:pt x="1621917" y="4770654"/>
                </a:moveTo>
                <a:lnTo>
                  <a:pt x="1500988" y="4840453"/>
                </a:lnTo>
                <a:lnTo>
                  <a:pt x="1376629" y="4768672"/>
                </a:lnTo>
                <a:lnTo>
                  <a:pt x="1497559" y="4698873"/>
                </a:lnTo>
                <a:lnTo>
                  <a:pt x="1621917" y="4770654"/>
                </a:lnTo>
                <a:close/>
                <a:moveTo>
                  <a:pt x="1612011" y="4912309"/>
                </a:moveTo>
                <a:lnTo>
                  <a:pt x="1497559" y="4978375"/>
                </a:lnTo>
                <a:lnTo>
                  <a:pt x="1386535" y="4914291"/>
                </a:lnTo>
                <a:lnTo>
                  <a:pt x="1500988" y="4848225"/>
                </a:lnTo>
                <a:lnTo>
                  <a:pt x="1612011" y="4912309"/>
                </a:lnTo>
                <a:close/>
                <a:moveTo>
                  <a:pt x="1621917" y="5057928"/>
                </a:moveTo>
                <a:lnTo>
                  <a:pt x="1500988" y="5127727"/>
                </a:lnTo>
                <a:lnTo>
                  <a:pt x="1376629" y="5055947"/>
                </a:lnTo>
                <a:lnTo>
                  <a:pt x="1497559" y="4986147"/>
                </a:lnTo>
                <a:lnTo>
                  <a:pt x="1621917" y="5057928"/>
                </a:lnTo>
                <a:close/>
                <a:moveTo>
                  <a:pt x="1612011" y="5199507"/>
                </a:moveTo>
                <a:lnTo>
                  <a:pt x="1497559" y="5265573"/>
                </a:lnTo>
                <a:lnTo>
                  <a:pt x="1386535" y="5201488"/>
                </a:lnTo>
                <a:lnTo>
                  <a:pt x="1500988" y="5135423"/>
                </a:lnTo>
                <a:lnTo>
                  <a:pt x="1612011" y="5199507"/>
                </a:lnTo>
                <a:close/>
                <a:moveTo>
                  <a:pt x="1507693" y="5131613"/>
                </a:moveTo>
                <a:lnTo>
                  <a:pt x="1628623" y="5061814"/>
                </a:lnTo>
                <a:lnTo>
                  <a:pt x="1739646" y="5125898"/>
                </a:lnTo>
                <a:lnTo>
                  <a:pt x="1618717" y="5195697"/>
                </a:lnTo>
                <a:lnTo>
                  <a:pt x="1507693" y="5131613"/>
                </a:lnTo>
                <a:close/>
                <a:moveTo>
                  <a:pt x="1746275" y="5129708"/>
                </a:moveTo>
                <a:lnTo>
                  <a:pt x="1870634" y="5201488"/>
                </a:lnTo>
                <a:lnTo>
                  <a:pt x="1749704" y="5271364"/>
                </a:lnTo>
                <a:lnTo>
                  <a:pt x="1625346" y="5199583"/>
                </a:lnTo>
                <a:lnTo>
                  <a:pt x="1746275" y="5129708"/>
                </a:lnTo>
                <a:close/>
                <a:moveTo>
                  <a:pt x="1752981" y="5125822"/>
                </a:moveTo>
                <a:lnTo>
                  <a:pt x="1867434" y="5059757"/>
                </a:lnTo>
                <a:lnTo>
                  <a:pt x="1991792" y="5131537"/>
                </a:lnTo>
                <a:lnTo>
                  <a:pt x="1877339" y="5197602"/>
                </a:lnTo>
                <a:lnTo>
                  <a:pt x="1752981" y="5125822"/>
                </a:lnTo>
                <a:close/>
                <a:moveTo>
                  <a:pt x="1998497" y="5135423"/>
                </a:moveTo>
                <a:lnTo>
                  <a:pt x="2109521" y="5199507"/>
                </a:lnTo>
                <a:lnTo>
                  <a:pt x="1995069" y="5265573"/>
                </a:lnTo>
                <a:lnTo>
                  <a:pt x="1884045" y="5201488"/>
                </a:lnTo>
                <a:lnTo>
                  <a:pt x="1998497" y="5135423"/>
                </a:lnTo>
                <a:close/>
                <a:moveTo>
                  <a:pt x="2005127" y="5131613"/>
                </a:moveTo>
                <a:lnTo>
                  <a:pt x="2126056" y="5061814"/>
                </a:lnTo>
                <a:lnTo>
                  <a:pt x="2237080" y="5125898"/>
                </a:lnTo>
                <a:lnTo>
                  <a:pt x="2116150" y="5195697"/>
                </a:lnTo>
                <a:lnTo>
                  <a:pt x="2005127" y="5131613"/>
                </a:lnTo>
                <a:close/>
                <a:moveTo>
                  <a:pt x="2243785" y="5129708"/>
                </a:moveTo>
                <a:lnTo>
                  <a:pt x="2368144" y="5201488"/>
                </a:lnTo>
                <a:lnTo>
                  <a:pt x="2247214" y="5271288"/>
                </a:lnTo>
                <a:lnTo>
                  <a:pt x="2122856" y="5199507"/>
                </a:lnTo>
                <a:lnTo>
                  <a:pt x="2243785" y="5129708"/>
                </a:lnTo>
                <a:close/>
                <a:moveTo>
                  <a:pt x="2250491" y="5125822"/>
                </a:moveTo>
                <a:lnTo>
                  <a:pt x="2364943" y="5059757"/>
                </a:lnTo>
                <a:lnTo>
                  <a:pt x="2489302" y="5131537"/>
                </a:lnTo>
                <a:lnTo>
                  <a:pt x="2374849" y="5197602"/>
                </a:lnTo>
                <a:lnTo>
                  <a:pt x="2250491" y="5125822"/>
                </a:lnTo>
                <a:close/>
                <a:moveTo>
                  <a:pt x="2495931" y="5135423"/>
                </a:moveTo>
                <a:lnTo>
                  <a:pt x="2606954" y="5199507"/>
                </a:lnTo>
                <a:lnTo>
                  <a:pt x="2492502" y="5265573"/>
                </a:lnTo>
                <a:lnTo>
                  <a:pt x="2381479" y="5201488"/>
                </a:lnTo>
                <a:lnTo>
                  <a:pt x="2495931" y="5135423"/>
                </a:lnTo>
                <a:close/>
                <a:moveTo>
                  <a:pt x="2502637" y="5131613"/>
                </a:moveTo>
                <a:lnTo>
                  <a:pt x="2623566" y="5061814"/>
                </a:lnTo>
                <a:lnTo>
                  <a:pt x="2734589" y="5125898"/>
                </a:lnTo>
                <a:lnTo>
                  <a:pt x="2613660" y="5195697"/>
                </a:lnTo>
                <a:lnTo>
                  <a:pt x="2502637" y="5131613"/>
                </a:lnTo>
                <a:close/>
                <a:moveTo>
                  <a:pt x="2741295" y="5129708"/>
                </a:moveTo>
                <a:lnTo>
                  <a:pt x="2865654" y="5201488"/>
                </a:lnTo>
                <a:lnTo>
                  <a:pt x="2744724" y="5271288"/>
                </a:lnTo>
                <a:lnTo>
                  <a:pt x="2620366" y="5199507"/>
                </a:lnTo>
                <a:lnTo>
                  <a:pt x="2741295" y="5129708"/>
                </a:lnTo>
                <a:close/>
                <a:moveTo>
                  <a:pt x="2747924" y="5125822"/>
                </a:moveTo>
                <a:lnTo>
                  <a:pt x="2862377" y="5059757"/>
                </a:lnTo>
                <a:lnTo>
                  <a:pt x="2986735" y="5131537"/>
                </a:lnTo>
                <a:lnTo>
                  <a:pt x="2872283" y="5197602"/>
                </a:lnTo>
                <a:lnTo>
                  <a:pt x="2747924" y="5125822"/>
                </a:lnTo>
                <a:close/>
                <a:moveTo>
                  <a:pt x="2993441" y="5135423"/>
                </a:moveTo>
                <a:lnTo>
                  <a:pt x="3104464" y="5199507"/>
                </a:lnTo>
                <a:lnTo>
                  <a:pt x="2990012" y="5265573"/>
                </a:lnTo>
                <a:lnTo>
                  <a:pt x="2878989" y="5201488"/>
                </a:lnTo>
                <a:lnTo>
                  <a:pt x="2993441" y="5135423"/>
                </a:lnTo>
                <a:close/>
                <a:moveTo>
                  <a:pt x="3000147" y="5131613"/>
                </a:moveTo>
                <a:lnTo>
                  <a:pt x="3121076" y="5061814"/>
                </a:lnTo>
                <a:lnTo>
                  <a:pt x="3232099" y="5125898"/>
                </a:lnTo>
                <a:lnTo>
                  <a:pt x="3111170" y="5195697"/>
                </a:lnTo>
                <a:lnTo>
                  <a:pt x="3000147" y="5131613"/>
                </a:lnTo>
                <a:close/>
                <a:moveTo>
                  <a:pt x="3238729" y="5129708"/>
                </a:moveTo>
                <a:lnTo>
                  <a:pt x="3363087" y="5201488"/>
                </a:lnTo>
                <a:lnTo>
                  <a:pt x="3242158" y="5271288"/>
                </a:lnTo>
                <a:lnTo>
                  <a:pt x="3117799" y="5199507"/>
                </a:lnTo>
                <a:lnTo>
                  <a:pt x="3238729" y="5129708"/>
                </a:lnTo>
                <a:close/>
                <a:moveTo>
                  <a:pt x="3245434" y="5125822"/>
                </a:moveTo>
                <a:lnTo>
                  <a:pt x="3359887" y="5059757"/>
                </a:lnTo>
                <a:lnTo>
                  <a:pt x="3484245" y="5131537"/>
                </a:lnTo>
                <a:lnTo>
                  <a:pt x="3369793" y="5197602"/>
                </a:lnTo>
                <a:lnTo>
                  <a:pt x="3245434" y="5125822"/>
                </a:lnTo>
                <a:close/>
                <a:moveTo>
                  <a:pt x="3490874" y="5135423"/>
                </a:moveTo>
                <a:lnTo>
                  <a:pt x="3601898" y="5199507"/>
                </a:lnTo>
                <a:lnTo>
                  <a:pt x="3487446" y="5265573"/>
                </a:lnTo>
                <a:lnTo>
                  <a:pt x="3376422" y="5201488"/>
                </a:lnTo>
                <a:lnTo>
                  <a:pt x="3490874" y="5135423"/>
                </a:lnTo>
                <a:close/>
                <a:moveTo>
                  <a:pt x="3497580" y="5131613"/>
                </a:moveTo>
                <a:lnTo>
                  <a:pt x="3618509" y="5061814"/>
                </a:lnTo>
                <a:lnTo>
                  <a:pt x="3729533" y="5125898"/>
                </a:lnTo>
                <a:lnTo>
                  <a:pt x="3608604" y="5195697"/>
                </a:lnTo>
                <a:lnTo>
                  <a:pt x="3497580" y="5131613"/>
                </a:lnTo>
                <a:close/>
                <a:moveTo>
                  <a:pt x="3736239" y="5129708"/>
                </a:moveTo>
                <a:lnTo>
                  <a:pt x="3860597" y="5201488"/>
                </a:lnTo>
                <a:lnTo>
                  <a:pt x="3739667" y="5271288"/>
                </a:lnTo>
                <a:lnTo>
                  <a:pt x="3615309" y="5199507"/>
                </a:lnTo>
                <a:lnTo>
                  <a:pt x="3736239" y="5129708"/>
                </a:lnTo>
                <a:close/>
                <a:moveTo>
                  <a:pt x="3742868" y="5125822"/>
                </a:moveTo>
                <a:lnTo>
                  <a:pt x="3857320" y="5059757"/>
                </a:lnTo>
                <a:lnTo>
                  <a:pt x="3981679" y="5131537"/>
                </a:lnTo>
                <a:lnTo>
                  <a:pt x="3867226" y="5197602"/>
                </a:lnTo>
                <a:lnTo>
                  <a:pt x="3742868" y="5125822"/>
                </a:lnTo>
                <a:close/>
                <a:moveTo>
                  <a:pt x="3988384" y="5135423"/>
                </a:moveTo>
                <a:lnTo>
                  <a:pt x="4099408" y="5199507"/>
                </a:lnTo>
                <a:lnTo>
                  <a:pt x="3984955" y="5265573"/>
                </a:lnTo>
                <a:lnTo>
                  <a:pt x="3873932" y="5201488"/>
                </a:lnTo>
                <a:lnTo>
                  <a:pt x="3988384" y="5135423"/>
                </a:lnTo>
                <a:close/>
                <a:moveTo>
                  <a:pt x="3995090" y="5131613"/>
                </a:moveTo>
                <a:lnTo>
                  <a:pt x="4116019" y="5061814"/>
                </a:lnTo>
                <a:lnTo>
                  <a:pt x="4227043" y="5125898"/>
                </a:lnTo>
                <a:lnTo>
                  <a:pt x="4106113" y="5195697"/>
                </a:lnTo>
                <a:lnTo>
                  <a:pt x="3995090" y="5131613"/>
                </a:lnTo>
                <a:close/>
                <a:moveTo>
                  <a:pt x="4233672" y="5129708"/>
                </a:moveTo>
                <a:lnTo>
                  <a:pt x="4358031" y="5201488"/>
                </a:lnTo>
                <a:lnTo>
                  <a:pt x="4237101" y="5271288"/>
                </a:lnTo>
                <a:lnTo>
                  <a:pt x="4112743" y="5199507"/>
                </a:lnTo>
                <a:lnTo>
                  <a:pt x="4233672" y="5129708"/>
                </a:lnTo>
                <a:close/>
                <a:moveTo>
                  <a:pt x="4240378" y="5125822"/>
                </a:moveTo>
                <a:lnTo>
                  <a:pt x="4354830" y="5059757"/>
                </a:lnTo>
                <a:lnTo>
                  <a:pt x="4479189" y="5131537"/>
                </a:lnTo>
                <a:lnTo>
                  <a:pt x="4364736" y="5197602"/>
                </a:lnTo>
                <a:lnTo>
                  <a:pt x="4240378" y="5125822"/>
                </a:lnTo>
                <a:close/>
                <a:moveTo>
                  <a:pt x="4485894" y="5135423"/>
                </a:moveTo>
                <a:lnTo>
                  <a:pt x="4596918" y="5199507"/>
                </a:lnTo>
                <a:lnTo>
                  <a:pt x="4482465" y="5265573"/>
                </a:lnTo>
                <a:lnTo>
                  <a:pt x="4371442" y="5201488"/>
                </a:lnTo>
                <a:lnTo>
                  <a:pt x="4485894" y="5135423"/>
                </a:lnTo>
                <a:close/>
                <a:moveTo>
                  <a:pt x="4492524" y="5131613"/>
                </a:moveTo>
                <a:lnTo>
                  <a:pt x="4613453" y="5061814"/>
                </a:lnTo>
                <a:lnTo>
                  <a:pt x="4724477" y="5125898"/>
                </a:lnTo>
                <a:lnTo>
                  <a:pt x="4603547" y="5195773"/>
                </a:lnTo>
                <a:lnTo>
                  <a:pt x="4492524" y="5131613"/>
                </a:lnTo>
                <a:close/>
                <a:moveTo>
                  <a:pt x="4731182" y="5129708"/>
                </a:moveTo>
                <a:lnTo>
                  <a:pt x="4855541" y="5201488"/>
                </a:lnTo>
                <a:lnTo>
                  <a:pt x="4734611" y="5271288"/>
                </a:lnTo>
                <a:lnTo>
                  <a:pt x="4610253" y="5199507"/>
                </a:lnTo>
                <a:lnTo>
                  <a:pt x="4731182" y="5129708"/>
                </a:lnTo>
                <a:close/>
                <a:moveTo>
                  <a:pt x="4737888" y="5125822"/>
                </a:moveTo>
                <a:lnTo>
                  <a:pt x="4852340" y="5059757"/>
                </a:lnTo>
                <a:lnTo>
                  <a:pt x="4976698" y="5131537"/>
                </a:lnTo>
                <a:lnTo>
                  <a:pt x="4862246" y="5197602"/>
                </a:lnTo>
                <a:lnTo>
                  <a:pt x="4737888" y="5125822"/>
                </a:lnTo>
                <a:close/>
                <a:moveTo>
                  <a:pt x="4983328" y="5135423"/>
                </a:moveTo>
                <a:lnTo>
                  <a:pt x="5094351" y="5199507"/>
                </a:lnTo>
                <a:lnTo>
                  <a:pt x="4979899" y="5265573"/>
                </a:lnTo>
                <a:lnTo>
                  <a:pt x="4868876" y="5201488"/>
                </a:lnTo>
                <a:lnTo>
                  <a:pt x="4983328" y="5135423"/>
                </a:lnTo>
                <a:close/>
                <a:moveTo>
                  <a:pt x="4990033" y="5131613"/>
                </a:moveTo>
                <a:lnTo>
                  <a:pt x="5110963" y="5061814"/>
                </a:lnTo>
                <a:lnTo>
                  <a:pt x="5221986" y="5125898"/>
                </a:lnTo>
                <a:lnTo>
                  <a:pt x="5101057" y="5195697"/>
                </a:lnTo>
                <a:lnTo>
                  <a:pt x="4990033" y="5131613"/>
                </a:lnTo>
                <a:close/>
                <a:moveTo>
                  <a:pt x="5228692" y="5129708"/>
                </a:moveTo>
                <a:lnTo>
                  <a:pt x="5353050" y="5201488"/>
                </a:lnTo>
                <a:lnTo>
                  <a:pt x="5232121" y="5271288"/>
                </a:lnTo>
                <a:lnTo>
                  <a:pt x="5107762" y="5199507"/>
                </a:lnTo>
                <a:lnTo>
                  <a:pt x="5228692" y="5129708"/>
                </a:lnTo>
                <a:close/>
                <a:moveTo>
                  <a:pt x="5235321" y="5125822"/>
                </a:moveTo>
                <a:lnTo>
                  <a:pt x="5349774" y="5059757"/>
                </a:lnTo>
                <a:lnTo>
                  <a:pt x="5474132" y="5131537"/>
                </a:lnTo>
                <a:lnTo>
                  <a:pt x="5359680" y="5197602"/>
                </a:lnTo>
                <a:lnTo>
                  <a:pt x="5235321" y="5125822"/>
                </a:lnTo>
                <a:close/>
                <a:moveTo>
                  <a:pt x="5238750" y="4987976"/>
                </a:moveTo>
                <a:lnTo>
                  <a:pt x="5359680" y="4918177"/>
                </a:lnTo>
                <a:lnTo>
                  <a:pt x="5470703" y="4982261"/>
                </a:lnTo>
                <a:lnTo>
                  <a:pt x="5349774" y="5052060"/>
                </a:lnTo>
                <a:lnTo>
                  <a:pt x="5238750" y="4987976"/>
                </a:lnTo>
                <a:close/>
                <a:moveTo>
                  <a:pt x="5235321" y="4838624"/>
                </a:moveTo>
                <a:lnTo>
                  <a:pt x="5349774" y="4772559"/>
                </a:lnTo>
                <a:lnTo>
                  <a:pt x="5474132" y="4844339"/>
                </a:lnTo>
                <a:lnTo>
                  <a:pt x="5359680" y="4910404"/>
                </a:lnTo>
                <a:lnTo>
                  <a:pt x="5235321" y="4838624"/>
                </a:lnTo>
                <a:close/>
                <a:moveTo>
                  <a:pt x="5238750" y="4700778"/>
                </a:moveTo>
                <a:lnTo>
                  <a:pt x="5359680" y="4630979"/>
                </a:lnTo>
                <a:lnTo>
                  <a:pt x="5470703" y="4695063"/>
                </a:lnTo>
                <a:lnTo>
                  <a:pt x="5349774" y="4764862"/>
                </a:lnTo>
                <a:lnTo>
                  <a:pt x="5238750" y="4700778"/>
                </a:lnTo>
                <a:close/>
                <a:moveTo>
                  <a:pt x="5235321" y="4551426"/>
                </a:moveTo>
                <a:lnTo>
                  <a:pt x="5349774" y="4485361"/>
                </a:lnTo>
                <a:lnTo>
                  <a:pt x="5474132" y="4557141"/>
                </a:lnTo>
                <a:lnTo>
                  <a:pt x="5359680" y="4623206"/>
                </a:lnTo>
                <a:lnTo>
                  <a:pt x="5235321" y="4551426"/>
                </a:lnTo>
                <a:close/>
                <a:moveTo>
                  <a:pt x="5238750" y="4413504"/>
                </a:moveTo>
                <a:lnTo>
                  <a:pt x="5359680" y="4343705"/>
                </a:lnTo>
                <a:lnTo>
                  <a:pt x="5470703" y="4407789"/>
                </a:lnTo>
                <a:lnTo>
                  <a:pt x="5349774" y="4477588"/>
                </a:lnTo>
                <a:lnTo>
                  <a:pt x="5238750" y="4413504"/>
                </a:lnTo>
                <a:close/>
                <a:moveTo>
                  <a:pt x="5235321" y="4264152"/>
                </a:moveTo>
                <a:lnTo>
                  <a:pt x="5349774" y="4198087"/>
                </a:lnTo>
                <a:lnTo>
                  <a:pt x="5474132" y="4269867"/>
                </a:lnTo>
                <a:lnTo>
                  <a:pt x="5359680" y="4335933"/>
                </a:lnTo>
                <a:lnTo>
                  <a:pt x="5235321" y="4264152"/>
                </a:lnTo>
                <a:close/>
                <a:moveTo>
                  <a:pt x="5238750" y="4126306"/>
                </a:moveTo>
                <a:lnTo>
                  <a:pt x="5359680" y="4056507"/>
                </a:lnTo>
                <a:lnTo>
                  <a:pt x="5470703" y="4120591"/>
                </a:lnTo>
                <a:lnTo>
                  <a:pt x="5349774" y="4190390"/>
                </a:lnTo>
                <a:lnTo>
                  <a:pt x="5238750" y="4126306"/>
                </a:lnTo>
                <a:close/>
                <a:moveTo>
                  <a:pt x="5235321" y="3976954"/>
                </a:moveTo>
                <a:lnTo>
                  <a:pt x="5349774" y="3910889"/>
                </a:lnTo>
                <a:lnTo>
                  <a:pt x="5474132" y="3982669"/>
                </a:lnTo>
                <a:lnTo>
                  <a:pt x="5359680" y="4048735"/>
                </a:lnTo>
                <a:lnTo>
                  <a:pt x="5235321" y="3976954"/>
                </a:lnTo>
                <a:close/>
                <a:moveTo>
                  <a:pt x="5238750" y="3839109"/>
                </a:moveTo>
                <a:lnTo>
                  <a:pt x="5359680" y="3769309"/>
                </a:lnTo>
                <a:lnTo>
                  <a:pt x="5470703" y="3833394"/>
                </a:lnTo>
                <a:lnTo>
                  <a:pt x="5349774" y="3903193"/>
                </a:lnTo>
                <a:lnTo>
                  <a:pt x="5238750" y="3839109"/>
                </a:lnTo>
                <a:close/>
                <a:moveTo>
                  <a:pt x="5235321" y="3689757"/>
                </a:moveTo>
                <a:lnTo>
                  <a:pt x="5349774" y="3623691"/>
                </a:lnTo>
                <a:lnTo>
                  <a:pt x="5474132" y="3695472"/>
                </a:lnTo>
                <a:lnTo>
                  <a:pt x="5359680" y="3761537"/>
                </a:lnTo>
                <a:lnTo>
                  <a:pt x="5235321" y="3689757"/>
                </a:lnTo>
                <a:close/>
                <a:moveTo>
                  <a:pt x="5238750" y="3551834"/>
                </a:moveTo>
                <a:lnTo>
                  <a:pt x="5359680" y="3482035"/>
                </a:lnTo>
                <a:lnTo>
                  <a:pt x="5470703" y="3546119"/>
                </a:lnTo>
                <a:lnTo>
                  <a:pt x="5349774" y="3615919"/>
                </a:lnTo>
                <a:lnTo>
                  <a:pt x="5238750" y="3551834"/>
                </a:lnTo>
                <a:close/>
                <a:moveTo>
                  <a:pt x="5235321" y="3402482"/>
                </a:moveTo>
                <a:lnTo>
                  <a:pt x="5349774" y="3336417"/>
                </a:lnTo>
                <a:lnTo>
                  <a:pt x="5474132" y="3408197"/>
                </a:lnTo>
                <a:lnTo>
                  <a:pt x="5359680" y="3474263"/>
                </a:lnTo>
                <a:lnTo>
                  <a:pt x="5235321" y="3402482"/>
                </a:lnTo>
                <a:close/>
                <a:moveTo>
                  <a:pt x="5238750" y="3264637"/>
                </a:moveTo>
                <a:lnTo>
                  <a:pt x="5359680" y="3194837"/>
                </a:lnTo>
                <a:lnTo>
                  <a:pt x="5470703" y="3258922"/>
                </a:lnTo>
                <a:lnTo>
                  <a:pt x="5349774" y="3328721"/>
                </a:lnTo>
                <a:lnTo>
                  <a:pt x="5238750" y="3264637"/>
                </a:lnTo>
                <a:close/>
                <a:moveTo>
                  <a:pt x="5235321" y="3115285"/>
                </a:moveTo>
                <a:lnTo>
                  <a:pt x="5349774" y="3049219"/>
                </a:lnTo>
                <a:lnTo>
                  <a:pt x="5474132" y="3121000"/>
                </a:lnTo>
                <a:lnTo>
                  <a:pt x="5359680" y="3187065"/>
                </a:lnTo>
                <a:lnTo>
                  <a:pt x="5235321" y="3115285"/>
                </a:lnTo>
                <a:close/>
                <a:moveTo>
                  <a:pt x="5238750" y="2977439"/>
                </a:moveTo>
                <a:lnTo>
                  <a:pt x="5359680" y="2907640"/>
                </a:lnTo>
                <a:lnTo>
                  <a:pt x="5470703" y="2971724"/>
                </a:lnTo>
                <a:lnTo>
                  <a:pt x="5349774" y="3041523"/>
                </a:lnTo>
                <a:lnTo>
                  <a:pt x="5238750" y="2977439"/>
                </a:lnTo>
                <a:close/>
                <a:moveTo>
                  <a:pt x="5235321" y="2828087"/>
                </a:moveTo>
                <a:lnTo>
                  <a:pt x="5349774" y="2762022"/>
                </a:lnTo>
                <a:lnTo>
                  <a:pt x="5474132" y="2833802"/>
                </a:lnTo>
                <a:lnTo>
                  <a:pt x="5359680" y="2899867"/>
                </a:lnTo>
                <a:lnTo>
                  <a:pt x="5235321" y="2828087"/>
                </a:lnTo>
                <a:close/>
                <a:moveTo>
                  <a:pt x="5238750" y="2690165"/>
                </a:moveTo>
                <a:lnTo>
                  <a:pt x="5359680" y="2620366"/>
                </a:lnTo>
                <a:lnTo>
                  <a:pt x="5470703" y="2684450"/>
                </a:lnTo>
                <a:lnTo>
                  <a:pt x="5349774" y="2754249"/>
                </a:lnTo>
                <a:lnTo>
                  <a:pt x="5238750" y="2690165"/>
                </a:lnTo>
                <a:close/>
                <a:moveTo>
                  <a:pt x="5235321" y="2540813"/>
                </a:moveTo>
                <a:lnTo>
                  <a:pt x="5349774" y="2474747"/>
                </a:lnTo>
                <a:lnTo>
                  <a:pt x="5474132" y="2546528"/>
                </a:lnTo>
                <a:lnTo>
                  <a:pt x="5359680" y="2612593"/>
                </a:lnTo>
                <a:lnTo>
                  <a:pt x="5235321" y="2540813"/>
                </a:lnTo>
                <a:close/>
                <a:moveTo>
                  <a:pt x="5238750" y="2402967"/>
                </a:moveTo>
                <a:lnTo>
                  <a:pt x="5359680" y="2333168"/>
                </a:lnTo>
                <a:lnTo>
                  <a:pt x="5470703" y="2397252"/>
                </a:lnTo>
                <a:lnTo>
                  <a:pt x="5349774" y="2467051"/>
                </a:lnTo>
                <a:lnTo>
                  <a:pt x="5238750" y="2402967"/>
                </a:lnTo>
                <a:close/>
                <a:moveTo>
                  <a:pt x="5235321" y="2253615"/>
                </a:moveTo>
                <a:lnTo>
                  <a:pt x="5349774" y="2187550"/>
                </a:lnTo>
                <a:lnTo>
                  <a:pt x="5474132" y="2259330"/>
                </a:lnTo>
                <a:lnTo>
                  <a:pt x="5359680" y="2325396"/>
                </a:lnTo>
                <a:lnTo>
                  <a:pt x="5235321" y="2253615"/>
                </a:lnTo>
                <a:close/>
                <a:moveTo>
                  <a:pt x="5238750" y="2115769"/>
                </a:moveTo>
                <a:lnTo>
                  <a:pt x="5359680" y="2045970"/>
                </a:lnTo>
                <a:lnTo>
                  <a:pt x="5470703" y="2110054"/>
                </a:lnTo>
                <a:lnTo>
                  <a:pt x="5349774" y="2179854"/>
                </a:lnTo>
                <a:lnTo>
                  <a:pt x="5238750" y="2115769"/>
                </a:lnTo>
                <a:close/>
                <a:moveTo>
                  <a:pt x="5235321" y="1966417"/>
                </a:moveTo>
                <a:lnTo>
                  <a:pt x="5349774" y="1900352"/>
                </a:lnTo>
                <a:lnTo>
                  <a:pt x="5474132" y="1972132"/>
                </a:lnTo>
                <a:lnTo>
                  <a:pt x="5359680" y="2038198"/>
                </a:lnTo>
                <a:lnTo>
                  <a:pt x="5235321" y="1966417"/>
                </a:lnTo>
                <a:close/>
                <a:moveTo>
                  <a:pt x="5238750" y="1828495"/>
                </a:moveTo>
                <a:lnTo>
                  <a:pt x="5359680" y="1758696"/>
                </a:lnTo>
                <a:lnTo>
                  <a:pt x="5470703" y="1822780"/>
                </a:lnTo>
                <a:lnTo>
                  <a:pt x="5349774" y="1892579"/>
                </a:lnTo>
                <a:lnTo>
                  <a:pt x="5238750" y="1828495"/>
                </a:lnTo>
                <a:close/>
                <a:moveTo>
                  <a:pt x="5235321" y="1679143"/>
                </a:moveTo>
                <a:lnTo>
                  <a:pt x="5349774" y="1613078"/>
                </a:lnTo>
                <a:lnTo>
                  <a:pt x="5474132" y="1684858"/>
                </a:lnTo>
                <a:lnTo>
                  <a:pt x="5359680" y="1750924"/>
                </a:lnTo>
                <a:lnTo>
                  <a:pt x="5235321" y="1679143"/>
                </a:lnTo>
                <a:close/>
                <a:moveTo>
                  <a:pt x="5238750" y="1541297"/>
                </a:moveTo>
                <a:lnTo>
                  <a:pt x="5359680" y="1471498"/>
                </a:lnTo>
                <a:lnTo>
                  <a:pt x="5470703" y="1535582"/>
                </a:lnTo>
                <a:lnTo>
                  <a:pt x="5349774" y="1605382"/>
                </a:lnTo>
                <a:lnTo>
                  <a:pt x="5238750" y="1541297"/>
                </a:lnTo>
                <a:close/>
                <a:moveTo>
                  <a:pt x="5343144" y="1609268"/>
                </a:moveTo>
                <a:lnTo>
                  <a:pt x="5228692" y="1675333"/>
                </a:lnTo>
                <a:lnTo>
                  <a:pt x="5117668" y="1611249"/>
                </a:lnTo>
                <a:lnTo>
                  <a:pt x="5232121" y="1545184"/>
                </a:lnTo>
                <a:lnTo>
                  <a:pt x="5343144" y="1609268"/>
                </a:lnTo>
                <a:close/>
                <a:moveTo>
                  <a:pt x="5110963" y="1607363"/>
                </a:moveTo>
                <a:lnTo>
                  <a:pt x="4986604" y="1535582"/>
                </a:lnTo>
                <a:lnTo>
                  <a:pt x="5101057" y="1469517"/>
                </a:lnTo>
                <a:lnTo>
                  <a:pt x="5225415" y="1541297"/>
                </a:lnTo>
                <a:lnTo>
                  <a:pt x="5110963" y="1607363"/>
                </a:lnTo>
                <a:close/>
                <a:moveTo>
                  <a:pt x="5104257" y="1611249"/>
                </a:moveTo>
                <a:lnTo>
                  <a:pt x="4983328" y="1681048"/>
                </a:lnTo>
                <a:lnTo>
                  <a:pt x="4858969" y="1609268"/>
                </a:lnTo>
                <a:lnTo>
                  <a:pt x="4979899" y="1539469"/>
                </a:lnTo>
                <a:lnTo>
                  <a:pt x="5104257" y="1611249"/>
                </a:lnTo>
                <a:close/>
                <a:moveTo>
                  <a:pt x="4852264" y="1605382"/>
                </a:moveTo>
                <a:lnTo>
                  <a:pt x="4741241" y="1541297"/>
                </a:lnTo>
                <a:lnTo>
                  <a:pt x="4862170" y="1471498"/>
                </a:lnTo>
                <a:lnTo>
                  <a:pt x="4973193" y="1535582"/>
                </a:lnTo>
                <a:lnTo>
                  <a:pt x="4852264" y="1605382"/>
                </a:lnTo>
                <a:close/>
                <a:moveTo>
                  <a:pt x="4845634" y="1609268"/>
                </a:moveTo>
                <a:lnTo>
                  <a:pt x="4731182" y="1675333"/>
                </a:lnTo>
                <a:lnTo>
                  <a:pt x="4620159" y="1611249"/>
                </a:lnTo>
                <a:lnTo>
                  <a:pt x="4734611" y="1545184"/>
                </a:lnTo>
                <a:lnTo>
                  <a:pt x="4845634" y="1609268"/>
                </a:lnTo>
                <a:close/>
                <a:moveTo>
                  <a:pt x="4613529" y="1607363"/>
                </a:moveTo>
                <a:lnTo>
                  <a:pt x="4489171" y="1535582"/>
                </a:lnTo>
                <a:lnTo>
                  <a:pt x="4603623" y="1469517"/>
                </a:lnTo>
                <a:lnTo>
                  <a:pt x="4727981" y="1541297"/>
                </a:lnTo>
                <a:lnTo>
                  <a:pt x="4613529" y="1607363"/>
                </a:lnTo>
                <a:close/>
                <a:moveTo>
                  <a:pt x="4606824" y="1611249"/>
                </a:moveTo>
                <a:lnTo>
                  <a:pt x="4485894" y="1681048"/>
                </a:lnTo>
                <a:lnTo>
                  <a:pt x="4361536" y="1609268"/>
                </a:lnTo>
                <a:lnTo>
                  <a:pt x="4482465" y="1539469"/>
                </a:lnTo>
                <a:lnTo>
                  <a:pt x="4606824" y="1611249"/>
                </a:lnTo>
                <a:close/>
                <a:moveTo>
                  <a:pt x="4354830" y="1605382"/>
                </a:moveTo>
                <a:lnTo>
                  <a:pt x="4243807" y="1541297"/>
                </a:lnTo>
                <a:lnTo>
                  <a:pt x="4364736" y="1471498"/>
                </a:lnTo>
                <a:lnTo>
                  <a:pt x="4475760" y="1535582"/>
                </a:lnTo>
                <a:lnTo>
                  <a:pt x="4354830" y="1605382"/>
                </a:lnTo>
                <a:close/>
                <a:moveTo>
                  <a:pt x="4348125" y="1609268"/>
                </a:moveTo>
                <a:lnTo>
                  <a:pt x="4233672" y="1675333"/>
                </a:lnTo>
                <a:lnTo>
                  <a:pt x="4122649" y="1611249"/>
                </a:lnTo>
                <a:lnTo>
                  <a:pt x="4237101" y="1545184"/>
                </a:lnTo>
                <a:lnTo>
                  <a:pt x="4348125" y="1609268"/>
                </a:lnTo>
                <a:close/>
                <a:moveTo>
                  <a:pt x="4116019" y="1607363"/>
                </a:moveTo>
                <a:lnTo>
                  <a:pt x="3991661" y="1535582"/>
                </a:lnTo>
                <a:lnTo>
                  <a:pt x="4106113" y="1469517"/>
                </a:lnTo>
                <a:lnTo>
                  <a:pt x="4230472" y="1541297"/>
                </a:lnTo>
                <a:lnTo>
                  <a:pt x="4116019" y="1607363"/>
                </a:lnTo>
                <a:close/>
                <a:moveTo>
                  <a:pt x="4109390" y="1611249"/>
                </a:moveTo>
                <a:lnTo>
                  <a:pt x="3988460" y="1681048"/>
                </a:lnTo>
                <a:lnTo>
                  <a:pt x="3864102" y="1609268"/>
                </a:lnTo>
                <a:lnTo>
                  <a:pt x="3985031" y="1539469"/>
                </a:lnTo>
                <a:lnTo>
                  <a:pt x="4109390" y="1611249"/>
                </a:lnTo>
                <a:close/>
                <a:moveTo>
                  <a:pt x="3857320" y="1605382"/>
                </a:moveTo>
                <a:lnTo>
                  <a:pt x="3746297" y="1541297"/>
                </a:lnTo>
                <a:lnTo>
                  <a:pt x="3867226" y="1471498"/>
                </a:lnTo>
                <a:lnTo>
                  <a:pt x="3978250" y="1535582"/>
                </a:lnTo>
                <a:lnTo>
                  <a:pt x="3857320" y="1605382"/>
                </a:lnTo>
                <a:close/>
                <a:moveTo>
                  <a:pt x="3850691" y="1609268"/>
                </a:moveTo>
                <a:lnTo>
                  <a:pt x="3736239" y="1675333"/>
                </a:lnTo>
                <a:lnTo>
                  <a:pt x="3625215" y="1611249"/>
                </a:lnTo>
                <a:lnTo>
                  <a:pt x="3739667" y="1545184"/>
                </a:lnTo>
                <a:lnTo>
                  <a:pt x="3850691" y="1609268"/>
                </a:lnTo>
                <a:close/>
                <a:moveTo>
                  <a:pt x="3618509" y="1607363"/>
                </a:moveTo>
                <a:lnTo>
                  <a:pt x="3494151" y="1535582"/>
                </a:lnTo>
                <a:lnTo>
                  <a:pt x="3608604" y="1469517"/>
                </a:lnTo>
                <a:lnTo>
                  <a:pt x="3732962" y="1541297"/>
                </a:lnTo>
                <a:lnTo>
                  <a:pt x="3618509" y="1607363"/>
                </a:lnTo>
                <a:close/>
                <a:moveTo>
                  <a:pt x="3611880" y="1611249"/>
                </a:moveTo>
                <a:lnTo>
                  <a:pt x="3490951" y="1681048"/>
                </a:lnTo>
                <a:lnTo>
                  <a:pt x="3366592" y="1609268"/>
                </a:lnTo>
                <a:lnTo>
                  <a:pt x="3487522" y="1539469"/>
                </a:lnTo>
                <a:lnTo>
                  <a:pt x="3611880" y="1611249"/>
                </a:lnTo>
                <a:close/>
                <a:moveTo>
                  <a:pt x="3359887" y="1605382"/>
                </a:moveTo>
                <a:lnTo>
                  <a:pt x="3248863" y="1541297"/>
                </a:lnTo>
                <a:lnTo>
                  <a:pt x="3369793" y="1471498"/>
                </a:lnTo>
                <a:lnTo>
                  <a:pt x="3480816" y="1535582"/>
                </a:lnTo>
                <a:lnTo>
                  <a:pt x="3359887" y="1605382"/>
                </a:lnTo>
                <a:close/>
                <a:moveTo>
                  <a:pt x="3353181" y="1609268"/>
                </a:moveTo>
                <a:lnTo>
                  <a:pt x="3238729" y="1675333"/>
                </a:lnTo>
                <a:lnTo>
                  <a:pt x="3127705" y="1611249"/>
                </a:lnTo>
                <a:lnTo>
                  <a:pt x="3242158" y="1545184"/>
                </a:lnTo>
                <a:lnTo>
                  <a:pt x="3353181" y="1609268"/>
                </a:lnTo>
                <a:close/>
                <a:moveTo>
                  <a:pt x="3121076" y="1607363"/>
                </a:moveTo>
                <a:lnTo>
                  <a:pt x="2996717" y="1535582"/>
                </a:lnTo>
                <a:lnTo>
                  <a:pt x="3111170" y="1469517"/>
                </a:lnTo>
                <a:lnTo>
                  <a:pt x="3235528" y="1541297"/>
                </a:lnTo>
                <a:lnTo>
                  <a:pt x="3121076" y="1607363"/>
                </a:lnTo>
                <a:close/>
                <a:moveTo>
                  <a:pt x="3114370" y="1611249"/>
                </a:moveTo>
                <a:lnTo>
                  <a:pt x="2993441" y="1681048"/>
                </a:lnTo>
                <a:lnTo>
                  <a:pt x="2869082" y="1609268"/>
                </a:lnTo>
                <a:lnTo>
                  <a:pt x="2990012" y="1539469"/>
                </a:lnTo>
                <a:lnTo>
                  <a:pt x="3114370" y="1611249"/>
                </a:lnTo>
                <a:close/>
                <a:moveTo>
                  <a:pt x="2862377" y="1605382"/>
                </a:moveTo>
                <a:lnTo>
                  <a:pt x="2751354" y="1541297"/>
                </a:lnTo>
                <a:lnTo>
                  <a:pt x="2872283" y="1471498"/>
                </a:lnTo>
                <a:lnTo>
                  <a:pt x="2983306" y="1535582"/>
                </a:lnTo>
                <a:lnTo>
                  <a:pt x="2862377" y="1605382"/>
                </a:lnTo>
                <a:close/>
                <a:moveTo>
                  <a:pt x="2855671" y="1609268"/>
                </a:moveTo>
                <a:lnTo>
                  <a:pt x="2741295" y="1675333"/>
                </a:lnTo>
                <a:lnTo>
                  <a:pt x="2630272" y="1611249"/>
                </a:lnTo>
                <a:lnTo>
                  <a:pt x="2744724" y="1545184"/>
                </a:lnTo>
                <a:lnTo>
                  <a:pt x="2855671" y="1609268"/>
                </a:lnTo>
                <a:close/>
                <a:moveTo>
                  <a:pt x="2623566" y="1607363"/>
                </a:moveTo>
                <a:lnTo>
                  <a:pt x="2499208" y="1535582"/>
                </a:lnTo>
                <a:lnTo>
                  <a:pt x="2613660" y="1469517"/>
                </a:lnTo>
                <a:lnTo>
                  <a:pt x="2738019" y="1541297"/>
                </a:lnTo>
                <a:lnTo>
                  <a:pt x="2623566" y="1607363"/>
                </a:lnTo>
                <a:close/>
                <a:moveTo>
                  <a:pt x="2616937" y="1611249"/>
                </a:moveTo>
                <a:lnTo>
                  <a:pt x="2496007" y="1681048"/>
                </a:lnTo>
                <a:lnTo>
                  <a:pt x="2371649" y="1609268"/>
                </a:lnTo>
                <a:lnTo>
                  <a:pt x="2492578" y="1539469"/>
                </a:lnTo>
                <a:lnTo>
                  <a:pt x="2616937" y="1611249"/>
                </a:lnTo>
                <a:close/>
                <a:moveTo>
                  <a:pt x="2364943" y="1605382"/>
                </a:moveTo>
                <a:lnTo>
                  <a:pt x="2253920" y="1541297"/>
                </a:lnTo>
                <a:lnTo>
                  <a:pt x="2374849" y="1471498"/>
                </a:lnTo>
                <a:lnTo>
                  <a:pt x="2485873" y="1535582"/>
                </a:lnTo>
                <a:lnTo>
                  <a:pt x="2364943" y="1605382"/>
                </a:lnTo>
                <a:close/>
                <a:moveTo>
                  <a:pt x="2358238" y="1609268"/>
                </a:moveTo>
                <a:lnTo>
                  <a:pt x="2243785" y="1675333"/>
                </a:lnTo>
                <a:lnTo>
                  <a:pt x="2132762" y="1611249"/>
                </a:lnTo>
                <a:lnTo>
                  <a:pt x="2247214" y="1545184"/>
                </a:lnTo>
                <a:lnTo>
                  <a:pt x="2358238" y="1609268"/>
                </a:lnTo>
                <a:close/>
                <a:moveTo>
                  <a:pt x="2126132" y="1607363"/>
                </a:moveTo>
                <a:lnTo>
                  <a:pt x="2001774" y="1535582"/>
                </a:lnTo>
                <a:lnTo>
                  <a:pt x="2116227" y="1469517"/>
                </a:lnTo>
                <a:lnTo>
                  <a:pt x="2240585" y="1541297"/>
                </a:lnTo>
                <a:lnTo>
                  <a:pt x="2126132" y="1607363"/>
                </a:lnTo>
                <a:close/>
                <a:moveTo>
                  <a:pt x="2119427" y="1611249"/>
                </a:moveTo>
                <a:lnTo>
                  <a:pt x="1998497" y="1681048"/>
                </a:lnTo>
                <a:lnTo>
                  <a:pt x="1874139" y="1609268"/>
                </a:lnTo>
                <a:lnTo>
                  <a:pt x="1995069" y="1539469"/>
                </a:lnTo>
                <a:lnTo>
                  <a:pt x="2119427" y="1611249"/>
                </a:lnTo>
                <a:close/>
                <a:moveTo>
                  <a:pt x="1867434" y="1605382"/>
                </a:moveTo>
                <a:lnTo>
                  <a:pt x="1756410" y="1541297"/>
                </a:lnTo>
                <a:lnTo>
                  <a:pt x="1877339" y="1471498"/>
                </a:lnTo>
                <a:lnTo>
                  <a:pt x="1988363" y="1535582"/>
                </a:lnTo>
                <a:lnTo>
                  <a:pt x="1867434" y="1605382"/>
                </a:lnTo>
                <a:close/>
                <a:moveTo>
                  <a:pt x="1860728" y="1609268"/>
                </a:moveTo>
                <a:lnTo>
                  <a:pt x="1746275" y="1675333"/>
                </a:lnTo>
                <a:lnTo>
                  <a:pt x="1635252" y="1611249"/>
                </a:lnTo>
                <a:lnTo>
                  <a:pt x="1749704" y="1545184"/>
                </a:lnTo>
                <a:lnTo>
                  <a:pt x="1860728" y="1609268"/>
                </a:lnTo>
                <a:close/>
                <a:moveTo>
                  <a:pt x="1628623" y="1607363"/>
                </a:moveTo>
                <a:lnTo>
                  <a:pt x="1504264" y="1535582"/>
                </a:lnTo>
                <a:lnTo>
                  <a:pt x="1618717" y="1469517"/>
                </a:lnTo>
                <a:lnTo>
                  <a:pt x="1743075" y="1541297"/>
                </a:lnTo>
                <a:lnTo>
                  <a:pt x="1628623" y="1607363"/>
                </a:lnTo>
                <a:close/>
                <a:moveTo>
                  <a:pt x="1621917" y="1611249"/>
                </a:moveTo>
                <a:lnTo>
                  <a:pt x="1500988" y="1681048"/>
                </a:lnTo>
                <a:lnTo>
                  <a:pt x="1376629" y="1609268"/>
                </a:lnTo>
                <a:lnTo>
                  <a:pt x="1497559" y="1539469"/>
                </a:lnTo>
                <a:lnTo>
                  <a:pt x="1621917" y="1611249"/>
                </a:lnTo>
                <a:close/>
                <a:moveTo>
                  <a:pt x="1369924" y="1605382"/>
                </a:moveTo>
                <a:lnTo>
                  <a:pt x="1258900" y="1541297"/>
                </a:lnTo>
                <a:lnTo>
                  <a:pt x="1379830" y="1471498"/>
                </a:lnTo>
                <a:lnTo>
                  <a:pt x="1490853" y="1535582"/>
                </a:lnTo>
                <a:lnTo>
                  <a:pt x="1369924" y="1605382"/>
                </a:lnTo>
                <a:close/>
                <a:moveTo>
                  <a:pt x="1494282" y="1684934"/>
                </a:moveTo>
                <a:lnTo>
                  <a:pt x="1379830" y="1751000"/>
                </a:lnTo>
                <a:lnTo>
                  <a:pt x="1255471" y="1679219"/>
                </a:lnTo>
                <a:lnTo>
                  <a:pt x="1369924" y="1613154"/>
                </a:lnTo>
                <a:lnTo>
                  <a:pt x="1494282" y="1684934"/>
                </a:lnTo>
                <a:close/>
                <a:moveTo>
                  <a:pt x="1490929" y="1822780"/>
                </a:moveTo>
                <a:lnTo>
                  <a:pt x="1370000" y="1892579"/>
                </a:lnTo>
                <a:lnTo>
                  <a:pt x="1258976" y="1828495"/>
                </a:lnTo>
                <a:lnTo>
                  <a:pt x="1379906" y="1758696"/>
                </a:lnTo>
                <a:lnTo>
                  <a:pt x="1490929" y="1822780"/>
                </a:lnTo>
                <a:close/>
                <a:moveTo>
                  <a:pt x="1494282" y="1972132"/>
                </a:moveTo>
                <a:lnTo>
                  <a:pt x="1379830" y="2038198"/>
                </a:lnTo>
                <a:lnTo>
                  <a:pt x="1255471" y="1966417"/>
                </a:lnTo>
                <a:lnTo>
                  <a:pt x="1369924" y="1900352"/>
                </a:lnTo>
                <a:lnTo>
                  <a:pt x="1494282" y="1972132"/>
                </a:lnTo>
                <a:close/>
                <a:moveTo>
                  <a:pt x="1490929" y="2109978"/>
                </a:moveTo>
                <a:lnTo>
                  <a:pt x="1370000" y="2179777"/>
                </a:lnTo>
                <a:lnTo>
                  <a:pt x="1258976" y="2115693"/>
                </a:lnTo>
                <a:lnTo>
                  <a:pt x="1379906" y="2045894"/>
                </a:lnTo>
                <a:lnTo>
                  <a:pt x="1490929" y="2109978"/>
                </a:lnTo>
                <a:close/>
                <a:moveTo>
                  <a:pt x="1494282" y="2259330"/>
                </a:moveTo>
                <a:lnTo>
                  <a:pt x="1379830" y="2325396"/>
                </a:lnTo>
                <a:lnTo>
                  <a:pt x="1255547" y="2253615"/>
                </a:lnTo>
                <a:lnTo>
                  <a:pt x="1370000" y="2187550"/>
                </a:lnTo>
                <a:lnTo>
                  <a:pt x="1494282" y="2259330"/>
                </a:lnTo>
                <a:close/>
                <a:moveTo>
                  <a:pt x="1490853" y="2397252"/>
                </a:moveTo>
                <a:lnTo>
                  <a:pt x="1369924" y="2467051"/>
                </a:lnTo>
                <a:lnTo>
                  <a:pt x="1258900" y="2402967"/>
                </a:lnTo>
                <a:lnTo>
                  <a:pt x="1379830" y="2333168"/>
                </a:lnTo>
                <a:lnTo>
                  <a:pt x="1490853" y="2397252"/>
                </a:lnTo>
                <a:close/>
                <a:moveTo>
                  <a:pt x="1494282" y="2546604"/>
                </a:moveTo>
                <a:lnTo>
                  <a:pt x="1379830" y="2612669"/>
                </a:lnTo>
                <a:lnTo>
                  <a:pt x="1255471" y="2540889"/>
                </a:lnTo>
                <a:lnTo>
                  <a:pt x="1369924" y="2474824"/>
                </a:lnTo>
                <a:lnTo>
                  <a:pt x="1494282" y="2546604"/>
                </a:lnTo>
                <a:close/>
                <a:moveTo>
                  <a:pt x="1490929" y="2684450"/>
                </a:moveTo>
                <a:lnTo>
                  <a:pt x="1370000" y="2754249"/>
                </a:lnTo>
                <a:lnTo>
                  <a:pt x="1258976" y="2690165"/>
                </a:lnTo>
                <a:lnTo>
                  <a:pt x="1379906" y="2620366"/>
                </a:lnTo>
                <a:lnTo>
                  <a:pt x="1490929" y="2684450"/>
                </a:lnTo>
                <a:close/>
                <a:moveTo>
                  <a:pt x="1494282" y="2833802"/>
                </a:moveTo>
                <a:lnTo>
                  <a:pt x="1379830" y="2899867"/>
                </a:lnTo>
                <a:lnTo>
                  <a:pt x="1255471" y="2828087"/>
                </a:lnTo>
                <a:lnTo>
                  <a:pt x="1369924" y="2762022"/>
                </a:lnTo>
                <a:lnTo>
                  <a:pt x="1494282" y="2833802"/>
                </a:lnTo>
                <a:close/>
                <a:moveTo>
                  <a:pt x="1490853" y="2971648"/>
                </a:moveTo>
                <a:lnTo>
                  <a:pt x="1369924" y="3041447"/>
                </a:lnTo>
                <a:lnTo>
                  <a:pt x="1258900" y="2977363"/>
                </a:lnTo>
                <a:lnTo>
                  <a:pt x="1379830" y="2907564"/>
                </a:lnTo>
                <a:lnTo>
                  <a:pt x="1490853" y="2971648"/>
                </a:lnTo>
                <a:close/>
                <a:moveTo>
                  <a:pt x="1494358" y="3121000"/>
                </a:moveTo>
                <a:lnTo>
                  <a:pt x="1379906" y="3187065"/>
                </a:lnTo>
                <a:lnTo>
                  <a:pt x="1255547" y="3115285"/>
                </a:lnTo>
                <a:lnTo>
                  <a:pt x="1370000" y="3049219"/>
                </a:lnTo>
                <a:lnTo>
                  <a:pt x="1494358" y="3121000"/>
                </a:lnTo>
                <a:close/>
                <a:moveTo>
                  <a:pt x="1490929" y="3258922"/>
                </a:moveTo>
                <a:lnTo>
                  <a:pt x="1370000" y="3328721"/>
                </a:lnTo>
                <a:lnTo>
                  <a:pt x="1258976" y="3264637"/>
                </a:lnTo>
                <a:lnTo>
                  <a:pt x="1379906" y="3194837"/>
                </a:lnTo>
                <a:lnTo>
                  <a:pt x="1490929" y="3258922"/>
                </a:lnTo>
                <a:close/>
                <a:moveTo>
                  <a:pt x="1494282" y="3408274"/>
                </a:moveTo>
                <a:lnTo>
                  <a:pt x="1379830" y="3474339"/>
                </a:lnTo>
                <a:lnTo>
                  <a:pt x="1255471" y="3402559"/>
                </a:lnTo>
                <a:lnTo>
                  <a:pt x="1369924" y="3336493"/>
                </a:lnTo>
                <a:lnTo>
                  <a:pt x="1494282" y="3408274"/>
                </a:lnTo>
                <a:close/>
                <a:moveTo>
                  <a:pt x="1490853" y="3546119"/>
                </a:moveTo>
                <a:lnTo>
                  <a:pt x="1369924" y="3615919"/>
                </a:lnTo>
                <a:lnTo>
                  <a:pt x="1258900" y="3551834"/>
                </a:lnTo>
                <a:lnTo>
                  <a:pt x="1379830" y="3482035"/>
                </a:lnTo>
                <a:lnTo>
                  <a:pt x="1490853" y="3546119"/>
                </a:lnTo>
                <a:close/>
                <a:moveTo>
                  <a:pt x="1494358" y="3695472"/>
                </a:moveTo>
                <a:lnTo>
                  <a:pt x="1379906" y="3761537"/>
                </a:lnTo>
                <a:lnTo>
                  <a:pt x="1255547" y="3689757"/>
                </a:lnTo>
                <a:lnTo>
                  <a:pt x="1370000" y="3623691"/>
                </a:lnTo>
                <a:lnTo>
                  <a:pt x="1494358" y="3695472"/>
                </a:lnTo>
                <a:close/>
                <a:moveTo>
                  <a:pt x="1490929" y="3833317"/>
                </a:moveTo>
                <a:lnTo>
                  <a:pt x="1370000" y="3903117"/>
                </a:lnTo>
                <a:lnTo>
                  <a:pt x="1258976" y="3839032"/>
                </a:lnTo>
                <a:lnTo>
                  <a:pt x="1379906" y="3769233"/>
                </a:lnTo>
                <a:lnTo>
                  <a:pt x="1490929" y="3833317"/>
                </a:lnTo>
                <a:close/>
                <a:moveTo>
                  <a:pt x="1494282" y="3982669"/>
                </a:moveTo>
                <a:lnTo>
                  <a:pt x="1379830" y="4048735"/>
                </a:lnTo>
                <a:lnTo>
                  <a:pt x="1255471" y="3976954"/>
                </a:lnTo>
                <a:lnTo>
                  <a:pt x="1369924" y="3910889"/>
                </a:lnTo>
                <a:lnTo>
                  <a:pt x="1494282" y="3982669"/>
                </a:lnTo>
                <a:close/>
                <a:moveTo>
                  <a:pt x="1490853" y="4120591"/>
                </a:moveTo>
                <a:lnTo>
                  <a:pt x="1369924" y="4190390"/>
                </a:lnTo>
                <a:lnTo>
                  <a:pt x="1258900" y="4126306"/>
                </a:lnTo>
                <a:lnTo>
                  <a:pt x="1379830" y="4056507"/>
                </a:lnTo>
                <a:lnTo>
                  <a:pt x="1490853" y="4120591"/>
                </a:lnTo>
                <a:close/>
                <a:moveTo>
                  <a:pt x="1494282" y="4269943"/>
                </a:moveTo>
                <a:lnTo>
                  <a:pt x="1379830" y="4336009"/>
                </a:lnTo>
                <a:lnTo>
                  <a:pt x="1255471" y="4264228"/>
                </a:lnTo>
                <a:lnTo>
                  <a:pt x="1369924" y="4198163"/>
                </a:lnTo>
                <a:lnTo>
                  <a:pt x="1494282" y="4269943"/>
                </a:lnTo>
                <a:close/>
                <a:moveTo>
                  <a:pt x="1490929" y="4407789"/>
                </a:moveTo>
                <a:lnTo>
                  <a:pt x="1370000" y="4477588"/>
                </a:lnTo>
                <a:lnTo>
                  <a:pt x="1258976" y="4413504"/>
                </a:lnTo>
                <a:lnTo>
                  <a:pt x="1379906" y="4343705"/>
                </a:lnTo>
                <a:lnTo>
                  <a:pt x="1490929" y="4407789"/>
                </a:lnTo>
                <a:close/>
                <a:moveTo>
                  <a:pt x="1494282" y="4557141"/>
                </a:moveTo>
                <a:lnTo>
                  <a:pt x="1379830" y="4623206"/>
                </a:lnTo>
                <a:lnTo>
                  <a:pt x="1255471" y="4551426"/>
                </a:lnTo>
                <a:lnTo>
                  <a:pt x="1369924" y="4485361"/>
                </a:lnTo>
                <a:lnTo>
                  <a:pt x="1494282" y="4557141"/>
                </a:lnTo>
                <a:close/>
                <a:moveTo>
                  <a:pt x="1490853" y="4694987"/>
                </a:moveTo>
                <a:lnTo>
                  <a:pt x="1369924" y="4764786"/>
                </a:lnTo>
                <a:lnTo>
                  <a:pt x="1258900" y="4700702"/>
                </a:lnTo>
                <a:lnTo>
                  <a:pt x="1379830" y="4630903"/>
                </a:lnTo>
                <a:lnTo>
                  <a:pt x="1490853" y="4694987"/>
                </a:lnTo>
                <a:close/>
                <a:moveTo>
                  <a:pt x="1494282" y="4844339"/>
                </a:moveTo>
                <a:lnTo>
                  <a:pt x="1379830" y="4910404"/>
                </a:lnTo>
                <a:lnTo>
                  <a:pt x="1255471" y="4838624"/>
                </a:lnTo>
                <a:lnTo>
                  <a:pt x="1369924" y="4772559"/>
                </a:lnTo>
                <a:lnTo>
                  <a:pt x="1494282" y="4844339"/>
                </a:lnTo>
                <a:close/>
                <a:moveTo>
                  <a:pt x="1490929" y="4982261"/>
                </a:moveTo>
                <a:lnTo>
                  <a:pt x="1370000" y="5052060"/>
                </a:lnTo>
                <a:lnTo>
                  <a:pt x="1258976" y="4987976"/>
                </a:lnTo>
                <a:lnTo>
                  <a:pt x="1379906" y="4918177"/>
                </a:lnTo>
                <a:lnTo>
                  <a:pt x="1490929" y="4982261"/>
                </a:lnTo>
                <a:close/>
                <a:moveTo>
                  <a:pt x="1494282" y="5131613"/>
                </a:moveTo>
                <a:lnTo>
                  <a:pt x="1379830" y="5197678"/>
                </a:lnTo>
                <a:lnTo>
                  <a:pt x="1255471" y="5125898"/>
                </a:lnTo>
                <a:lnTo>
                  <a:pt x="1369924" y="5059833"/>
                </a:lnTo>
                <a:lnTo>
                  <a:pt x="1494282" y="5131613"/>
                </a:lnTo>
                <a:close/>
                <a:moveTo>
                  <a:pt x="1490853" y="5269459"/>
                </a:moveTo>
                <a:lnTo>
                  <a:pt x="1369924" y="5339258"/>
                </a:lnTo>
                <a:lnTo>
                  <a:pt x="1258900" y="5275174"/>
                </a:lnTo>
                <a:lnTo>
                  <a:pt x="1379830" y="5205375"/>
                </a:lnTo>
                <a:lnTo>
                  <a:pt x="1490853" y="5269459"/>
                </a:lnTo>
                <a:close/>
                <a:moveTo>
                  <a:pt x="1497559" y="5273345"/>
                </a:moveTo>
                <a:lnTo>
                  <a:pt x="1621917" y="5345126"/>
                </a:lnTo>
                <a:lnTo>
                  <a:pt x="1500988" y="5414925"/>
                </a:lnTo>
                <a:lnTo>
                  <a:pt x="1376629" y="5343144"/>
                </a:lnTo>
                <a:lnTo>
                  <a:pt x="1497559" y="5273345"/>
                </a:lnTo>
                <a:close/>
                <a:moveTo>
                  <a:pt x="1504264" y="5269459"/>
                </a:moveTo>
                <a:lnTo>
                  <a:pt x="1618717" y="5203393"/>
                </a:lnTo>
                <a:lnTo>
                  <a:pt x="1743075" y="5275174"/>
                </a:lnTo>
                <a:lnTo>
                  <a:pt x="1628623" y="5341239"/>
                </a:lnTo>
                <a:lnTo>
                  <a:pt x="1504264" y="5269459"/>
                </a:lnTo>
                <a:close/>
                <a:moveTo>
                  <a:pt x="1749704" y="5279060"/>
                </a:moveTo>
                <a:lnTo>
                  <a:pt x="1860728" y="5343144"/>
                </a:lnTo>
                <a:lnTo>
                  <a:pt x="1746275" y="5409210"/>
                </a:lnTo>
                <a:lnTo>
                  <a:pt x="1635252" y="5345126"/>
                </a:lnTo>
                <a:lnTo>
                  <a:pt x="1749704" y="5279060"/>
                </a:lnTo>
                <a:close/>
                <a:moveTo>
                  <a:pt x="1756410" y="5275174"/>
                </a:moveTo>
                <a:lnTo>
                  <a:pt x="1877339" y="5205375"/>
                </a:lnTo>
                <a:lnTo>
                  <a:pt x="1988363" y="5269459"/>
                </a:lnTo>
                <a:lnTo>
                  <a:pt x="1867434" y="5339258"/>
                </a:lnTo>
                <a:lnTo>
                  <a:pt x="1756410" y="5275174"/>
                </a:lnTo>
                <a:close/>
                <a:moveTo>
                  <a:pt x="1995069" y="5273345"/>
                </a:moveTo>
                <a:lnTo>
                  <a:pt x="2119427" y="5345126"/>
                </a:lnTo>
                <a:lnTo>
                  <a:pt x="1998497" y="5414925"/>
                </a:lnTo>
                <a:lnTo>
                  <a:pt x="1874139" y="5343144"/>
                </a:lnTo>
                <a:lnTo>
                  <a:pt x="1995069" y="5273345"/>
                </a:lnTo>
                <a:close/>
                <a:moveTo>
                  <a:pt x="2001698" y="5269459"/>
                </a:moveTo>
                <a:lnTo>
                  <a:pt x="2116150" y="5203393"/>
                </a:lnTo>
                <a:lnTo>
                  <a:pt x="2240509" y="5275174"/>
                </a:lnTo>
                <a:lnTo>
                  <a:pt x="2126056" y="5341239"/>
                </a:lnTo>
                <a:lnTo>
                  <a:pt x="2001698" y="5269459"/>
                </a:lnTo>
                <a:close/>
                <a:moveTo>
                  <a:pt x="2247214" y="5279060"/>
                </a:moveTo>
                <a:lnTo>
                  <a:pt x="2358238" y="5343144"/>
                </a:lnTo>
                <a:lnTo>
                  <a:pt x="2243785" y="5409210"/>
                </a:lnTo>
                <a:lnTo>
                  <a:pt x="2132762" y="5345126"/>
                </a:lnTo>
                <a:lnTo>
                  <a:pt x="2247214" y="5279060"/>
                </a:lnTo>
                <a:close/>
                <a:moveTo>
                  <a:pt x="2253920" y="5275174"/>
                </a:moveTo>
                <a:lnTo>
                  <a:pt x="2374849" y="5205375"/>
                </a:lnTo>
                <a:lnTo>
                  <a:pt x="2485873" y="5269459"/>
                </a:lnTo>
                <a:lnTo>
                  <a:pt x="2364943" y="5339258"/>
                </a:lnTo>
                <a:lnTo>
                  <a:pt x="2253920" y="5275174"/>
                </a:lnTo>
                <a:close/>
                <a:moveTo>
                  <a:pt x="2492502" y="5273345"/>
                </a:moveTo>
                <a:lnTo>
                  <a:pt x="2616861" y="5345126"/>
                </a:lnTo>
                <a:lnTo>
                  <a:pt x="2495931" y="5414925"/>
                </a:lnTo>
                <a:lnTo>
                  <a:pt x="2371573" y="5343144"/>
                </a:lnTo>
                <a:lnTo>
                  <a:pt x="2492502" y="5273345"/>
                </a:lnTo>
                <a:close/>
                <a:moveTo>
                  <a:pt x="2499208" y="5269459"/>
                </a:moveTo>
                <a:lnTo>
                  <a:pt x="2613660" y="5203393"/>
                </a:lnTo>
                <a:lnTo>
                  <a:pt x="2738019" y="5275174"/>
                </a:lnTo>
                <a:lnTo>
                  <a:pt x="2623566" y="5341239"/>
                </a:lnTo>
                <a:lnTo>
                  <a:pt x="2499208" y="5269459"/>
                </a:lnTo>
                <a:close/>
                <a:moveTo>
                  <a:pt x="2744724" y="5279060"/>
                </a:moveTo>
                <a:lnTo>
                  <a:pt x="2855747" y="5343144"/>
                </a:lnTo>
                <a:lnTo>
                  <a:pt x="2741295" y="5409210"/>
                </a:lnTo>
                <a:lnTo>
                  <a:pt x="2630272" y="5345126"/>
                </a:lnTo>
                <a:lnTo>
                  <a:pt x="2744724" y="5279060"/>
                </a:lnTo>
                <a:close/>
                <a:moveTo>
                  <a:pt x="2751354" y="5275174"/>
                </a:moveTo>
                <a:lnTo>
                  <a:pt x="2872283" y="5205375"/>
                </a:lnTo>
                <a:lnTo>
                  <a:pt x="2983306" y="5269459"/>
                </a:lnTo>
                <a:lnTo>
                  <a:pt x="2862377" y="5339258"/>
                </a:lnTo>
                <a:lnTo>
                  <a:pt x="2751354" y="5275174"/>
                </a:lnTo>
                <a:close/>
                <a:moveTo>
                  <a:pt x="2990012" y="5273345"/>
                </a:moveTo>
                <a:lnTo>
                  <a:pt x="3114370" y="5345126"/>
                </a:lnTo>
                <a:lnTo>
                  <a:pt x="2993441" y="5414925"/>
                </a:lnTo>
                <a:lnTo>
                  <a:pt x="2869082" y="5343144"/>
                </a:lnTo>
                <a:lnTo>
                  <a:pt x="2990012" y="5273345"/>
                </a:lnTo>
                <a:close/>
                <a:moveTo>
                  <a:pt x="2996717" y="5269459"/>
                </a:moveTo>
                <a:lnTo>
                  <a:pt x="3111170" y="5203393"/>
                </a:lnTo>
                <a:lnTo>
                  <a:pt x="3235528" y="5275174"/>
                </a:lnTo>
                <a:lnTo>
                  <a:pt x="3121076" y="5341239"/>
                </a:lnTo>
                <a:lnTo>
                  <a:pt x="2996717" y="5269459"/>
                </a:lnTo>
                <a:close/>
                <a:moveTo>
                  <a:pt x="3242158" y="5279060"/>
                </a:moveTo>
                <a:lnTo>
                  <a:pt x="3353181" y="5343144"/>
                </a:lnTo>
                <a:lnTo>
                  <a:pt x="3238729" y="5409210"/>
                </a:lnTo>
                <a:lnTo>
                  <a:pt x="3127705" y="5345126"/>
                </a:lnTo>
                <a:lnTo>
                  <a:pt x="3242158" y="5279060"/>
                </a:lnTo>
                <a:close/>
                <a:moveTo>
                  <a:pt x="3248863" y="5275174"/>
                </a:moveTo>
                <a:lnTo>
                  <a:pt x="3369793" y="5205375"/>
                </a:lnTo>
                <a:lnTo>
                  <a:pt x="3480816" y="5269459"/>
                </a:lnTo>
                <a:lnTo>
                  <a:pt x="3359887" y="5339258"/>
                </a:lnTo>
                <a:lnTo>
                  <a:pt x="3248863" y="5275174"/>
                </a:lnTo>
                <a:close/>
                <a:moveTo>
                  <a:pt x="3487522" y="5273345"/>
                </a:moveTo>
                <a:lnTo>
                  <a:pt x="3611880" y="5345126"/>
                </a:lnTo>
                <a:lnTo>
                  <a:pt x="3490951" y="5414925"/>
                </a:lnTo>
                <a:lnTo>
                  <a:pt x="3366592" y="5343144"/>
                </a:lnTo>
                <a:lnTo>
                  <a:pt x="3487522" y="5273345"/>
                </a:lnTo>
                <a:close/>
                <a:moveTo>
                  <a:pt x="3494151" y="5269459"/>
                </a:moveTo>
                <a:lnTo>
                  <a:pt x="3608604" y="5203393"/>
                </a:lnTo>
                <a:lnTo>
                  <a:pt x="3732962" y="5275174"/>
                </a:lnTo>
                <a:lnTo>
                  <a:pt x="3618509" y="5341239"/>
                </a:lnTo>
                <a:lnTo>
                  <a:pt x="3494151" y="5269459"/>
                </a:lnTo>
                <a:close/>
                <a:moveTo>
                  <a:pt x="3739667" y="5279060"/>
                </a:moveTo>
                <a:lnTo>
                  <a:pt x="3850691" y="5343144"/>
                </a:lnTo>
                <a:lnTo>
                  <a:pt x="3736239" y="5409210"/>
                </a:lnTo>
                <a:lnTo>
                  <a:pt x="3625215" y="5345126"/>
                </a:lnTo>
                <a:lnTo>
                  <a:pt x="3739667" y="5279060"/>
                </a:lnTo>
                <a:close/>
                <a:moveTo>
                  <a:pt x="3746297" y="5275174"/>
                </a:moveTo>
                <a:lnTo>
                  <a:pt x="3867226" y="5205375"/>
                </a:lnTo>
                <a:lnTo>
                  <a:pt x="3978250" y="5269459"/>
                </a:lnTo>
                <a:lnTo>
                  <a:pt x="3857320" y="5339258"/>
                </a:lnTo>
                <a:lnTo>
                  <a:pt x="3746297" y="5275174"/>
                </a:lnTo>
                <a:close/>
                <a:moveTo>
                  <a:pt x="3984955" y="5273345"/>
                </a:moveTo>
                <a:lnTo>
                  <a:pt x="4109314" y="5345126"/>
                </a:lnTo>
                <a:lnTo>
                  <a:pt x="3988384" y="5414925"/>
                </a:lnTo>
                <a:lnTo>
                  <a:pt x="3864026" y="5343144"/>
                </a:lnTo>
                <a:lnTo>
                  <a:pt x="3984955" y="5273345"/>
                </a:lnTo>
                <a:close/>
                <a:moveTo>
                  <a:pt x="3991661" y="5269459"/>
                </a:moveTo>
                <a:lnTo>
                  <a:pt x="4106113" y="5203393"/>
                </a:lnTo>
                <a:lnTo>
                  <a:pt x="4230472" y="5275174"/>
                </a:lnTo>
                <a:lnTo>
                  <a:pt x="4116019" y="5341239"/>
                </a:lnTo>
                <a:lnTo>
                  <a:pt x="3991661" y="5269459"/>
                </a:lnTo>
                <a:close/>
                <a:moveTo>
                  <a:pt x="4237177" y="5279060"/>
                </a:moveTo>
                <a:lnTo>
                  <a:pt x="4348201" y="5343144"/>
                </a:lnTo>
                <a:lnTo>
                  <a:pt x="4233748" y="5409210"/>
                </a:lnTo>
                <a:lnTo>
                  <a:pt x="4122725" y="5345126"/>
                </a:lnTo>
                <a:lnTo>
                  <a:pt x="4237177" y="5279060"/>
                </a:lnTo>
                <a:close/>
                <a:moveTo>
                  <a:pt x="4243807" y="5275174"/>
                </a:moveTo>
                <a:lnTo>
                  <a:pt x="4364736" y="5205375"/>
                </a:lnTo>
                <a:lnTo>
                  <a:pt x="4475760" y="5269459"/>
                </a:lnTo>
                <a:lnTo>
                  <a:pt x="4354830" y="5339258"/>
                </a:lnTo>
                <a:lnTo>
                  <a:pt x="4243807" y="5275174"/>
                </a:lnTo>
                <a:close/>
                <a:moveTo>
                  <a:pt x="4482465" y="5273345"/>
                </a:moveTo>
                <a:lnTo>
                  <a:pt x="4606824" y="5345126"/>
                </a:lnTo>
                <a:lnTo>
                  <a:pt x="4485894" y="5414925"/>
                </a:lnTo>
                <a:lnTo>
                  <a:pt x="4361536" y="5343144"/>
                </a:lnTo>
                <a:lnTo>
                  <a:pt x="4482465" y="5273345"/>
                </a:lnTo>
                <a:close/>
                <a:moveTo>
                  <a:pt x="4489095" y="5269459"/>
                </a:moveTo>
                <a:lnTo>
                  <a:pt x="4603547" y="5203393"/>
                </a:lnTo>
                <a:lnTo>
                  <a:pt x="4727906" y="5275174"/>
                </a:lnTo>
                <a:lnTo>
                  <a:pt x="4613453" y="5341239"/>
                </a:lnTo>
                <a:lnTo>
                  <a:pt x="4489095" y="5269459"/>
                </a:lnTo>
                <a:close/>
                <a:moveTo>
                  <a:pt x="4734611" y="5279060"/>
                </a:moveTo>
                <a:lnTo>
                  <a:pt x="4845634" y="5343144"/>
                </a:lnTo>
                <a:lnTo>
                  <a:pt x="4731182" y="5409210"/>
                </a:lnTo>
                <a:lnTo>
                  <a:pt x="4620159" y="5345126"/>
                </a:lnTo>
                <a:lnTo>
                  <a:pt x="4734611" y="5279060"/>
                </a:lnTo>
                <a:close/>
                <a:moveTo>
                  <a:pt x="4741316" y="5275174"/>
                </a:moveTo>
                <a:lnTo>
                  <a:pt x="4862246" y="5205375"/>
                </a:lnTo>
                <a:lnTo>
                  <a:pt x="4973269" y="5269459"/>
                </a:lnTo>
                <a:lnTo>
                  <a:pt x="4852340" y="5339258"/>
                </a:lnTo>
                <a:lnTo>
                  <a:pt x="4741316" y="5275174"/>
                </a:lnTo>
                <a:close/>
                <a:moveTo>
                  <a:pt x="4979899" y="5273345"/>
                </a:moveTo>
                <a:lnTo>
                  <a:pt x="5104257" y="5345126"/>
                </a:lnTo>
                <a:lnTo>
                  <a:pt x="4983328" y="5414925"/>
                </a:lnTo>
                <a:lnTo>
                  <a:pt x="4858969" y="5343144"/>
                </a:lnTo>
                <a:lnTo>
                  <a:pt x="4979899" y="5273345"/>
                </a:lnTo>
                <a:close/>
                <a:moveTo>
                  <a:pt x="4986604" y="5269459"/>
                </a:moveTo>
                <a:lnTo>
                  <a:pt x="5101057" y="5203393"/>
                </a:lnTo>
                <a:lnTo>
                  <a:pt x="5225415" y="5275174"/>
                </a:lnTo>
                <a:lnTo>
                  <a:pt x="5110963" y="5341239"/>
                </a:lnTo>
                <a:lnTo>
                  <a:pt x="4986604" y="5269459"/>
                </a:lnTo>
                <a:close/>
                <a:moveTo>
                  <a:pt x="5232121" y="5279060"/>
                </a:moveTo>
                <a:lnTo>
                  <a:pt x="5343144" y="5343144"/>
                </a:lnTo>
                <a:lnTo>
                  <a:pt x="5228692" y="5409210"/>
                </a:lnTo>
                <a:lnTo>
                  <a:pt x="5117668" y="5345126"/>
                </a:lnTo>
                <a:lnTo>
                  <a:pt x="5232121" y="5279060"/>
                </a:lnTo>
                <a:close/>
                <a:moveTo>
                  <a:pt x="5238750" y="5275174"/>
                </a:moveTo>
                <a:lnTo>
                  <a:pt x="5359680" y="5205375"/>
                </a:lnTo>
                <a:lnTo>
                  <a:pt x="5470703" y="5269459"/>
                </a:lnTo>
                <a:lnTo>
                  <a:pt x="5349774" y="5339258"/>
                </a:lnTo>
                <a:lnTo>
                  <a:pt x="5238750" y="5275174"/>
                </a:lnTo>
                <a:close/>
                <a:moveTo>
                  <a:pt x="5477409" y="5273345"/>
                </a:moveTo>
                <a:lnTo>
                  <a:pt x="5601767" y="5345126"/>
                </a:lnTo>
                <a:lnTo>
                  <a:pt x="5480838" y="5414925"/>
                </a:lnTo>
                <a:lnTo>
                  <a:pt x="5356479" y="5343144"/>
                </a:lnTo>
                <a:lnTo>
                  <a:pt x="5477409" y="5273345"/>
                </a:lnTo>
                <a:close/>
                <a:moveTo>
                  <a:pt x="5366385" y="5201488"/>
                </a:moveTo>
                <a:lnTo>
                  <a:pt x="5480838" y="5135423"/>
                </a:lnTo>
                <a:lnTo>
                  <a:pt x="5591861" y="5199507"/>
                </a:lnTo>
                <a:lnTo>
                  <a:pt x="5477409" y="5265573"/>
                </a:lnTo>
                <a:lnTo>
                  <a:pt x="5366385" y="5201488"/>
                </a:lnTo>
                <a:close/>
                <a:moveTo>
                  <a:pt x="5356479" y="5055947"/>
                </a:moveTo>
                <a:lnTo>
                  <a:pt x="5477409" y="4986147"/>
                </a:lnTo>
                <a:lnTo>
                  <a:pt x="5601767" y="5057928"/>
                </a:lnTo>
                <a:lnTo>
                  <a:pt x="5480838" y="5127727"/>
                </a:lnTo>
                <a:lnTo>
                  <a:pt x="5356479" y="5055947"/>
                </a:lnTo>
                <a:close/>
                <a:moveTo>
                  <a:pt x="5366385" y="4914291"/>
                </a:moveTo>
                <a:lnTo>
                  <a:pt x="5480838" y="4848225"/>
                </a:lnTo>
                <a:lnTo>
                  <a:pt x="5591861" y="4912309"/>
                </a:lnTo>
                <a:lnTo>
                  <a:pt x="5477409" y="4978375"/>
                </a:lnTo>
                <a:lnTo>
                  <a:pt x="5366385" y="4914291"/>
                </a:lnTo>
                <a:close/>
                <a:moveTo>
                  <a:pt x="5356479" y="4768672"/>
                </a:moveTo>
                <a:lnTo>
                  <a:pt x="5477409" y="4698873"/>
                </a:lnTo>
                <a:lnTo>
                  <a:pt x="5601767" y="4770654"/>
                </a:lnTo>
                <a:lnTo>
                  <a:pt x="5480838" y="4840453"/>
                </a:lnTo>
                <a:lnTo>
                  <a:pt x="5356479" y="4768672"/>
                </a:lnTo>
                <a:close/>
                <a:moveTo>
                  <a:pt x="5366385" y="4627093"/>
                </a:moveTo>
                <a:lnTo>
                  <a:pt x="5480838" y="4561027"/>
                </a:lnTo>
                <a:lnTo>
                  <a:pt x="5591861" y="4625111"/>
                </a:lnTo>
                <a:lnTo>
                  <a:pt x="5477409" y="4691177"/>
                </a:lnTo>
                <a:lnTo>
                  <a:pt x="5366385" y="4627093"/>
                </a:lnTo>
                <a:close/>
                <a:moveTo>
                  <a:pt x="5356479" y="4481475"/>
                </a:moveTo>
                <a:lnTo>
                  <a:pt x="5477409" y="4411676"/>
                </a:lnTo>
                <a:lnTo>
                  <a:pt x="5601767" y="4483456"/>
                </a:lnTo>
                <a:lnTo>
                  <a:pt x="5480838" y="4553255"/>
                </a:lnTo>
                <a:lnTo>
                  <a:pt x="5356479" y="4481475"/>
                </a:lnTo>
                <a:close/>
                <a:moveTo>
                  <a:pt x="5366385" y="4339819"/>
                </a:moveTo>
                <a:lnTo>
                  <a:pt x="5480838" y="4273753"/>
                </a:lnTo>
                <a:lnTo>
                  <a:pt x="5591861" y="4337838"/>
                </a:lnTo>
                <a:lnTo>
                  <a:pt x="5477409" y="4403903"/>
                </a:lnTo>
                <a:lnTo>
                  <a:pt x="5366385" y="4339819"/>
                </a:lnTo>
                <a:close/>
                <a:moveTo>
                  <a:pt x="5356479" y="4194277"/>
                </a:moveTo>
                <a:lnTo>
                  <a:pt x="5477409" y="4124478"/>
                </a:lnTo>
                <a:lnTo>
                  <a:pt x="5601767" y="4196258"/>
                </a:lnTo>
                <a:lnTo>
                  <a:pt x="5480838" y="4266057"/>
                </a:lnTo>
                <a:lnTo>
                  <a:pt x="5356479" y="4194277"/>
                </a:lnTo>
                <a:close/>
                <a:moveTo>
                  <a:pt x="5366385" y="4052621"/>
                </a:moveTo>
                <a:lnTo>
                  <a:pt x="5480838" y="3986555"/>
                </a:lnTo>
                <a:lnTo>
                  <a:pt x="5591861" y="4050640"/>
                </a:lnTo>
                <a:lnTo>
                  <a:pt x="5477409" y="4116705"/>
                </a:lnTo>
                <a:lnTo>
                  <a:pt x="5366385" y="4052621"/>
                </a:lnTo>
                <a:close/>
                <a:moveTo>
                  <a:pt x="5356479" y="3907003"/>
                </a:moveTo>
                <a:lnTo>
                  <a:pt x="5477409" y="3837204"/>
                </a:lnTo>
                <a:lnTo>
                  <a:pt x="5601767" y="3908984"/>
                </a:lnTo>
                <a:lnTo>
                  <a:pt x="5480838" y="3978783"/>
                </a:lnTo>
                <a:lnTo>
                  <a:pt x="5356479" y="3907003"/>
                </a:lnTo>
                <a:close/>
                <a:moveTo>
                  <a:pt x="5366385" y="3765423"/>
                </a:moveTo>
                <a:lnTo>
                  <a:pt x="5480838" y="3699358"/>
                </a:lnTo>
                <a:lnTo>
                  <a:pt x="5591861" y="3763442"/>
                </a:lnTo>
                <a:lnTo>
                  <a:pt x="5477409" y="3829507"/>
                </a:lnTo>
                <a:lnTo>
                  <a:pt x="5366385" y="3765423"/>
                </a:lnTo>
                <a:close/>
                <a:moveTo>
                  <a:pt x="5356479" y="3619805"/>
                </a:moveTo>
                <a:lnTo>
                  <a:pt x="5477409" y="3550006"/>
                </a:lnTo>
                <a:lnTo>
                  <a:pt x="5601767" y="3621786"/>
                </a:lnTo>
                <a:lnTo>
                  <a:pt x="5480838" y="3691585"/>
                </a:lnTo>
                <a:lnTo>
                  <a:pt x="5356479" y="3619805"/>
                </a:lnTo>
                <a:close/>
                <a:moveTo>
                  <a:pt x="5366385" y="3478149"/>
                </a:moveTo>
                <a:lnTo>
                  <a:pt x="5480838" y="3412084"/>
                </a:lnTo>
                <a:lnTo>
                  <a:pt x="5591861" y="3476168"/>
                </a:lnTo>
                <a:lnTo>
                  <a:pt x="5477409" y="3542233"/>
                </a:lnTo>
                <a:lnTo>
                  <a:pt x="5366385" y="3478149"/>
                </a:lnTo>
                <a:close/>
                <a:moveTo>
                  <a:pt x="5356479" y="3332607"/>
                </a:moveTo>
                <a:lnTo>
                  <a:pt x="5477409" y="3262808"/>
                </a:lnTo>
                <a:lnTo>
                  <a:pt x="5601767" y="3334588"/>
                </a:lnTo>
                <a:lnTo>
                  <a:pt x="5480838" y="3404387"/>
                </a:lnTo>
                <a:lnTo>
                  <a:pt x="5356479" y="3332607"/>
                </a:lnTo>
                <a:close/>
                <a:moveTo>
                  <a:pt x="5366385" y="3190951"/>
                </a:moveTo>
                <a:lnTo>
                  <a:pt x="5480838" y="3124886"/>
                </a:lnTo>
                <a:lnTo>
                  <a:pt x="5591861" y="3188970"/>
                </a:lnTo>
                <a:lnTo>
                  <a:pt x="5477409" y="3255036"/>
                </a:lnTo>
                <a:lnTo>
                  <a:pt x="5366385" y="3190951"/>
                </a:lnTo>
                <a:close/>
                <a:moveTo>
                  <a:pt x="5356479" y="3045333"/>
                </a:moveTo>
                <a:lnTo>
                  <a:pt x="5477409" y="2975534"/>
                </a:lnTo>
                <a:lnTo>
                  <a:pt x="5601767" y="3047314"/>
                </a:lnTo>
                <a:lnTo>
                  <a:pt x="5480838" y="3117114"/>
                </a:lnTo>
                <a:lnTo>
                  <a:pt x="5356479" y="3045333"/>
                </a:lnTo>
                <a:close/>
                <a:moveTo>
                  <a:pt x="5366385" y="2903754"/>
                </a:moveTo>
                <a:lnTo>
                  <a:pt x="5480838" y="2837688"/>
                </a:lnTo>
                <a:lnTo>
                  <a:pt x="5591861" y="2901772"/>
                </a:lnTo>
                <a:lnTo>
                  <a:pt x="5477409" y="2967838"/>
                </a:lnTo>
                <a:lnTo>
                  <a:pt x="5366385" y="2903754"/>
                </a:lnTo>
                <a:close/>
                <a:moveTo>
                  <a:pt x="5356479" y="2758135"/>
                </a:moveTo>
                <a:lnTo>
                  <a:pt x="5477409" y="2688336"/>
                </a:lnTo>
                <a:lnTo>
                  <a:pt x="5601767" y="2760117"/>
                </a:lnTo>
                <a:lnTo>
                  <a:pt x="5480838" y="2829916"/>
                </a:lnTo>
                <a:lnTo>
                  <a:pt x="5356479" y="2758135"/>
                </a:lnTo>
                <a:close/>
                <a:moveTo>
                  <a:pt x="5366385" y="2616479"/>
                </a:moveTo>
                <a:lnTo>
                  <a:pt x="5480838" y="2550414"/>
                </a:lnTo>
                <a:lnTo>
                  <a:pt x="5591861" y="2614498"/>
                </a:lnTo>
                <a:lnTo>
                  <a:pt x="5477409" y="2680564"/>
                </a:lnTo>
                <a:lnTo>
                  <a:pt x="5366385" y="2616479"/>
                </a:lnTo>
                <a:close/>
                <a:moveTo>
                  <a:pt x="5356479" y="2470937"/>
                </a:moveTo>
                <a:lnTo>
                  <a:pt x="5477409" y="2401138"/>
                </a:lnTo>
                <a:lnTo>
                  <a:pt x="5601767" y="2472919"/>
                </a:lnTo>
                <a:lnTo>
                  <a:pt x="5480838" y="2542718"/>
                </a:lnTo>
                <a:lnTo>
                  <a:pt x="5356479" y="2470937"/>
                </a:lnTo>
                <a:close/>
                <a:moveTo>
                  <a:pt x="5366385" y="2329282"/>
                </a:moveTo>
                <a:lnTo>
                  <a:pt x="5480838" y="2263216"/>
                </a:lnTo>
                <a:lnTo>
                  <a:pt x="5591861" y="2327301"/>
                </a:lnTo>
                <a:lnTo>
                  <a:pt x="5477409" y="2393366"/>
                </a:lnTo>
                <a:lnTo>
                  <a:pt x="5366385" y="2329282"/>
                </a:lnTo>
                <a:close/>
                <a:moveTo>
                  <a:pt x="5356479" y="2183664"/>
                </a:moveTo>
                <a:lnTo>
                  <a:pt x="5477409" y="2113864"/>
                </a:lnTo>
                <a:lnTo>
                  <a:pt x="5601767" y="2185645"/>
                </a:lnTo>
                <a:lnTo>
                  <a:pt x="5480838" y="2255444"/>
                </a:lnTo>
                <a:lnTo>
                  <a:pt x="5356479" y="2183664"/>
                </a:lnTo>
                <a:close/>
                <a:moveTo>
                  <a:pt x="5366385" y="2042084"/>
                </a:moveTo>
                <a:lnTo>
                  <a:pt x="5480838" y="1976019"/>
                </a:lnTo>
                <a:lnTo>
                  <a:pt x="5591861" y="2040103"/>
                </a:lnTo>
                <a:lnTo>
                  <a:pt x="5477409" y="2106168"/>
                </a:lnTo>
                <a:lnTo>
                  <a:pt x="5366385" y="2042084"/>
                </a:lnTo>
                <a:close/>
                <a:moveTo>
                  <a:pt x="5356479" y="1896466"/>
                </a:moveTo>
                <a:lnTo>
                  <a:pt x="5477409" y="1826666"/>
                </a:lnTo>
                <a:lnTo>
                  <a:pt x="5601767" y="1898447"/>
                </a:lnTo>
                <a:lnTo>
                  <a:pt x="5480838" y="1968246"/>
                </a:lnTo>
                <a:lnTo>
                  <a:pt x="5356479" y="1896466"/>
                </a:lnTo>
                <a:close/>
                <a:moveTo>
                  <a:pt x="5366385" y="1754810"/>
                </a:moveTo>
                <a:lnTo>
                  <a:pt x="5480838" y="1688744"/>
                </a:lnTo>
                <a:lnTo>
                  <a:pt x="5591861" y="1752829"/>
                </a:lnTo>
                <a:lnTo>
                  <a:pt x="5477409" y="1818894"/>
                </a:lnTo>
                <a:lnTo>
                  <a:pt x="5366385" y="1754810"/>
                </a:lnTo>
                <a:close/>
                <a:moveTo>
                  <a:pt x="5356479" y="1609268"/>
                </a:moveTo>
                <a:lnTo>
                  <a:pt x="5477409" y="1539469"/>
                </a:lnTo>
                <a:lnTo>
                  <a:pt x="5601767" y="1611249"/>
                </a:lnTo>
                <a:lnTo>
                  <a:pt x="5480838" y="1681048"/>
                </a:lnTo>
                <a:lnTo>
                  <a:pt x="5356479" y="1609268"/>
                </a:lnTo>
                <a:close/>
                <a:moveTo>
                  <a:pt x="5366385" y="1467612"/>
                </a:moveTo>
                <a:lnTo>
                  <a:pt x="5480838" y="1401547"/>
                </a:lnTo>
                <a:lnTo>
                  <a:pt x="5591861" y="1465631"/>
                </a:lnTo>
                <a:lnTo>
                  <a:pt x="5477409" y="1531696"/>
                </a:lnTo>
                <a:lnTo>
                  <a:pt x="5366385" y="1467612"/>
                </a:lnTo>
                <a:close/>
                <a:moveTo>
                  <a:pt x="5359756" y="1463726"/>
                </a:moveTo>
                <a:lnTo>
                  <a:pt x="5235397" y="1391945"/>
                </a:lnTo>
                <a:lnTo>
                  <a:pt x="5349850" y="1325880"/>
                </a:lnTo>
                <a:lnTo>
                  <a:pt x="5474208" y="1397660"/>
                </a:lnTo>
                <a:lnTo>
                  <a:pt x="5359756" y="1463726"/>
                </a:lnTo>
                <a:close/>
                <a:moveTo>
                  <a:pt x="5353050" y="1467612"/>
                </a:moveTo>
                <a:lnTo>
                  <a:pt x="5232121" y="1537411"/>
                </a:lnTo>
                <a:lnTo>
                  <a:pt x="5107762" y="1465631"/>
                </a:lnTo>
                <a:lnTo>
                  <a:pt x="5228692" y="1395832"/>
                </a:lnTo>
                <a:lnTo>
                  <a:pt x="5353050" y="1467612"/>
                </a:lnTo>
                <a:close/>
                <a:moveTo>
                  <a:pt x="5101057" y="1461745"/>
                </a:moveTo>
                <a:lnTo>
                  <a:pt x="4990033" y="1397660"/>
                </a:lnTo>
                <a:lnTo>
                  <a:pt x="5110963" y="1327861"/>
                </a:lnTo>
                <a:lnTo>
                  <a:pt x="5221986" y="1391945"/>
                </a:lnTo>
                <a:lnTo>
                  <a:pt x="5101057" y="1461745"/>
                </a:lnTo>
                <a:close/>
                <a:moveTo>
                  <a:pt x="5094351" y="1465631"/>
                </a:moveTo>
                <a:lnTo>
                  <a:pt x="4979899" y="1531696"/>
                </a:lnTo>
                <a:lnTo>
                  <a:pt x="4868876" y="1467612"/>
                </a:lnTo>
                <a:lnTo>
                  <a:pt x="4983328" y="1401547"/>
                </a:lnTo>
                <a:lnTo>
                  <a:pt x="5094351" y="1465631"/>
                </a:lnTo>
                <a:close/>
                <a:moveTo>
                  <a:pt x="4862246" y="1463726"/>
                </a:moveTo>
                <a:lnTo>
                  <a:pt x="4737888" y="1391945"/>
                </a:lnTo>
                <a:lnTo>
                  <a:pt x="4852340" y="1325880"/>
                </a:lnTo>
                <a:lnTo>
                  <a:pt x="4976698" y="1397660"/>
                </a:lnTo>
                <a:lnTo>
                  <a:pt x="4862246" y="1463726"/>
                </a:lnTo>
                <a:close/>
                <a:moveTo>
                  <a:pt x="4855541" y="1467612"/>
                </a:moveTo>
                <a:lnTo>
                  <a:pt x="4734611" y="1537411"/>
                </a:lnTo>
                <a:lnTo>
                  <a:pt x="4610253" y="1465631"/>
                </a:lnTo>
                <a:lnTo>
                  <a:pt x="4731182" y="1395832"/>
                </a:lnTo>
                <a:lnTo>
                  <a:pt x="4855541" y="1467612"/>
                </a:lnTo>
                <a:close/>
                <a:moveTo>
                  <a:pt x="4603547" y="1461745"/>
                </a:moveTo>
                <a:lnTo>
                  <a:pt x="4492524" y="1397660"/>
                </a:lnTo>
                <a:lnTo>
                  <a:pt x="4613453" y="1327861"/>
                </a:lnTo>
                <a:lnTo>
                  <a:pt x="4724477" y="1391945"/>
                </a:lnTo>
                <a:lnTo>
                  <a:pt x="4603547" y="1461745"/>
                </a:lnTo>
                <a:close/>
                <a:moveTo>
                  <a:pt x="4596842" y="1465631"/>
                </a:moveTo>
                <a:lnTo>
                  <a:pt x="4482389" y="1531696"/>
                </a:lnTo>
                <a:lnTo>
                  <a:pt x="4371366" y="1467612"/>
                </a:lnTo>
                <a:lnTo>
                  <a:pt x="4485818" y="1401547"/>
                </a:lnTo>
                <a:lnTo>
                  <a:pt x="4596842" y="1465631"/>
                </a:lnTo>
                <a:close/>
                <a:moveTo>
                  <a:pt x="4364736" y="1463726"/>
                </a:moveTo>
                <a:lnTo>
                  <a:pt x="4240378" y="1391945"/>
                </a:lnTo>
                <a:lnTo>
                  <a:pt x="4354830" y="1325880"/>
                </a:lnTo>
                <a:lnTo>
                  <a:pt x="4479189" y="1397660"/>
                </a:lnTo>
                <a:lnTo>
                  <a:pt x="4364736" y="1463726"/>
                </a:lnTo>
                <a:close/>
                <a:moveTo>
                  <a:pt x="4358107" y="1467612"/>
                </a:moveTo>
                <a:lnTo>
                  <a:pt x="4237177" y="1537411"/>
                </a:lnTo>
                <a:lnTo>
                  <a:pt x="4112819" y="1465631"/>
                </a:lnTo>
                <a:lnTo>
                  <a:pt x="4233748" y="1395832"/>
                </a:lnTo>
                <a:lnTo>
                  <a:pt x="4358107" y="1467612"/>
                </a:lnTo>
                <a:close/>
                <a:moveTo>
                  <a:pt x="4106113" y="1461745"/>
                </a:moveTo>
                <a:lnTo>
                  <a:pt x="3995090" y="1397660"/>
                </a:lnTo>
                <a:lnTo>
                  <a:pt x="4116019" y="1327861"/>
                </a:lnTo>
                <a:lnTo>
                  <a:pt x="4227043" y="1391945"/>
                </a:lnTo>
                <a:lnTo>
                  <a:pt x="4106113" y="1461745"/>
                </a:lnTo>
                <a:close/>
                <a:moveTo>
                  <a:pt x="4099408" y="1465631"/>
                </a:moveTo>
                <a:lnTo>
                  <a:pt x="3984955" y="1531696"/>
                </a:lnTo>
                <a:lnTo>
                  <a:pt x="3873932" y="1467612"/>
                </a:lnTo>
                <a:lnTo>
                  <a:pt x="3988384" y="1401547"/>
                </a:lnTo>
                <a:lnTo>
                  <a:pt x="4099408" y="1465631"/>
                </a:lnTo>
                <a:close/>
                <a:moveTo>
                  <a:pt x="3867302" y="1463726"/>
                </a:moveTo>
                <a:lnTo>
                  <a:pt x="3742944" y="1391945"/>
                </a:lnTo>
                <a:lnTo>
                  <a:pt x="3857397" y="1325880"/>
                </a:lnTo>
                <a:lnTo>
                  <a:pt x="3981755" y="1397660"/>
                </a:lnTo>
                <a:lnTo>
                  <a:pt x="3867302" y="1463726"/>
                </a:lnTo>
                <a:close/>
                <a:moveTo>
                  <a:pt x="3860597" y="1467612"/>
                </a:moveTo>
                <a:lnTo>
                  <a:pt x="3739667" y="1537411"/>
                </a:lnTo>
                <a:lnTo>
                  <a:pt x="3615309" y="1465631"/>
                </a:lnTo>
                <a:lnTo>
                  <a:pt x="3736239" y="1395832"/>
                </a:lnTo>
                <a:lnTo>
                  <a:pt x="3860597" y="1467612"/>
                </a:lnTo>
                <a:close/>
                <a:moveTo>
                  <a:pt x="3608604" y="1461745"/>
                </a:moveTo>
                <a:lnTo>
                  <a:pt x="3497580" y="1397660"/>
                </a:lnTo>
                <a:lnTo>
                  <a:pt x="3618509" y="1327861"/>
                </a:lnTo>
                <a:lnTo>
                  <a:pt x="3729533" y="1391945"/>
                </a:lnTo>
                <a:lnTo>
                  <a:pt x="3608604" y="1461745"/>
                </a:lnTo>
                <a:close/>
                <a:moveTo>
                  <a:pt x="3601898" y="1465631"/>
                </a:moveTo>
                <a:lnTo>
                  <a:pt x="3487446" y="1531696"/>
                </a:lnTo>
                <a:lnTo>
                  <a:pt x="3376422" y="1467612"/>
                </a:lnTo>
                <a:lnTo>
                  <a:pt x="3490874" y="1401547"/>
                </a:lnTo>
                <a:lnTo>
                  <a:pt x="3601898" y="1465631"/>
                </a:lnTo>
                <a:close/>
                <a:moveTo>
                  <a:pt x="3369793" y="1463726"/>
                </a:moveTo>
                <a:lnTo>
                  <a:pt x="3245434" y="1391945"/>
                </a:lnTo>
                <a:lnTo>
                  <a:pt x="3359887" y="1325880"/>
                </a:lnTo>
                <a:lnTo>
                  <a:pt x="3484245" y="1397660"/>
                </a:lnTo>
                <a:lnTo>
                  <a:pt x="3369793" y="1463726"/>
                </a:lnTo>
                <a:close/>
                <a:moveTo>
                  <a:pt x="3363163" y="1467612"/>
                </a:moveTo>
                <a:lnTo>
                  <a:pt x="3242234" y="1537411"/>
                </a:lnTo>
                <a:lnTo>
                  <a:pt x="3117876" y="1465631"/>
                </a:lnTo>
                <a:lnTo>
                  <a:pt x="3238805" y="1395832"/>
                </a:lnTo>
                <a:lnTo>
                  <a:pt x="3363163" y="1467612"/>
                </a:lnTo>
                <a:close/>
                <a:moveTo>
                  <a:pt x="3111094" y="1461745"/>
                </a:moveTo>
                <a:lnTo>
                  <a:pt x="3000070" y="1397660"/>
                </a:lnTo>
                <a:lnTo>
                  <a:pt x="3121000" y="1327861"/>
                </a:lnTo>
                <a:lnTo>
                  <a:pt x="3232023" y="1391945"/>
                </a:lnTo>
                <a:lnTo>
                  <a:pt x="3111094" y="1461745"/>
                </a:lnTo>
                <a:close/>
                <a:moveTo>
                  <a:pt x="3104464" y="1465631"/>
                </a:moveTo>
                <a:lnTo>
                  <a:pt x="2990012" y="1531696"/>
                </a:lnTo>
                <a:lnTo>
                  <a:pt x="2878989" y="1467612"/>
                </a:lnTo>
                <a:lnTo>
                  <a:pt x="2993441" y="1401547"/>
                </a:lnTo>
                <a:lnTo>
                  <a:pt x="3104464" y="1465631"/>
                </a:lnTo>
                <a:close/>
                <a:moveTo>
                  <a:pt x="2872359" y="1463726"/>
                </a:moveTo>
                <a:lnTo>
                  <a:pt x="2748001" y="1391945"/>
                </a:lnTo>
                <a:lnTo>
                  <a:pt x="2862453" y="1325880"/>
                </a:lnTo>
                <a:lnTo>
                  <a:pt x="2986812" y="1397660"/>
                </a:lnTo>
                <a:lnTo>
                  <a:pt x="2872359" y="1463726"/>
                </a:lnTo>
                <a:close/>
                <a:moveTo>
                  <a:pt x="2865654" y="1467612"/>
                </a:moveTo>
                <a:lnTo>
                  <a:pt x="2744724" y="1537411"/>
                </a:lnTo>
                <a:lnTo>
                  <a:pt x="2620366" y="1465631"/>
                </a:lnTo>
                <a:lnTo>
                  <a:pt x="2741295" y="1395832"/>
                </a:lnTo>
                <a:lnTo>
                  <a:pt x="2865654" y="1467612"/>
                </a:lnTo>
                <a:close/>
                <a:moveTo>
                  <a:pt x="2613660" y="1461745"/>
                </a:moveTo>
                <a:lnTo>
                  <a:pt x="2502637" y="1397660"/>
                </a:lnTo>
                <a:lnTo>
                  <a:pt x="2623566" y="1327861"/>
                </a:lnTo>
                <a:lnTo>
                  <a:pt x="2734589" y="1391945"/>
                </a:lnTo>
                <a:lnTo>
                  <a:pt x="2613660" y="1461745"/>
                </a:lnTo>
                <a:close/>
                <a:moveTo>
                  <a:pt x="2606954" y="1465631"/>
                </a:moveTo>
                <a:lnTo>
                  <a:pt x="2492502" y="1531696"/>
                </a:lnTo>
                <a:lnTo>
                  <a:pt x="2381479" y="1467612"/>
                </a:lnTo>
                <a:lnTo>
                  <a:pt x="2495931" y="1401547"/>
                </a:lnTo>
                <a:lnTo>
                  <a:pt x="2606954" y="1465631"/>
                </a:lnTo>
                <a:close/>
                <a:moveTo>
                  <a:pt x="2374849" y="1463726"/>
                </a:moveTo>
                <a:lnTo>
                  <a:pt x="2250491" y="1391945"/>
                </a:lnTo>
                <a:lnTo>
                  <a:pt x="2364943" y="1325880"/>
                </a:lnTo>
                <a:lnTo>
                  <a:pt x="2489302" y="1397660"/>
                </a:lnTo>
                <a:lnTo>
                  <a:pt x="2374849" y="1463726"/>
                </a:lnTo>
                <a:close/>
                <a:moveTo>
                  <a:pt x="2368144" y="1467612"/>
                </a:moveTo>
                <a:lnTo>
                  <a:pt x="2247214" y="1537411"/>
                </a:lnTo>
                <a:lnTo>
                  <a:pt x="2122856" y="1465631"/>
                </a:lnTo>
                <a:lnTo>
                  <a:pt x="2243785" y="1395832"/>
                </a:lnTo>
                <a:lnTo>
                  <a:pt x="2368144" y="1467612"/>
                </a:lnTo>
                <a:close/>
                <a:moveTo>
                  <a:pt x="2116150" y="1461745"/>
                </a:moveTo>
                <a:lnTo>
                  <a:pt x="2005127" y="1397660"/>
                </a:lnTo>
                <a:lnTo>
                  <a:pt x="2126056" y="1327861"/>
                </a:lnTo>
                <a:lnTo>
                  <a:pt x="2237080" y="1391945"/>
                </a:lnTo>
                <a:lnTo>
                  <a:pt x="2116150" y="1461745"/>
                </a:lnTo>
                <a:close/>
                <a:moveTo>
                  <a:pt x="2109521" y="1465631"/>
                </a:moveTo>
                <a:lnTo>
                  <a:pt x="1995069" y="1531696"/>
                </a:lnTo>
                <a:lnTo>
                  <a:pt x="1884045" y="1467612"/>
                </a:lnTo>
                <a:lnTo>
                  <a:pt x="1998497" y="1401547"/>
                </a:lnTo>
                <a:lnTo>
                  <a:pt x="2109521" y="1465631"/>
                </a:lnTo>
                <a:close/>
                <a:moveTo>
                  <a:pt x="1877339" y="1463726"/>
                </a:moveTo>
                <a:lnTo>
                  <a:pt x="1752981" y="1391945"/>
                </a:lnTo>
                <a:lnTo>
                  <a:pt x="1867434" y="1325880"/>
                </a:lnTo>
                <a:lnTo>
                  <a:pt x="1991792" y="1397660"/>
                </a:lnTo>
                <a:lnTo>
                  <a:pt x="1877339" y="1463726"/>
                </a:lnTo>
                <a:close/>
                <a:moveTo>
                  <a:pt x="1870710" y="1467612"/>
                </a:moveTo>
                <a:lnTo>
                  <a:pt x="1749781" y="1537411"/>
                </a:lnTo>
                <a:lnTo>
                  <a:pt x="1625422" y="1465631"/>
                </a:lnTo>
                <a:lnTo>
                  <a:pt x="1746352" y="1395832"/>
                </a:lnTo>
                <a:lnTo>
                  <a:pt x="1870710" y="1467612"/>
                </a:lnTo>
                <a:close/>
                <a:moveTo>
                  <a:pt x="1618640" y="1461745"/>
                </a:moveTo>
                <a:lnTo>
                  <a:pt x="1507617" y="1397660"/>
                </a:lnTo>
                <a:lnTo>
                  <a:pt x="1628546" y="1327861"/>
                </a:lnTo>
                <a:lnTo>
                  <a:pt x="1739570" y="1391945"/>
                </a:lnTo>
                <a:lnTo>
                  <a:pt x="1618640" y="1461745"/>
                </a:lnTo>
                <a:close/>
                <a:moveTo>
                  <a:pt x="1612011" y="1465631"/>
                </a:moveTo>
                <a:lnTo>
                  <a:pt x="1497559" y="1531696"/>
                </a:lnTo>
                <a:lnTo>
                  <a:pt x="1386535" y="1467612"/>
                </a:lnTo>
                <a:lnTo>
                  <a:pt x="1500988" y="1401547"/>
                </a:lnTo>
                <a:lnTo>
                  <a:pt x="1612011" y="1465631"/>
                </a:lnTo>
                <a:close/>
                <a:moveTo>
                  <a:pt x="1379906" y="1463726"/>
                </a:moveTo>
                <a:lnTo>
                  <a:pt x="1255547" y="1391945"/>
                </a:lnTo>
                <a:lnTo>
                  <a:pt x="1370000" y="1325880"/>
                </a:lnTo>
                <a:lnTo>
                  <a:pt x="1494358" y="1397660"/>
                </a:lnTo>
                <a:lnTo>
                  <a:pt x="1379906" y="1463726"/>
                </a:lnTo>
                <a:close/>
                <a:moveTo>
                  <a:pt x="1373200" y="1467612"/>
                </a:moveTo>
                <a:lnTo>
                  <a:pt x="1252271" y="1537411"/>
                </a:lnTo>
                <a:lnTo>
                  <a:pt x="1127912" y="1465631"/>
                </a:lnTo>
                <a:lnTo>
                  <a:pt x="1248842" y="1395832"/>
                </a:lnTo>
                <a:lnTo>
                  <a:pt x="1373200" y="1467612"/>
                </a:lnTo>
                <a:close/>
                <a:moveTo>
                  <a:pt x="1363294" y="1609268"/>
                </a:moveTo>
                <a:lnTo>
                  <a:pt x="1248842" y="1675333"/>
                </a:lnTo>
                <a:lnTo>
                  <a:pt x="1137819" y="1611249"/>
                </a:lnTo>
                <a:lnTo>
                  <a:pt x="1252271" y="1545184"/>
                </a:lnTo>
                <a:lnTo>
                  <a:pt x="1363294" y="1609268"/>
                </a:lnTo>
                <a:close/>
                <a:moveTo>
                  <a:pt x="1373200" y="1754810"/>
                </a:moveTo>
                <a:lnTo>
                  <a:pt x="1252271" y="1824609"/>
                </a:lnTo>
                <a:lnTo>
                  <a:pt x="1127912" y="1752829"/>
                </a:lnTo>
                <a:lnTo>
                  <a:pt x="1248842" y="1683029"/>
                </a:lnTo>
                <a:lnTo>
                  <a:pt x="1373200" y="1754810"/>
                </a:lnTo>
                <a:close/>
                <a:moveTo>
                  <a:pt x="1363294" y="1896466"/>
                </a:moveTo>
                <a:lnTo>
                  <a:pt x="1248842" y="1962531"/>
                </a:lnTo>
                <a:lnTo>
                  <a:pt x="1137819" y="1898447"/>
                </a:lnTo>
                <a:lnTo>
                  <a:pt x="1252271" y="1832381"/>
                </a:lnTo>
                <a:lnTo>
                  <a:pt x="1363294" y="1896466"/>
                </a:lnTo>
                <a:close/>
                <a:moveTo>
                  <a:pt x="1373200" y="2042084"/>
                </a:moveTo>
                <a:lnTo>
                  <a:pt x="1252271" y="2111883"/>
                </a:lnTo>
                <a:lnTo>
                  <a:pt x="1127912" y="2040103"/>
                </a:lnTo>
                <a:lnTo>
                  <a:pt x="1248842" y="1970304"/>
                </a:lnTo>
                <a:lnTo>
                  <a:pt x="1373200" y="2042084"/>
                </a:lnTo>
                <a:close/>
                <a:moveTo>
                  <a:pt x="1363294" y="2183664"/>
                </a:moveTo>
                <a:lnTo>
                  <a:pt x="1248842" y="2249729"/>
                </a:lnTo>
                <a:lnTo>
                  <a:pt x="1137819" y="2185645"/>
                </a:lnTo>
                <a:lnTo>
                  <a:pt x="1252271" y="2119579"/>
                </a:lnTo>
                <a:lnTo>
                  <a:pt x="1363294" y="2183664"/>
                </a:lnTo>
                <a:close/>
                <a:moveTo>
                  <a:pt x="1373200" y="2329282"/>
                </a:moveTo>
                <a:lnTo>
                  <a:pt x="1252271" y="2399081"/>
                </a:lnTo>
                <a:lnTo>
                  <a:pt x="1127912" y="2327301"/>
                </a:lnTo>
                <a:lnTo>
                  <a:pt x="1248842" y="2257501"/>
                </a:lnTo>
                <a:lnTo>
                  <a:pt x="1373200" y="2329282"/>
                </a:lnTo>
                <a:close/>
                <a:moveTo>
                  <a:pt x="1363218" y="2470937"/>
                </a:moveTo>
                <a:lnTo>
                  <a:pt x="1248766" y="2537003"/>
                </a:lnTo>
                <a:lnTo>
                  <a:pt x="1137742" y="2472919"/>
                </a:lnTo>
                <a:lnTo>
                  <a:pt x="1252195" y="2406853"/>
                </a:lnTo>
                <a:lnTo>
                  <a:pt x="1363218" y="2470937"/>
                </a:lnTo>
                <a:close/>
                <a:moveTo>
                  <a:pt x="1373200" y="2616479"/>
                </a:moveTo>
                <a:lnTo>
                  <a:pt x="1252271" y="2686279"/>
                </a:lnTo>
                <a:lnTo>
                  <a:pt x="1127912" y="2614498"/>
                </a:lnTo>
                <a:lnTo>
                  <a:pt x="1248842" y="2544699"/>
                </a:lnTo>
                <a:lnTo>
                  <a:pt x="1373200" y="2616479"/>
                </a:lnTo>
                <a:close/>
                <a:moveTo>
                  <a:pt x="1363294" y="2758135"/>
                </a:moveTo>
                <a:lnTo>
                  <a:pt x="1248842" y="2824201"/>
                </a:lnTo>
                <a:lnTo>
                  <a:pt x="1137819" y="2760117"/>
                </a:lnTo>
                <a:lnTo>
                  <a:pt x="1252271" y="2694051"/>
                </a:lnTo>
                <a:lnTo>
                  <a:pt x="1363294" y="2758135"/>
                </a:lnTo>
                <a:close/>
                <a:moveTo>
                  <a:pt x="1373200" y="2903754"/>
                </a:moveTo>
                <a:lnTo>
                  <a:pt x="1252271" y="2973553"/>
                </a:lnTo>
                <a:lnTo>
                  <a:pt x="1127912" y="2901772"/>
                </a:lnTo>
                <a:lnTo>
                  <a:pt x="1248842" y="2831973"/>
                </a:lnTo>
                <a:lnTo>
                  <a:pt x="1373200" y="2903754"/>
                </a:lnTo>
                <a:close/>
                <a:moveTo>
                  <a:pt x="1363218" y="3045333"/>
                </a:moveTo>
                <a:lnTo>
                  <a:pt x="1248766" y="3111399"/>
                </a:lnTo>
                <a:lnTo>
                  <a:pt x="1137742" y="3047314"/>
                </a:lnTo>
                <a:lnTo>
                  <a:pt x="1252195" y="2981249"/>
                </a:lnTo>
                <a:lnTo>
                  <a:pt x="1363218" y="3045333"/>
                </a:lnTo>
                <a:close/>
                <a:moveTo>
                  <a:pt x="1373200" y="3190951"/>
                </a:moveTo>
                <a:lnTo>
                  <a:pt x="1252271" y="3260751"/>
                </a:lnTo>
                <a:lnTo>
                  <a:pt x="1127912" y="3188970"/>
                </a:lnTo>
                <a:lnTo>
                  <a:pt x="1248842" y="3119171"/>
                </a:lnTo>
                <a:lnTo>
                  <a:pt x="1373200" y="3190951"/>
                </a:lnTo>
                <a:close/>
                <a:moveTo>
                  <a:pt x="1363218" y="3332607"/>
                </a:moveTo>
                <a:lnTo>
                  <a:pt x="1248766" y="3398672"/>
                </a:lnTo>
                <a:lnTo>
                  <a:pt x="1137742" y="3334588"/>
                </a:lnTo>
                <a:lnTo>
                  <a:pt x="1252195" y="3268523"/>
                </a:lnTo>
                <a:lnTo>
                  <a:pt x="1363218" y="3332607"/>
                </a:lnTo>
                <a:close/>
                <a:moveTo>
                  <a:pt x="1373200" y="3478149"/>
                </a:moveTo>
                <a:lnTo>
                  <a:pt x="1252271" y="3547948"/>
                </a:lnTo>
                <a:lnTo>
                  <a:pt x="1127912" y="3476168"/>
                </a:lnTo>
                <a:lnTo>
                  <a:pt x="1248842" y="3406369"/>
                </a:lnTo>
                <a:lnTo>
                  <a:pt x="1373200" y="3478149"/>
                </a:lnTo>
                <a:close/>
                <a:moveTo>
                  <a:pt x="1363294" y="3619805"/>
                </a:moveTo>
                <a:lnTo>
                  <a:pt x="1248842" y="3685870"/>
                </a:lnTo>
                <a:lnTo>
                  <a:pt x="1137819" y="3621786"/>
                </a:lnTo>
                <a:lnTo>
                  <a:pt x="1252271" y="3555721"/>
                </a:lnTo>
                <a:lnTo>
                  <a:pt x="1363294" y="3619805"/>
                </a:lnTo>
                <a:close/>
                <a:moveTo>
                  <a:pt x="1373200" y="3765423"/>
                </a:moveTo>
                <a:lnTo>
                  <a:pt x="1252271" y="3835222"/>
                </a:lnTo>
                <a:lnTo>
                  <a:pt x="1127912" y="3763442"/>
                </a:lnTo>
                <a:lnTo>
                  <a:pt x="1248842" y="3693643"/>
                </a:lnTo>
                <a:lnTo>
                  <a:pt x="1373200" y="3765423"/>
                </a:lnTo>
                <a:close/>
                <a:moveTo>
                  <a:pt x="1363294" y="3907003"/>
                </a:moveTo>
                <a:lnTo>
                  <a:pt x="1248842" y="3973068"/>
                </a:lnTo>
                <a:lnTo>
                  <a:pt x="1137819" y="3908984"/>
                </a:lnTo>
                <a:lnTo>
                  <a:pt x="1252271" y="3842919"/>
                </a:lnTo>
                <a:lnTo>
                  <a:pt x="1363294" y="3907003"/>
                </a:lnTo>
                <a:close/>
                <a:moveTo>
                  <a:pt x="1373200" y="4052621"/>
                </a:moveTo>
                <a:lnTo>
                  <a:pt x="1252271" y="4122420"/>
                </a:lnTo>
                <a:lnTo>
                  <a:pt x="1127912" y="4050640"/>
                </a:lnTo>
                <a:lnTo>
                  <a:pt x="1248842" y="3980840"/>
                </a:lnTo>
                <a:lnTo>
                  <a:pt x="1373200" y="4052621"/>
                </a:lnTo>
                <a:close/>
                <a:moveTo>
                  <a:pt x="1363218" y="4194277"/>
                </a:moveTo>
                <a:lnTo>
                  <a:pt x="1248766" y="4260342"/>
                </a:lnTo>
                <a:lnTo>
                  <a:pt x="1137742" y="4196258"/>
                </a:lnTo>
                <a:lnTo>
                  <a:pt x="1252195" y="4130193"/>
                </a:lnTo>
                <a:lnTo>
                  <a:pt x="1363218" y="4194277"/>
                </a:lnTo>
                <a:close/>
                <a:moveTo>
                  <a:pt x="1373200" y="4339819"/>
                </a:moveTo>
                <a:lnTo>
                  <a:pt x="1252271" y="4409618"/>
                </a:lnTo>
                <a:lnTo>
                  <a:pt x="1127912" y="4337838"/>
                </a:lnTo>
                <a:lnTo>
                  <a:pt x="1248842" y="4268038"/>
                </a:lnTo>
                <a:lnTo>
                  <a:pt x="1373200" y="4339819"/>
                </a:lnTo>
                <a:close/>
                <a:moveTo>
                  <a:pt x="1363294" y="4481475"/>
                </a:moveTo>
                <a:lnTo>
                  <a:pt x="1248842" y="4547540"/>
                </a:lnTo>
                <a:lnTo>
                  <a:pt x="1137819" y="4483456"/>
                </a:lnTo>
                <a:lnTo>
                  <a:pt x="1252271" y="4417391"/>
                </a:lnTo>
                <a:lnTo>
                  <a:pt x="1363294" y="4481475"/>
                </a:lnTo>
                <a:close/>
                <a:moveTo>
                  <a:pt x="1373200" y="4627093"/>
                </a:moveTo>
                <a:lnTo>
                  <a:pt x="1252271" y="4696892"/>
                </a:lnTo>
                <a:lnTo>
                  <a:pt x="1127912" y="4625111"/>
                </a:lnTo>
                <a:lnTo>
                  <a:pt x="1248842" y="4555312"/>
                </a:lnTo>
                <a:lnTo>
                  <a:pt x="1373200" y="4627093"/>
                </a:lnTo>
                <a:close/>
                <a:moveTo>
                  <a:pt x="1363294" y="4768672"/>
                </a:moveTo>
                <a:lnTo>
                  <a:pt x="1248842" y="4834738"/>
                </a:lnTo>
                <a:lnTo>
                  <a:pt x="1137819" y="4770654"/>
                </a:lnTo>
                <a:lnTo>
                  <a:pt x="1252271" y="4704588"/>
                </a:lnTo>
                <a:lnTo>
                  <a:pt x="1363294" y="4768672"/>
                </a:lnTo>
                <a:close/>
                <a:moveTo>
                  <a:pt x="1373200" y="4914291"/>
                </a:moveTo>
                <a:lnTo>
                  <a:pt x="1252271" y="4984090"/>
                </a:lnTo>
                <a:lnTo>
                  <a:pt x="1127912" y="4912309"/>
                </a:lnTo>
                <a:lnTo>
                  <a:pt x="1248842" y="4842510"/>
                </a:lnTo>
                <a:lnTo>
                  <a:pt x="1373200" y="4914291"/>
                </a:lnTo>
                <a:close/>
                <a:moveTo>
                  <a:pt x="1363294" y="5055947"/>
                </a:moveTo>
                <a:lnTo>
                  <a:pt x="1248842" y="5122012"/>
                </a:lnTo>
                <a:lnTo>
                  <a:pt x="1137819" y="5057928"/>
                </a:lnTo>
                <a:lnTo>
                  <a:pt x="1252271" y="4991862"/>
                </a:lnTo>
                <a:lnTo>
                  <a:pt x="1363294" y="5055947"/>
                </a:lnTo>
                <a:close/>
                <a:moveTo>
                  <a:pt x="1373200" y="5201488"/>
                </a:moveTo>
                <a:lnTo>
                  <a:pt x="1252271" y="5271288"/>
                </a:lnTo>
                <a:lnTo>
                  <a:pt x="1127912" y="5199507"/>
                </a:lnTo>
                <a:lnTo>
                  <a:pt x="1248842" y="5129708"/>
                </a:lnTo>
                <a:lnTo>
                  <a:pt x="1373200" y="5201488"/>
                </a:lnTo>
                <a:close/>
                <a:moveTo>
                  <a:pt x="1363294" y="5343144"/>
                </a:moveTo>
                <a:lnTo>
                  <a:pt x="1248842" y="5409210"/>
                </a:lnTo>
                <a:lnTo>
                  <a:pt x="1137819" y="5345126"/>
                </a:lnTo>
                <a:lnTo>
                  <a:pt x="1252271" y="5279060"/>
                </a:lnTo>
                <a:lnTo>
                  <a:pt x="1363294" y="5343144"/>
                </a:lnTo>
                <a:close/>
                <a:moveTo>
                  <a:pt x="1373200" y="5488762"/>
                </a:moveTo>
                <a:lnTo>
                  <a:pt x="1252271" y="5558561"/>
                </a:lnTo>
                <a:lnTo>
                  <a:pt x="1127912" y="5486781"/>
                </a:lnTo>
                <a:lnTo>
                  <a:pt x="1248842" y="5416982"/>
                </a:lnTo>
                <a:lnTo>
                  <a:pt x="1373200" y="5488762"/>
                </a:lnTo>
                <a:close/>
                <a:moveTo>
                  <a:pt x="1255471" y="5413096"/>
                </a:moveTo>
                <a:lnTo>
                  <a:pt x="1369924" y="5347031"/>
                </a:lnTo>
                <a:lnTo>
                  <a:pt x="1494282" y="5418811"/>
                </a:lnTo>
                <a:lnTo>
                  <a:pt x="1379830" y="5484876"/>
                </a:lnTo>
                <a:lnTo>
                  <a:pt x="1255471" y="5413096"/>
                </a:lnTo>
                <a:close/>
                <a:moveTo>
                  <a:pt x="1500988" y="5422697"/>
                </a:moveTo>
                <a:lnTo>
                  <a:pt x="1612011" y="5486781"/>
                </a:lnTo>
                <a:lnTo>
                  <a:pt x="1497559" y="5552846"/>
                </a:lnTo>
                <a:lnTo>
                  <a:pt x="1386535" y="5488762"/>
                </a:lnTo>
                <a:lnTo>
                  <a:pt x="1500988" y="5422697"/>
                </a:lnTo>
                <a:close/>
                <a:moveTo>
                  <a:pt x="1507693" y="5418811"/>
                </a:moveTo>
                <a:lnTo>
                  <a:pt x="1628623" y="5349011"/>
                </a:lnTo>
                <a:lnTo>
                  <a:pt x="1739646" y="5413096"/>
                </a:lnTo>
                <a:lnTo>
                  <a:pt x="1618717" y="5482895"/>
                </a:lnTo>
                <a:lnTo>
                  <a:pt x="1507693" y="5418811"/>
                </a:lnTo>
                <a:close/>
                <a:moveTo>
                  <a:pt x="1746275" y="5416906"/>
                </a:moveTo>
                <a:lnTo>
                  <a:pt x="1870634" y="5488686"/>
                </a:lnTo>
                <a:lnTo>
                  <a:pt x="1749704" y="5558486"/>
                </a:lnTo>
                <a:lnTo>
                  <a:pt x="1625346" y="5486705"/>
                </a:lnTo>
                <a:lnTo>
                  <a:pt x="1746275" y="5416906"/>
                </a:lnTo>
                <a:close/>
                <a:moveTo>
                  <a:pt x="1752981" y="5413096"/>
                </a:moveTo>
                <a:lnTo>
                  <a:pt x="1867434" y="5347031"/>
                </a:lnTo>
                <a:lnTo>
                  <a:pt x="1991792" y="5418811"/>
                </a:lnTo>
                <a:lnTo>
                  <a:pt x="1877339" y="5484876"/>
                </a:lnTo>
                <a:lnTo>
                  <a:pt x="1752981" y="5413096"/>
                </a:lnTo>
                <a:close/>
                <a:moveTo>
                  <a:pt x="1998497" y="5422697"/>
                </a:moveTo>
                <a:lnTo>
                  <a:pt x="2109521" y="5486781"/>
                </a:lnTo>
                <a:lnTo>
                  <a:pt x="1995069" y="5552846"/>
                </a:lnTo>
                <a:lnTo>
                  <a:pt x="1884045" y="5488762"/>
                </a:lnTo>
                <a:lnTo>
                  <a:pt x="1998497" y="5422697"/>
                </a:lnTo>
                <a:close/>
                <a:moveTo>
                  <a:pt x="2005203" y="5418811"/>
                </a:moveTo>
                <a:lnTo>
                  <a:pt x="2126132" y="5349011"/>
                </a:lnTo>
                <a:lnTo>
                  <a:pt x="2237156" y="5413096"/>
                </a:lnTo>
                <a:lnTo>
                  <a:pt x="2116227" y="5482895"/>
                </a:lnTo>
                <a:lnTo>
                  <a:pt x="2005203" y="5418811"/>
                </a:lnTo>
                <a:close/>
                <a:moveTo>
                  <a:pt x="2243785" y="5416906"/>
                </a:moveTo>
                <a:lnTo>
                  <a:pt x="2368144" y="5488686"/>
                </a:lnTo>
                <a:lnTo>
                  <a:pt x="2247214" y="5558486"/>
                </a:lnTo>
                <a:lnTo>
                  <a:pt x="2122856" y="5486705"/>
                </a:lnTo>
                <a:lnTo>
                  <a:pt x="2243785" y="5416906"/>
                </a:lnTo>
                <a:close/>
                <a:moveTo>
                  <a:pt x="2250491" y="5413096"/>
                </a:moveTo>
                <a:lnTo>
                  <a:pt x="2364943" y="5347031"/>
                </a:lnTo>
                <a:lnTo>
                  <a:pt x="2489302" y="5418811"/>
                </a:lnTo>
                <a:lnTo>
                  <a:pt x="2374849" y="5484876"/>
                </a:lnTo>
                <a:lnTo>
                  <a:pt x="2250491" y="5413096"/>
                </a:lnTo>
                <a:close/>
                <a:moveTo>
                  <a:pt x="2495931" y="5422697"/>
                </a:moveTo>
                <a:lnTo>
                  <a:pt x="2606954" y="5486781"/>
                </a:lnTo>
                <a:lnTo>
                  <a:pt x="2492502" y="5552846"/>
                </a:lnTo>
                <a:lnTo>
                  <a:pt x="2381479" y="5488762"/>
                </a:lnTo>
                <a:lnTo>
                  <a:pt x="2495931" y="5422697"/>
                </a:lnTo>
                <a:close/>
                <a:moveTo>
                  <a:pt x="2502637" y="5418811"/>
                </a:moveTo>
                <a:lnTo>
                  <a:pt x="2623566" y="5349011"/>
                </a:lnTo>
                <a:lnTo>
                  <a:pt x="2734589" y="5413096"/>
                </a:lnTo>
                <a:lnTo>
                  <a:pt x="2613660" y="5482895"/>
                </a:lnTo>
                <a:lnTo>
                  <a:pt x="2502637" y="5418811"/>
                </a:lnTo>
                <a:close/>
                <a:moveTo>
                  <a:pt x="2741295" y="5416906"/>
                </a:moveTo>
                <a:lnTo>
                  <a:pt x="2865654" y="5488686"/>
                </a:lnTo>
                <a:lnTo>
                  <a:pt x="2744724" y="5558486"/>
                </a:lnTo>
                <a:lnTo>
                  <a:pt x="2620366" y="5486705"/>
                </a:lnTo>
                <a:lnTo>
                  <a:pt x="2741295" y="5416906"/>
                </a:lnTo>
                <a:close/>
                <a:moveTo>
                  <a:pt x="2747924" y="5413096"/>
                </a:moveTo>
                <a:lnTo>
                  <a:pt x="2862377" y="5347031"/>
                </a:lnTo>
                <a:lnTo>
                  <a:pt x="2986735" y="5418811"/>
                </a:lnTo>
                <a:lnTo>
                  <a:pt x="2872283" y="5484876"/>
                </a:lnTo>
                <a:lnTo>
                  <a:pt x="2747924" y="5413096"/>
                </a:lnTo>
                <a:close/>
                <a:moveTo>
                  <a:pt x="2993441" y="5422697"/>
                </a:moveTo>
                <a:lnTo>
                  <a:pt x="3104464" y="5486781"/>
                </a:lnTo>
                <a:lnTo>
                  <a:pt x="2990012" y="5552846"/>
                </a:lnTo>
                <a:lnTo>
                  <a:pt x="2878989" y="5488762"/>
                </a:lnTo>
                <a:lnTo>
                  <a:pt x="2993441" y="5422697"/>
                </a:lnTo>
                <a:close/>
                <a:moveTo>
                  <a:pt x="3000147" y="5418811"/>
                </a:moveTo>
                <a:lnTo>
                  <a:pt x="3121076" y="5349011"/>
                </a:lnTo>
                <a:lnTo>
                  <a:pt x="3232099" y="5413096"/>
                </a:lnTo>
                <a:lnTo>
                  <a:pt x="3111170" y="5482895"/>
                </a:lnTo>
                <a:lnTo>
                  <a:pt x="3000147" y="5418811"/>
                </a:lnTo>
                <a:close/>
                <a:moveTo>
                  <a:pt x="3238729" y="5416906"/>
                </a:moveTo>
                <a:lnTo>
                  <a:pt x="3363087" y="5488686"/>
                </a:lnTo>
                <a:lnTo>
                  <a:pt x="3242158" y="5558486"/>
                </a:lnTo>
                <a:lnTo>
                  <a:pt x="3117799" y="5486705"/>
                </a:lnTo>
                <a:lnTo>
                  <a:pt x="3238729" y="5416906"/>
                </a:lnTo>
                <a:close/>
                <a:moveTo>
                  <a:pt x="3245434" y="5413096"/>
                </a:moveTo>
                <a:lnTo>
                  <a:pt x="3359887" y="5347031"/>
                </a:lnTo>
                <a:lnTo>
                  <a:pt x="3484245" y="5418811"/>
                </a:lnTo>
                <a:lnTo>
                  <a:pt x="3369793" y="5484876"/>
                </a:lnTo>
                <a:lnTo>
                  <a:pt x="3245434" y="5413096"/>
                </a:lnTo>
                <a:close/>
                <a:moveTo>
                  <a:pt x="3490951" y="5422697"/>
                </a:moveTo>
                <a:lnTo>
                  <a:pt x="3601974" y="5486781"/>
                </a:lnTo>
                <a:lnTo>
                  <a:pt x="3487522" y="5552846"/>
                </a:lnTo>
                <a:lnTo>
                  <a:pt x="3376498" y="5488762"/>
                </a:lnTo>
                <a:lnTo>
                  <a:pt x="3490951" y="5422697"/>
                </a:lnTo>
                <a:close/>
                <a:moveTo>
                  <a:pt x="3497580" y="5418811"/>
                </a:moveTo>
                <a:lnTo>
                  <a:pt x="3618509" y="5349011"/>
                </a:lnTo>
                <a:lnTo>
                  <a:pt x="3729533" y="5413096"/>
                </a:lnTo>
                <a:lnTo>
                  <a:pt x="3608604" y="5482895"/>
                </a:lnTo>
                <a:lnTo>
                  <a:pt x="3497580" y="5418811"/>
                </a:lnTo>
                <a:close/>
                <a:moveTo>
                  <a:pt x="3736239" y="5416906"/>
                </a:moveTo>
                <a:lnTo>
                  <a:pt x="3860597" y="5488686"/>
                </a:lnTo>
                <a:lnTo>
                  <a:pt x="3739667" y="5558486"/>
                </a:lnTo>
                <a:lnTo>
                  <a:pt x="3615309" y="5486705"/>
                </a:lnTo>
                <a:lnTo>
                  <a:pt x="3736239" y="5416906"/>
                </a:lnTo>
                <a:close/>
                <a:moveTo>
                  <a:pt x="3742944" y="5413096"/>
                </a:moveTo>
                <a:lnTo>
                  <a:pt x="3857397" y="5347031"/>
                </a:lnTo>
                <a:lnTo>
                  <a:pt x="3981755" y="5418811"/>
                </a:lnTo>
                <a:lnTo>
                  <a:pt x="3867302" y="5484876"/>
                </a:lnTo>
                <a:lnTo>
                  <a:pt x="3742944" y="5413096"/>
                </a:lnTo>
                <a:close/>
                <a:moveTo>
                  <a:pt x="3988384" y="5422697"/>
                </a:moveTo>
                <a:lnTo>
                  <a:pt x="4099408" y="5486781"/>
                </a:lnTo>
                <a:lnTo>
                  <a:pt x="3984955" y="5552846"/>
                </a:lnTo>
                <a:lnTo>
                  <a:pt x="3873932" y="5488762"/>
                </a:lnTo>
                <a:lnTo>
                  <a:pt x="3988384" y="5422697"/>
                </a:lnTo>
                <a:close/>
                <a:moveTo>
                  <a:pt x="3995090" y="5418811"/>
                </a:moveTo>
                <a:lnTo>
                  <a:pt x="4116019" y="5349011"/>
                </a:lnTo>
                <a:lnTo>
                  <a:pt x="4227043" y="5413096"/>
                </a:lnTo>
                <a:lnTo>
                  <a:pt x="4106113" y="5482895"/>
                </a:lnTo>
                <a:lnTo>
                  <a:pt x="3995090" y="5418811"/>
                </a:lnTo>
                <a:close/>
                <a:moveTo>
                  <a:pt x="4233672" y="5416906"/>
                </a:moveTo>
                <a:lnTo>
                  <a:pt x="4358031" y="5488686"/>
                </a:lnTo>
                <a:lnTo>
                  <a:pt x="4237101" y="5558486"/>
                </a:lnTo>
                <a:lnTo>
                  <a:pt x="4112743" y="5486705"/>
                </a:lnTo>
                <a:lnTo>
                  <a:pt x="4233672" y="5416906"/>
                </a:lnTo>
                <a:close/>
                <a:moveTo>
                  <a:pt x="4240378" y="5413096"/>
                </a:moveTo>
                <a:lnTo>
                  <a:pt x="4354830" y="5347031"/>
                </a:lnTo>
                <a:lnTo>
                  <a:pt x="4479189" y="5418811"/>
                </a:lnTo>
                <a:lnTo>
                  <a:pt x="4364736" y="5484876"/>
                </a:lnTo>
                <a:lnTo>
                  <a:pt x="4240378" y="5413096"/>
                </a:lnTo>
                <a:close/>
                <a:moveTo>
                  <a:pt x="4485894" y="5422697"/>
                </a:moveTo>
                <a:lnTo>
                  <a:pt x="4596918" y="5486781"/>
                </a:lnTo>
                <a:lnTo>
                  <a:pt x="4482465" y="5552846"/>
                </a:lnTo>
                <a:lnTo>
                  <a:pt x="4371442" y="5488762"/>
                </a:lnTo>
                <a:lnTo>
                  <a:pt x="4485894" y="5422697"/>
                </a:lnTo>
                <a:close/>
                <a:moveTo>
                  <a:pt x="4492524" y="5418811"/>
                </a:moveTo>
                <a:lnTo>
                  <a:pt x="4613453" y="5349011"/>
                </a:lnTo>
                <a:lnTo>
                  <a:pt x="4724477" y="5413096"/>
                </a:lnTo>
                <a:lnTo>
                  <a:pt x="4603547" y="5482895"/>
                </a:lnTo>
                <a:lnTo>
                  <a:pt x="4492524" y="5418811"/>
                </a:lnTo>
                <a:close/>
                <a:moveTo>
                  <a:pt x="4731182" y="5416906"/>
                </a:moveTo>
                <a:lnTo>
                  <a:pt x="4855541" y="5488686"/>
                </a:lnTo>
                <a:lnTo>
                  <a:pt x="4734611" y="5558486"/>
                </a:lnTo>
                <a:lnTo>
                  <a:pt x="4610253" y="5486705"/>
                </a:lnTo>
                <a:lnTo>
                  <a:pt x="4731182" y="5416906"/>
                </a:lnTo>
                <a:close/>
                <a:moveTo>
                  <a:pt x="4737888" y="5413096"/>
                </a:moveTo>
                <a:lnTo>
                  <a:pt x="4852340" y="5347031"/>
                </a:lnTo>
                <a:lnTo>
                  <a:pt x="4976698" y="5418811"/>
                </a:lnTo>
                <a:lnTo>
                  <a:pt x="4862246" y="5484876"/>
                </a:lnTo>
                <a:lnTo>
                  <a:pt x="4737888" y="5413096"/>
                </a:lnTo>
                <a:close/>
                <a:moveTo>
                  <a:pt x="4983328" y="5422697"/>
                </a:moveTo>
                <a:lnTo>
                  <a:pt x="5094351" y="5486781"/>
                </a:lnTo>
                <a:lnTo>
                  <a:pt x="4979899" y="5552846"/>
                </a:lnTo>
                <a:lnTo>
                  <a:pt x="4868876" y="5488762"/>
                </a:lnTo>
                <a:lnTo>
                  <a:pt x="4983328" y="5422697"/>
                </a:lnTo>
                <a:close/>
                <a:moveTo>
                  <a:pt x="4990033" y="5418811"/>
                </a:moveTo>
                <a:lnTo>
                  <a:pt x="5110963" y="5349011"/>
                </a:lnTo>
                <a:lnTo>
                  <a:pt x="5221986" y="5413096"/>
                </a:lnTo>
                <a:lnTo>
                  <a:pt x="5101057" y="5482971"/>
                </a:lnTo>
                <a:lnTo>
                  <a:pt x="4990033" y="5418811"/>
                </a:lnTo>
                <a:close/>
                <a:moveTo>
                  <a:pt x="5228692" y="5416906"/>
                </a:moveTo>
                <a:lnTo>
                  <a:pt x="5353050" y="5488686"/>
                </a:lnTo>
                <a:lnTo>
                  <a:pt x="5232121" y="5558486"/>
                </a:lnTo>
                <a:lnTo>
                  <a:pt x="5107762" y="5486705"/>
                </a:lnTo>
                <a:lnTo>
                  <a:pt x="5228692" y="5416906"/>
                </a:lnTo>
                <a:close/>
                <a:moveTo>
                  <a:pt x="5235321" y="5413096"/>
                </a:moveTo>
                <a:lnTo>
                  <a:pt x="5349774" y="5347031"/>
                </a:lnTo>
                <a:lnTo>
                  <a:pt x="5474132" y="5418811"/>
                </a:lnTo>
                <a:lnTo>
                  <a:pt x="5359680" y="5484876"/>
                </a:lnTo>
                <a:lnTo>
                  <a:pt x="5235321" y="5413096"/>
                </a:lnTo>
                <a:close/>
                <a:moveTo>
                  <a:pt x="5480838" y="5422697"/>
                </a:moveTo>
                <a:lnTo>
                  <a:pt x="5591861" y="5486781"/>
                </a:lnTo>
                <a:lnTo>
                  <a:pt x="5477409" y="5552846"/>
                </a:lnTo>
                <a:lnTo>
                  <a:pt x="5366385" y="5488762"/>
                </a:lnTo>
                <a:lnTo>
                  <a:pt x="5480838" y="5422697"/>
                </a:lnTo>
                <a:close/>
                <a:moveTo>
                  <a:pt x="5487543" y="5418811"/>
                </a:moveTo>
                <a:lnTo>
                  <a:pt x="5608473" y="5349011"/>
                </a:lnTo>
                <a:lnTo>
                  <a:pt x="5719496" y="5413096"/>
                </a:lnTo>
                <a:lnTo>
                  <a:pt x="5598566" y="5482895"/>
                </a:lnTo>
                <a:lnTo>
                  <a:pt x="5487543" y="5418811"/>
                </a:lnTo>
                <a:close/>
                <a:moveTo>
                  <a:pt x="5484114" y="5269459"/>
                </a:moveTo>
                <a:lnTo>
                  <a:pt x="5598566" y="5203393"/>
                </a:lnTo>
                <a:lnTo>
                  <a:pt x="5722925" y="5275174"/>
                </a:lnTo>
                <a:lnTo>
                  <a:pt x="5608473" y="5341239"/>
                </a:lnTo>
                <a:lnTo>
                  <a:pt x="5484114" y="5269459"/>
                </a:lnTo>
                <a:close/>
                <a:moveTo>
                  <a:pt x="5487543" y="5131613"/>
                </a:moveTo>
                <a:lnTo>
                  <a:pt x="5608473" y="5061814"/>
                </a:lnTo>
                <a:lnTo>
                  <a:pt x="5719496" y="5125898"/>
                </a:lnTo>
                <a:lnTo>
                  <a:pt x="5598566" y="5195697"/>
                </a:lnTo>
                <a:lnTo>
                  <a:pt x="5487543" y="5131613"/>
                </a:lnTo>
                <a:close/>
                <a:moveTo>
                  <a:pt x="5484114" y="4982261"/>
                </a:moveTo>
                <a:lnTo>
                  <a:pt x="5598566" y="4916196"/>
                </a:lnTo>
                <a:lnTo>
                  <a:pt x="5722925" y="4987976"/>
                </a:lnTo>
                <a:lnTo>
                  <a:pt x="5608473" y="5054042"/>
                </a:lnTo>
                <a:lnTo>
                  <a:pt x="5484114" y="4982261"/>
                </a:lnTo>
                <a:close/>
                <a:moveTo>
                  <a:pt x="5487543" y="4844339"/>
                </a:moveTo>
                <a:lnTo>
                  <a:pt x="5608473" y="4774540"/>
                </a:lnTo>
                <a:lnTo>
                  <a:pt x="5719496" y="4838624"/>
                </a:lnTo>
                <a:lnTo>
                  <a:pt x="5598566" y="4908423"/>
                </a:lnTo>
                <a:lnTo>
                  <a:pt x="5487543" y="4844339"/>
                </a:lnTo>
                <a:close/>
                <a:moveTo>
                  <a:pt x="5484114" y="4694987"/>
                </a:moveTo>
                <a:lnTo>
                  <a:pt x="5598566" y="4628921"/>
                </a:lnTo>
                <a:lnTo>
                  <a:pt x="5722925" y="4700702"/>
                </a:lnTo>
                <a:lnTo>
                  <a:pt x="5608473" y="4766767"/>
                </a:lnTo>
                <a:lnTo>
                  <a:pt x="5484114" y="4694987"/>
                </a:lnTo>
                <a:close/>
                <a:moveTo>
                  <a:pt x="5487543" y="4557141"/>
                </a:moveTo>
                <a:lnTo>
                  <a:pt x="5608473" y="4487342"/>
                </a:lnTo>
                <a:lnTo>
                  <a:pt x="5719496" y="4551426"/>
                </a:lnTo>
                <a:lnTo>
                  <a:pt x="5598566" y="4621226"/>
                </a:lnTo>
                <a:lnTo>
                  <a:pt x="5487543" y="4557141"/>
                </a:lnTo>
                <a:close/>
                <a:moveTo>
                  <a:pt x="5484114" y="4407789"/>
                </a:moveTo>
                <a:lnTo>
                  <a:pt x="5598566" y="4341724"/>
                </a:lnTo>
                <a:lnTo>
                  <a:pt x="5722925" y="4413504"/>
                </a:lnTo>
                <a:lnTo>
                  <a:pt x="5608473" y="4479570"/>
                </a:lnTo>
                <a:lnTo>
                  <a:pt x="5484114" y="4407789"/>
                </a:lnTo>
                <a:close/>
                <a:moveTo>
                  <a:pt x="5487543" y="4269943"/>
                </a:moveTo>
                <a:lnTo>
                  <a:pt x="5608473" y="4200144"/>
                </a:lnTo>
                <a:lnTo>
                  <a:pt x="5719496" y="4264228"/>
                </a:lnTo>
                <a:lnTo>
                  <a:pt x="5598566" y="4334028"/>
                </a:lnTo>
                <a:lnTo>
                  <a:pt x="5487543" y="4269943"/>
                </a:lnTo>
                <a:close/>
                <a:moveTo>
                  <a:pt x="5484114" y="4120591"/>
                </a:moveTo>
                <a:lnTo>
                  <a:pt x="5598566" y="4054526"/>
                </a:lnTo>
                <a:lnTo>
                  <a:pt x="5722925" y="4126306"/>
                </a:lnTo>
                <a:lnTo>
                  <a:pt x="5608473" y="4192372"/>
                </a:lnTo>
                <a:lnTo>
                  <a:pt x="5484114" y="4120591"/>
                </a:lnTo>
                <a:close/>
                <a:moveTo>
                  <a:pt x="5487543" y="3982669"/>
                </a:moveTo>
                <a:lnTo>
                  <a:pt x="5608473" y="3912870"/>
                </a:lnTo>
                <a:lnTo>
                  <a:pt x="5719496" y="3976954"/>
                </a:lnTo>
                <a:lnTo>
                  <a:pt x="5598566" y="4046754"/>
                </a:lnTo>
                <a:lnTo>
                  <a:pt x="5487543" y="3982669"/>
                </a:lnTo>
                <a:close/>
                <a:moveTo>
                  <a:pt x="5484114" y="3833317"/>
                </a:moveTo>
                <a:lnTo>
                  <a:pt x="5598566" y="3767252"/>
                </a:lnTo>
                <a:lnTo>
                  <a:pt x="5722925" y="3839032"/>
                </a:lnTo>
                <a:lnTo>
                  <a:pt x="5608473" y="3905098"/>
                </a:lnTo>
                <a:lnTo>
                  <a:pt x="5484114" y="3833317"/>
                </a:lnTo>
                <a:close/>
                <a:moveTo>
                  <a:pt x="5487543" y="3695472"/>
                </a:moveTo>
                <a:lnTo>
                  <a:pt x="5608473" y="3625672"/>
                </a:lnTo>
                <a:lnTo>
                  <a:pt x="5719496" y="3689757"/>
                </a:lnTo>
                <a:lnTo>
                  <a:pt x="5598566" y="3759556"/>
                </a:lnTo>
                <a:lnTo>
                  <a:pt x="5487543" y="3695472"/>
                </a:lnTo>
                <a:close/>
                <a:moveTo>
                  <a:pt x="5484114" y="3546119"/>
                </a:moveTo>
                <a:lnTo>
                  <a:pt x="5598566" y="3480054"/>
                </a:lnTo>
                <a:lnTo>
                  <a:pt x="5722925" y="3551834"/>
                </a:lnTo>
                <a:lnTo>
                  <a:pt x="5608473" y="3617900"/>
                </a:lnTo>
                <a:lnTo>
                  <a:pt x="5484114" y="3546119"/>
                </a:lnTo>
                <a:close/>
                <a:moveTo>
                  <a:pt x="5487543" y="3408274"/>
                </a:moveTo>
                <a:lnTo>
                  <a:pt x="5608473" y="3338474"/>
                </a:lnTo>
                <a:lnTo>
                  <a:pt x="5719496" y="3402559"/>
                </a:lnTo>
                <a:lnTo>
                  <a:pt x="5598566" y="3472358"/>
                </a:lnTo>
                <a:lnTo>
                  <a:pt x="5487543" y="3408274"/>
                </a:lnTo>
                <a:close/>
                <a:moveTo>
                  <a:pt x="5484114" y="3258922"/>
                </a:moveTo>
                <a:lnTo>
                  <a:pt x="5598566" y="3192856"/>
                </a:lnTo>
                <a:lnTo>
                  <a:pt x="5722925" y="3264637"/>
                </a:lnTo>
                <a:lnTo>
                  <a:pt x="5608473" y="3330702"/>
                </a:lnTo>
                <a:lnTo>
                  <a:pt x="5484114" y="3258922"/>
                </a:lnTo>
                <a:close/>
                <a:moveTo>
                  <a:pt x="5487543" y="3121000"/>
                </a:moveTo>
                <a:lnTo>
                  <a:pt x="5608473" y="3051201"/>
                </a:lnTo>
                <a:lnTo>
                  <a:pt x="5719496" y="3115285"/>
                </a:lnTo>
                <a:lnTo>
                  <a:pt x="5598566" y="3185084"/>
                </a:lnTo>
                <a:lnTo>
                  <a:pt x="5487543" y="3121000"/>
                </a:lnTo>
                <a:close/>
                <a:moveTo>
                  <a:pt x="5484114" y="2971648"/>
                </a:moveTo>
                <a:lnTo>
                  <a:pt x="5598566" y="2905582"/>
                </a:lnTo>
                <a:lnTo>
                  <a:pt x="5722925" y="2977363"/>
                </a:lnTo>
                <a:lnTo>
                  <a:pt x="5608473" y="3043428"/>
                </a:lnTo>
                <a:lnTo>
                  <a:pt x="5484114" y="2971648"/>
                </a:lnTo>
                <a:close/>
                <a:moveTo>
                  <a:pt x="5487543" y="2833802"/>
                </a:moveTo>
                <a:lnTo>
                  <a:pt x="5608473" y="2764003"/>
                </a:lnTo>
                <a:lnTo>
                  <a:pt x="5719496" y="2828087"/>
                </a:lnTo>
                <a:lnTo>
                  <a:pt x="5598566" y="2897886"/>
                </a:lnTo>
                <a:lnTo>
                  <a:pt x="5487543" y="2833802"/>
                </a:lnTo>
                <a:close/>
                <a:moveTo>
                  <a:pt x="5484114" y="2684450"/>
                </a:moveTo>
                <a:lnTo>
                  <a:pt x="5598566" y="2618384"/>
                </a:lnTo>
                <a:lnTo>
                  <a:pt x="5722925" y="2690165"/>
                </a:lnTo>
                <a:lnTo>
                  <a:pt x="5608473" y="2756230"/>
                </a:lnTo>
                <a:lnTo>
                  <a:pt x="5484114" y="2684450"/>
                </a:lnTo>
                <a:close/>
                <a:moveTo>
                  <a:pt x="5487543" y="2546604"/>
                </a:moveTo>
                <a:lnTo>
                  <a:pt x="5608473" y="2476805"/>
                </a:lnTo>
                <a:lnTo>
                  <a:pt x="5719496" y="2540889"/>
                </a:lnTo>
                <a:lnTo>
                  <a:pt x="5598566" y="2610688"/>
                </a:lnTo>
                <a:lnTo>
                  <a:pt x="5487543" y="2546604"/>
                </a:lnTo>
                <a:close/>
                <a:moveTo>
                  <a:pt x="5484114" y="2397252"/>
                </a:moveTo>
                <a:lnTo>
                  <a:pt x="5598566" y="2331187"/>
                </a:lnTo>
                <a:lnTo>
                  <a:pt x="5722925" y="2402967"/>
                </a:lnTo>
                <a:lnTo>
                  <a:pt x="5608473" y="2469032"/>
                </a:lnTo>
                <a:lnTo>
                  <a:pt x="5484114" y="2397252"/>
                </a:lnTo>
                <a:close/>
                <a:moveTo>
                  <a:pt x="5487543" y="2259330"/>
                </a:moveTo>
                <a:lnTo>
                  <a:pt x="5608473" y="2189531"/>
                </a:lnTo>
                <a:lnTo>
                  <a:pt x="5719496" y="2253615"/>
                </a:lnTo>
                <a:lnTo>
                  <a:pt x="5598566" y="2323414"/>
                </a:lnTo>
                <a:lnTo>
                  <a:pt x="5487543" y="2259330"/>
                </a:lnTo>
                <a:close/>
                <a:moveTo>
                  <a:pt x="5484114" y="2109978"/>
                </a:moveTo>
                <a:lnTo>
                  <a:pt x="5598566" y="2043913"/>
                </a:lnTo>
                <a:lnTo>
                  <a:pt x="5722925" y="2115693"/>
                </a:lnTo>
                <a:lnTo>
                  <a:pt x="5608473" y="2181759"/>
                </a:lnTo>
                <a:lnTo>
                  <a:pt x="5484114" y="2109978"/>
                </a:lnTo>
                <a:close/>
                <a:moveTo>
                  <a:pt x="5487543" y="1972132"/>
                </a:moveTo>
                <a:lnTo>
                  <a:pt x="5608473" y="1902333"/>
                </a:lnTo>
                <a:lnTo>
                  <a:pt x="5719496" y="1966417"/>
                </a:lnTo>
                <a:lnTo>
                  <a:pt x="5598566" y="2036216"/>
                </a:lnTo>
                <a:lnTo>
                  <a:pt x="5487543" y="1972132"/>
                </a:lnTo>
                <a:close/>
                <a:moveTo>
                  <a:pt x="5484038" y="1822780"/>
                </a:moveTo>
                <a:lnTo>
                  <a:pt x="5598491" y="1756715"/>
                </a:lnTo>
                <a:lnTo>
                  <a:pt x="5722849" y="1828495"/>
                </a:lnTo>
                <a:lnTo>
                  <a:pt x="5608397" y="1894561"/>
                </a:lnTo>
                <a:lnTo>
                  <a:pt x="5484038" y="1822780"/>
                </a:lnTo>
                <a:close/>
                <a:moveTo>
                  <a:pt x="5487543" y="1684934"/>
                </a:moveTo>
                <a:lnTo>
                  <a:pt x="5608473" y="1615135"/>
                </a:lnTo>
                <a:lnTo>
                  <a:pt x="5719496" y="1679219"/>
                </a:lnTo>
                <a:lnTo>
                  <a:pt x="5598566" y="1749019"/>
                </a:lnTo>
                <a:lnTo>
                  <a:pt x="5487543" y="1684934"/>
                </a:lnTo>
                <a:close/>
                <a:moveTo>
                  <a:pt x="5484114" y="1535582"/>
                </a:moveTo>
                <a:lnTo>
                  <a:pt x="5598566" y="1469517"/>
                </a:lnTo>
                <a:lnTo>
                  <a:pt x="5722925" y="1541297"/>
                </a:lnTo>
                <a:lnTo>
                  <a:pt x="5608473" y="1607363"/>
                </a:lnTo>
                <a:lnTo>
                  <a:pt x="5484114" y="1535582"/>
                </a:lnTo>
                <a:close/>
                <a:moveTo>
                  <a:pt x="5487543" y="1397660"/>
                </a:moveTo>
                <a:lnTo>
                  <a:pt x="5608473" y="1327861"/>
                </a:lnTo>
                <a:lnTo>
                  <a:pt x="5719496" y="1391945"/>
                </a:lnTo>
                <a:lnTo>
                  <a:pt x="5598566" y="1461745"/>
                </a:lnTo>
                <a:lnTo>
                  <a:pt x="5487543" y="1397660"/>
                </a:lnTo>
                <a:close/>
                <a:moveTo>
                  <a:pt x="5484114" y="1248309"/>
                </a:moveTo>
                <a:lnTo>
                  <a:pt x="5598566" y="1182243"/>
                </a:lnTo>
                <a:lnTo>
                  <a:pt x="5722925" y="1254024"/>
                </a:lnTo>
                <a:lnTo>
                  <a:pt x="5608473" y="1320089"/>
                </a:lnTo>
                <a:lnTo>
                  <a:pt x="5484114" y="1248309"/>
                </a:lnTo>
                <a:close/>
                <a:moveTo>
                  <a:pt x="5601767" y="1323975"/>
                </a:moveTo>
                <a:lnTo>
                  <a:pt x="5480838" y="1393774"/>
                </a:lnTo>
                <a:lnTo>
                  <a:pt x="5356479" y="1321994"/>
                </a:lnTo>
                <a:lnTo>
                  <a:pt x="5477409" y="1252195"/>
                </a:lnTo>
                <a:lnTo>
                  <a:pt x="5601767" y="1323975"/>
                </a:lnTo>
                <a:close/>
                <a:moveTo>
                  <a:pt x="5349774" y="1318184"/>
                </a:moveTo>
                <a:lnTo>
                  <a:pt x="5238750" y="1254100"/>
                </a:lnTo>
                <a:lnTo>
                  <a:pt x="5359680" y="1184300"/>
                </a:lnTo>
                <a:lnTo>
                  <a:pt x="5470703" y="1248385"/>
                </a:lnTo>
                <a:lnTo>
                  <a:pt x="5349774" y="1318184"/>
                </a:lnTo>
                <a:close/>
                <a:moveTo>
                  <a:pt x="5343068" y="1321994"/>
                </a:moveTo>
                <a:lnTo>
                  <a:pt x="5228616" y="1388059"/>
                </a:lnTo>
                <a:lnTo>
                  <a:pt x="5117668" y="1323975"/>
                </a:lnTo>
                <a:lnTo>
                  <a:pt x="5232121" y="1257910"/>
                </a:lnTo>
                <a:lnTo>
                  <a:pt x="5343068" y="1321994"/>
                </a:lnTo>
                <a:close/>
                <a:moveTo>
                  <a:pt x="5110963" y="1320165"/>
                </a:moveTo>
                <a:lnTo>
                  <a:pt x="4986604" y="1248385"/>
                </a:lnTo>
                <a:lnTo>
                  <a:pt x="5101057" y="1182319"/>
                </a:lnTo>
                <a:lnTo>
                  <a:pt x="5225415" y="1254100"/>
                </a:lnTo>
                <a:lnTo>
                  <a:pt x="5110963" y="1320165"/>
                </a:lnTo>
                <a:close/>
                <a:moveTo>
                  <a:pt x="5104333" y="1323975"/>
                </a:moveTo>
                <a:lnTo>
                  <a:pt x="4983404" y="1393774"/>
                </a:lnTo>
                <a:lnTo>
                  <a:pt x="4859046" y="1321994"/>
                </a:lnTo>
                <a:lnTo>
                  <a:pt x="4979975" y="1252195"/>
                </a:lnTo>
                <a:lnTo>
                  <a:pt x="5104333" y="1323975"/>
                </a:lnTo>
                <a:close/>
                <a:moveTo>
                  <a:pt x="4852264" y="1318184"/>
                </a:moveTo>
                <a:lnTo>
                  <a:pt x="4741241" y="1254100"/>
                </a:lnTo>
                <a:lnTo>
                  <a:pt x="4862170" y="1184300"/>
                </a:lnTo>
                <a:lnTo>
                  <a:pt x="4973193" y="1248385"/>
                </a:lnTo>
                <a:lnTo>
                  <a:pt x="4852264" y="1318184"/>
                </a:lnTo>
                <a:close/>
                <a:moveTo>
                  <a:pt x="4845634" y="1321994"/>
                </a:moveTo>
                <a:lnTo>
                  <a:pt x="4731182" y="1388059"/>
                </a:lnTo>
                <a:lnTo>
                  <a:pt x="4620159" y="1323975"/>
                </a:lnTo>
                <a:lnTo>
                  <a:pt x="4734611" y="1257910"/>
                </a:lnTo>
                <a:lnTo>
                  <a:pt x="4845634" y="1321994"/>
                </a:lnTo>
                <a:close/>
                <a:moveTo>
                  <a:pt x="4613529" y="1320165"/>
                </a:moveTo>
                <a:lnTo>
                  <a:pt x="4489171" y="1248385"/>
                </a:lnTo>
                <a:lnTo>
                  <a:pt x="4603623" y="1182319"/>
                </a:lnTo>
                <a:lnTo>
                  <a:pt x="4727981" y="1254100"/>
                </a:lnTo>
                <a:lnTo>
                  <a:pt x="4613529" y="1320165"/>
                </a:lnTo>
                <a:close/>
                <a:moveTo>
                  <a:pt x="4606824" y="1323975"/>
                </a:moveTo>
                <a:lnTo>
                  <a:pt x="4485894" y="1393774"/>
                </a:lnTo>
                <a:lnTo>
                  <a:pt x="4361536" y="1321994"/>
                </a:lnTo>
                <a:lnTo>
                  <a:pt x="4482465" y="1252195"/>
                </a:lnTo>
                <a:lnTo>
                  <a:pt x="4606824" y="1323975"/>
                </a:lnTo>
                <a:close/>
                <a:moveTo>
                  <a:pt x="4354830" y="1318184"/>
                </a:moveTo>
                <a:lnTo>
                  <a:pt x="4243807" y="1254100"/>
                </a:lnTo>
                <a:lnTo>
                  <a:pt x="4364736" y="1184300"/>
                </a:lnTo>
                <a:lnTo>
                  <a:pt x="4475760" y="1248385"/>
                </a:lnTo>
                <a:lnTo>
                  <a:pt x="4354830" y="1318184"/>
                </a:lnTo>
                <a:close/>
                <a:moveTo>
                  <a:pt x="4348125" y="1321994"/>
                </a:moveTo>
                <a:lnTo>
                  <a:pt x="4233672" y="1388059"/>
                </a:lnTo>
                <a:lnTo>
                  <a:pt x="4122725" y="1323975"/>
                </a:lnTo>
                <a:lnTo>
                  <a:pt x="4237177" y="1257910"/>
                </a:lnTo>
                <a:lnTo>
                  <a:pt x="4348125" y="1321994"/>
                </a:lnTo>
                <a:close/>
                <a:moveTo>
                  <a:pt x="4116019" y="1320165"/>
                </a:moveTo>
                <a:lnTo>
                  <a:pt x="3991661" y="1248385"/>
                </a:lnTo>
                <a:lnTo>
                  <a:pt x="4106113" y="1182319"/>
                </a:lnTo>
                <a:lnTo>
                  <a:pt x="4230472" y="1254100"/>
                </a:lnTo>
                <a:lnTo>
                  <a:pt x="4116019" y="1320165"/>
                </a:lnTo>
                <a:close/>
                <a:moveTo>
                  <a:pt x="4109314" y="1323975"/>
                </a:moveTo>
                <a:lnTo>
                  <a:pt x="3988384" y="1393774"/>
                </a:lnTo>
                <a:lnTo>
                  <a:pt x="3864026" y="1321994"/>
                </a:lnTo>
                <a:lnTo>
                  <a:pt x="3984955" y="1252195"/>
                </a:lnTo>
                <a:lnTo>
                  <a:pt x="4109314" y="1323975"/>
                </a:lnTo>
                <a:close/>
                <a:moveTo>
                  <a:pt x="3857320" y="1318184"/>
                </a:moveTo>
                <a:lnTo>
                  <a:pt x="3746297" y="1254100"/>
                </a:lnTo>
                <a:lnTo>
                  <a:pt x="3867226" y="1184300"/>
                </a:lnTo>
                <a:lnTo>
                  <a:pt x="3978250" y="1248385"/>
                </a:lnTo>
                <a:lnTo>
                  <a:pt x="3857320" y="1318184"/>
                </a:lnTo>
                <a:close/>
                <a:moveTo>
                  <a:pt x="3850691" y="1321994"/>
                </a:moveTo>
                <a:lnTo>
                  <a:pt x="3736239" y="1388059"/>
                </a:lnTo>
                <a:lnTo>
                  <a:pt x="3625215" y="1323975"/>
                </a:lnTo>
                <a:lnTo>
                  <a:pt x="3739667" y="1257910"/>
                </a:lnTo>
                <a:lnTo>
                  <a:pt x="3850691" y="1321994"/>
                </a:lnTo>
                <a:close/>
                <a:moveTo>
                  <a:pt x="3618586" y="1320165"/>
                </a:moveTo>
                <a:lnTo>
                  <a:pt x="3494227" y="1248385"/>
                </a:lnTo>
                <a:lnTo>
                  <a:pt x="3608680" y="1182319"/>
                </a:lnTo>
                <a:lnTo>
                  <a:pt x="3733038" y="1254100"/>
                </a:lnTo>
                <a:lnTo>
                  <a:pt x="3618586" y="1320165"/>
                </a:lnTo>
                <a:close/>
                <a:moveTo>
                  <a:pt x="3611880" y="1323975"/>
                </a:moveTo>
                <a:lnTo>
                  <a:pt x="3490951" y="1393774"/>
                </a:lnTo>
                <a:lnTo>
                  <a:pt x="3366592" y="1321994"/>
                </a:lnTo>
                <a:lnTo>
                  <a:pt x="3487522" y="1252195"/>
                </a:lnTo>
                <a:lnTo>
                  <a:pt x="3611880" y="1323975"/>
                </a:lnTo>
                <a:close/>
                <a:moveTo>
                  <a:pt x="3359887" y="1318184"/>
                </a:moveTo>
                <a:lnTo>
                  <a:pt x="3248863" y="1254100"/>
                </a:lnTo>
                <a:lnTo>
                  <a:pt x="3369793" y="1184300"/>
                </a:lnTo>
                <a:lnTo>
                  <a:pt x="3480816" y="1248385"/>
                </a:lnTo>
                <a:lnTo>
                  <a:pt x="3359887" y="1318184"/>
                </a:lnTo>
                <a:close/>
                <a:moveTo>
                  <a:pt x="3353181" y="1321994"/>
                </a:moveTo>
                <a:lnTo>
                  <a:pt x="3238729" y="1388059"/>
                </a:lnTo>
                <a:lnTo>
                  <a:pt x="3127782" y="1323975"/>
                </a:lnTo>
                <a:lnTo>
                  <a:pt x="3242234" y="1257910"/>
                </a:lnTo>
                <a:lnTo>
                  <a:pt x="3353181" y="1321994"/>
                </a:lnTo>
                <a:close/>
                <a:moveTo>
                  <a:pt x="3121076" y="1320165"/>
                </a:moveTo>
                <a:lnTo>
                  <a:pt x="2996717" y="1248385"/>
                </a:lnTo>
                <a:lnTo>
                  <a:pt x="3111170" y="1182319"/>
                </a:lnTo>
                <a:lnTo>
                  <a:pt x="3235528" y="1254100"/>
                </a:lnTo>
                <a:lnTo>
                  <a:pt x="3121076" y="1320165"/>
                </a:lnTo>
                <a:close/>
                <a:moveTo>
                  <a:pt x="3114370" y="1323975"/>
                </a:moveTo>
                <a:lnTo>
                  <a:pt x="2993441" y="1393774"/>
                </a:lnTo>
                <a:lnTo>
                  <a:pt x="2869082" y="1321994"/>
                </a:lnTo>
                <a:lnTo>
                  <a:pt x="2990012" y="1252195"/>
                </a:lnTo>
                <a:lnTo>
                  <a:pt x="3114370" y="1323975"/>
                </a:lnTo>
                <a:close/>
                <a:moveTo>
                  <a:pt x="2862377" y="1318184"/>
                </a:moveTo>
                <a:lnTo>
                  <a:pt x="2751354" y="1254100"/>
                </a:lnTo>
                <a:lnTo>
                  <a:pt x="2872283" y="1184300"/>
                </a:lnTo>
                <a:lnTo>
                  <a:pt x="2983306" y="1248385"/>
                </a:lnTo>
                <a:lnTo>
                  <a:pt x="2862377" y="1318184"/>
                </a:lnTo>
                <a:close/>
                <a:moveTo>
                  <a:pt x="2855671" y="1321994"/>
                </a:moveTo>
                <a:lnTo>
                  <a:pt x="2741295" y="1388059"/>
                </a:lnTo>
                <a:lnTo>
                  <a:pt x="2630272" y="1323975"/>
                </a:lnTo>
                <a:lnTo>
                  <a:pt x="2744724" y="1257910"/>
                </a:lnTo>
                <a:lnTo>
                  <a:pt x="2855671" y="1321994"/>
                </a:lnTo>
                <a:close/>
                <a:moveTo>
                  <a:pt x="2623566" y="1320165"/>
                </a:moveTo>
                <a:lnTo>
                  <a:pt x="2499208" y="1248385"/>
                </a:lnTo>
                <a:lnTo>
                  <a:pt x="2613660" y="1182319"/>
                </a:lnTo>
                <a:lnTo>
                  <a:pt x="2738019" y="1254100"/>
                </a:lnTo>
                <a:lnTo>
                  <a:pt x="2623566" y="1320165"/>
                </a:lnTo>
                <a:close/>
                <a:moveTo>
                  <a:pt x="2616937" y="1323975"/>
                </a:moveTo>
                <a:lnTo>
                  <a:pt x="2496007" y="1393774"/>
                </a:lnTo>
                <a:lnTo>
                  <a:pt x="2371649" y="1321994"/>
                </a:lnTo>
                <a:lnTo>
                  <a:pt x="2492578" y="1252195"/>
                </a:lnTo>
                <a:lnTo>
                  <a:pt x="2616937" y="1323975"/>
                </a:lnTo>
                <a:close/>
                <a:moveTo>
                  <a:pt x="2364943" y="1318184"/>
                </a:moveTo>
                <a:lnTo>
                  <a:pt x="2253920" y="1254100"/>
                </a:lnTo>
                <a:lnTo>
                  <a:pt x="2374849" y="1184300"/>
                </a:lnTo>
                <a:lnTo>
                  <a:pt x="2485873" y="1248385"/>
                </a:lnTo>
                <a:lnTo>
                  <a:pt x="2364943" y="1318184"/>
                </a:lnTo>
                <a:close/>
                <a:moveTo>
                  <a:pt x="2358238" y="1321994"/>
                </a:moveTo>
                <a:lnTo>
                  <a:pt x="2243785" y="1388059"/>
                </a:lnTo>
                <a:lnTo>
                  <a:pt x="2132762" y="1323975"/>
                </a:lnTo>
                <a:lnTo>
                  <a:pt x="2247214" y="1257910"/>
                </a:lnTo>
                <a:lnTo>
                  <a:pt x="2358238" y="1321994"/>
                </a:lnTo>
                <a:close/>
                <a:moveTo>
                  <a:pt x="2126132" y="1320165"/>
                </a:moveTo>
                <a:lnTo>
                  <a:pt x="2001774" y="1248385"/>
                </a:lnTo>
                <a:lnTo>
                  <a:pt x="2116227" y="1182319"/>
                </a:lnTo>
                <a:lnTo>
                  <a:pt x="2240585" y="1254100"/>
                </a:lnTo>
                <a:lnTo>
                  <a:pt x="2126132" y="1320165"/>
                </a:lnTo>
                <a:close/>
                <a:moveTo>
                  <a:pt x="2119427" y="1323975"/>
                </a:moveTo>
                <a:lnTo>
                  <a:pt x="1998497" y="1393774"/>
                </a:lnTo>
                <a:lnTo>
                  <a:pt x="1874139" y="1321994"/>
                </a:lnTo>
                <a:lnTo>
                  <a:pt x="1995069" y="1252195"/>
                </a:lnTo>
                <a:lnTo>
                  <a:pt x="2119427" y="1323975"/>
                </a:lnTo>
                <a:close/>
                <a:moveTo>
                  <a:pt x="1867434" y="1318184"/>
                </a:moveTo>
                <a:lnTo>
                  <a:pt x="1756410" y="1254100"/>
                </a:lnTo>
                <a:lnTo>
                  <a:pt x="1877339" y="1184300"/>
                </a:lnTo>
                <a:lnTo>
                  <a:pt x="1988363" y="1248385"/>
                </a:lnTo>
                <a:lnTo>
                  <a:pt x="1867434" y="1318184"/>
                </a:lnTo>
                <a:close/>
                <a:moveTo>
                  <a:pt x="1860728" y="1321994"/>
                </a:moveTo>
                <a:lnTo>
                  <a:pt x="1746275" y="1388059"/>
                </a:lnTo>
                <a:lnTo>
                  <a:pt x="1635328" y="1323975"/>
                </a:lnTo>
                <a:lnTo>
                  <a:pt x="1749781" y="1257910"/>
                </a:lnTo>
                <a:lnTo>
                  <a:pt x="1860728" y="1321994"/>
                </a:lnTo>
                <a:close/>
                <a:moveTo>
                  <a:pt x="1628623" y="1320165"/>
                </a:moveTo>
                <a:lnTo>
                  <a:pt x="1504264" y="1248385"/>
                </a:lnTo>
                <a:lnTo>
                  <a:pt x="1618717" y="1182319"/>
                </a:lnTo>
                <a:lnTo>
                  <a:pt x="1743075" y="1254100"/>
                </a:lnTo>
                <a:lnTo>
                  <a:pt x="1628623" y="1320165"/>
                </a:lnTo>
                <a:close/>
                <a:moveTo>
                  <a:pt x="1621917" y="1323975"/>
                </a:moveTo>
                <a:lnTo>
                  <a:pt x="1500988" y="1393774"/>
                </a:lnTo>
                <a:lnTo>
                  <a:pt x="1376629" y="1321994"/>
                </a:lnTo>
                <a:lnTo>
                  <a:pt x="1497559" y="1252195"/>
                </a:lnTo>
                <a:lnTo>
                  <a:pt x="1621917" y="1323975"/>
                </a:lnTo>
                <a:close/>
                <a:moveTo>
                  <a:pt x="1369924" y="1318184"/>
                </a:moveTo>
                <a:lnTo>
                  <a:pt x="1258900" y="1254100"/>
                </a:lnTo>
                <a:lnTo>
                  <a:pt x="1379830" y="1184300"/>
                </a:lnTo>
                <a:lnTo>
                  <a:pt x="1490853" y="1248385"/>
                </a:lnTo>
                <a:lnTo>
                  <a:pt x="1369924" y="1318184"/>
                </a:lnTo>
                <a:close/>
                <a:moveTo>
                  <a:pt x="1363218" y="1321994"/>
                </a:moveTo>
                <a:lnTo>
                  <a:pt x="1248766" y="1388059"/>
                </a:lnTo>
                <a:lnTo>
                  <a:pt x="1137819" y="1323975"/>
                </a:lnTo>
                <a:lnTo>
                  <a:pt x="1252271" y="1257910"/>
                </a:lnTo>
                <a:lnTo>
                  <a:pt x="1363218" y="1321994"/>
                </a:lnTo>
                <a:close/>
                <a:moveTo>
                  <a:pt x="1131113" y="1320165"/>
                </a:moveTo>
                <a:lnTo>
                  <a:pt x="1006754" y="1248385"/>
                </a:lnTo>
                <a:lnTo>
                  <a:pt x="1121207" y="1182319"/>
                </a:lnTo>
                <a:lnTo>
                  <a:pt x="1245565" y="1254100"/>
                </a:lnTo>
                <a:lnTo>
                  <a:pt x="1131113" y="1320165"/>
                </a:lnTo>
                <a:close/>
                <a:moveTo>
                  <a:pt x="1242136" y="1391945"/>
                </a:moveTo>
                <a:lnTo>
                  <a:pt x="1121207" y="1461745"/>
                </a:lnTo>
                <a:lnTo>
                  <a:pt x="1010183" y="1397660"/>
                </a:lnTo>
                <a:lnTo>
                  <a:pt x="1131113" y="1327861"/>
                </a:lnTo>
                <a:lnTo>
                  <a:pt x="1242136" y="1391945"/>
                </a:lnTo>
                <a:close/>
                <a:moveTo>
                  <a:pt x="1245565" y="1541297"/>
                </a:moveTo>
                <a:lnTo>
                  <a:pt x="1131113" y="1607363"/>
                </a:lnTo>
                <a:lnTo>
                  <a:pt x="1006754" y="1535582"/>
                </a:lnTo>
                <a:lnTo>
                  <a:pt x="1121207" y="1469517"/>
                </a:lnTo>
                <a:lnTo>
                  <a:pt x="1245565" y="1541297"/>
                </a:lnTo>
                <a:close/>
                <a:moveTo>
                  <a:pt x="1242136" y="1679143"/>
                </a:moveTo>
                <a:lnTo>
                  <a:pt x="1121207" y="1748942"/>
                </a:lnTo>
                <a:lnTo>
                  <a:pt x="1010183" y="1684858"/>
                </a:lnTo>
                <a:lnTo>
                  <a:pt x="1131113" y="1615059"/>
                </a:lnTo>
                <a:lnTo>
                  <a:pt x="1242136" y="1679143"/>
                </a:lnTo>
                <a:close/>
                <a:moveTo>
                  <a:pt x="1245565" y="1828495"/>
                </a:moveTo>
                <a:lnTo>
                  <a:pt x="1131113" y="1894561"/>
                </a:lnTo>
                <a:lnTo>
                  <a:pt x="1006754" y="1822780"/>
                </a:lnTo>
                <a:lnTo>
                  <a:pt x="1121207" y="1756715"/>
                </a:lnTo>
                <a:lnTo>
                  <a:pt x="1245565" y="1828495"/>
                </a:lnTo>
                <a:close/>
                <a:moveTo>
                  <a:pt x="1242136" y="1966417"/>
                </a:moveTo>
                <a:lnTo>
                  <a:pt x="1121207" y="2036216"/>
                </a:lnTo>
                <a:lnTo>
                  <a:pt x="1010183" y="1972132"/>
                </a:lnTo>
                <a:lnTo>
                  <a:pt x="1131113" y="1902333"/>
                </a:lnTo>
                <a:lnTo>
                  <a:pt x="1242136" y="1966417"/>
                </a:lnTo>
                <a:close/>
                <a:moveTo>
                  <a:pt x="1245565" y="2115769"/>
                </a:moveTo>
                <a:lnTo>
                  <a:pt x="1131113" y="2181835"/>
                </a:lnTo>
                <a:lnTo>
                  <a:pt x="1006754" y="2110054"/>
                </a:lnTo>
                <a:lnTo>
                  <a:pt x="1121207" y="2043989"/>
                </a:lnTo>
                <a:lnTo>
                  <a:pt x="1245565" y="2115769"/>
                </a:lnTo>
                <a:close/>
                <a:moveTo>
                  <a:pt x="1242136" y="2253615"/>
                </a:moveTo>
                <a:lnTo>
                  <a:pt x="1121207" y="2323414"/>
                </a:lnTo>
                <a:lnTo>
                  <a:pt x="1010183" y="2259330"/>
                </a:lnTo>
                <a:lnTo>
                  <a:pt x="1131113" y="2189531"/>
                </a:lnTo>
                <a:lnTo>
                  <a:pt x="1242136" y="2253615"/>
                </a:lnTo>
                <a:close/>
                <a:moveTo>
                  <a:pt x="1245565" y="2402967"/>
                </a:moveTo>
                <a:lnTo>
                  <a:pt x="1131113" y="2469032"/>
                </a:lnTo>
                <a:lnTo>
                  <a:pt x="1006754" y="2397252"/>
                </a:lnTo>
                <a:lnTo>
                  <a:pt x="1121207" y="2331187"/>
                </a:lnTo>
                <a:lnTo>
                  <a:pt x="1245565" y="2402967"/>
                </a:lnTo>
                <a:close/>
                <a:moveTo>
                  <a:pt x="1242136" y="2540813"/>
                </a:moveTo>
                <a:lnTo>
                  <a:pt x="1121207" y="2610612"/>
                </a:lnTo>
                <a:lnTo>
                  <a:pt x="1010183" y="2546528"/>
                </a:lnTo>
                <a:lnTo>
                  <a:pt x="1131113" y="2476729"/>
                </a:lnTo>
                <a:lnTo>
                  <a:pt x="1242136" y="2540813"/>
                </a:lnTo>
                <a:close/>
                <a:moveTo>
                  <a:pt x="1245565" y="2690165"/>
                </a:moveTo>
                <a:lnTo>
                  <a:pt x="1131113" y="2756230"/>
                </a:lnTo>
                <a:lnTo>
                  <a:pt x="1006754" y="2684450"/>
                </a:lnTo>
                <a:lnTo>
                  <a:pt x="1121207" y="2618384"/>
                </a:lnTo>
                <a:lnTo>
                  <a:pt x="1245565" y="2690165"/>
                </a:lnTo>
                <a:close/>
                <a:moveTo>
                  <a:pt x="1242136" y="2828087"/>
                </a:moveTo>
                <a:lnTo>
                  <a:pt x="1121207" y="2897886"/>
                </a:lnTo>
                <a:lnTo>
                  <a:pt x="1010183" y="2833802"/>
                </a:lnTo>
                <a:lnTo>
                  <a:pt x="1131113" y="2764003"/>
                </a:lnTo>
                <a:lnTo>
                  <a:pt x="1242136" y="2828087"/>
                </a:lnTo>
                <a:close/>
                <a:moveTo>
                  <a:pt x="1245565" y="2977439"/>
                </a:moveTo>
                <a:lnTo>
                  <a:pt x="1131113" y="3043504"/>
                </a:lnTo>
                <a:lnTo>
                  <a:pt x="1006754" y="2971724"/>
                </a:lnTo>
                <a:lnTo>
                  <a:pt x="1121207" y="2905659"/>
                </a:lnTo>
                <a:lnTo>
                  <a:pt x="1245565" y="2977439"/>
                </a:lnTo>
                <a:close/>
                <a:moveTo>
                  <a:pt x="1242136" y="3115285"/>
                </a:moveTo>
                <a:lnTo>
                  <a:pt x="1121207" y="3185084"/>
                </a:lnTo>
                <a:lnTo>
                  <a:pt x="1010183" y="3121000"/>
                </a:lnTo>
                <a:lnTo>
                  <a:pt x="1131113" y="3051201"/>
                </a:lnTo>
                <a:lnTo>
                  <a:pt x="1242136" y="3115285"/>
                </a:lnTo>
                <a:close/>
                <a:moveTo>
                  <a:pt x="1245565" y="3264637"/>
                </a:moveTo>
                <a:lnTo>
                  <a:pt x="1131113" y="3330702"/>
                </a:lnTo>
                <a:lnTo>
                  <a:pt x="1006754" y="3258922"/>
                </a:lnTo>
                <a:lnTo>
                  <a:pt x="1121207" y="3192856"/>
                </a:lnTo>
                <a:lnTo>
                  <a:pt x="1245565" y="3264637"/>
                </a:lnTo>
                <a:close/>
                <a:moveTo>
                  <a:pt x="1242136" y="3402482"/>
                </a:moveTo>
                <a:lnTo>
                  <a:pt x="1121207" y="3472282"/>
                </a:lnTo>
                <a:lnTo>
                  <a:pt x="1010183" y="3408197"/>
                </a:lnTo>
                <a:lnTo>
                  <a:pt x="1131113" y="3338398"/>
                </a:lnTo>
                <a:lnTo>
                  <a:pt x="1242136" y="3402482"/>
                </a:lnTo>
                <a:close/>
                <a:moveTo>
                  <a:pt x="1245565" y="3551834"/>
                </a:moveTo>
                <a:lnTo>
                  <a:pt x="1131113" y="3617900"/>
                </a:lnTo>
                <a:lnTo>
                  <a:pt x="1006754" y="3546119"/>
                </a:lnTo>
                <a:lnTo>
                  <a:pt x="1121207" y="3480054"/>
                </a:lnTo>
                <a:lnTo>
                  <a:pt x="1245565" y="3551834"/>
                </a:lnTo>
                <a:close/>
                <a:moveTo>
                  <a:pt x="1242136" y="3689757"/>
                </a:moveTo>
                <a:lnTo>
                  <a:pt x="1121207" y="3759556"/>
                </a:lnTo>
                <a:lnTo>
                  <a:pt x="1010183" y="3695472"/>
                </a:lnTo>
                <a:lnTo>
                  <a:pt x="1131113" y="3625672"/>
                </a:lnTo>
                <a:lnTo>
                  <a:pt x="1242136" y="3689757"/>
                </a:lnTo>
                <a:close/>
                <a:moveTo>
                  <a:pt x="1245565" y="3839109"/>
                </a:moveTo>
                <a:lnTo>
                  <a:pt x="1131113" y="3905174"/>
                </a:lnTo>
                <a:lnTo>
                  <a:pt x="1006754" y="3833394"/>
                </a:lnTo>
                <a:lnTo>
                  <a:pt x="1121207" y="3767328"/>
                </a:lnTo>
                <a:lnTo>
                  <a:pt x="1245565" y="3839109"/>
                </a:lnTo>
                <a:close/>
                <a:moveTo>
                  <a:pt x="1242136" y="3976954"/>
                </a:moveTo>
                <a:lnTo>
                  <a:pt x="1121207" y="4046754"/>
                </a:lnTo>
                <a:lnTo>
                  <a:pt x="1010183" y="3982669"/>
                </a:lnTo>
                <a:lnTo>
                  <a:pt x="1131113" y="3912870"/>
                </a:lnTo>
                <a:lnTo>
                  <a:pt x="1242136" y="3976954"/>
                </a:lnTo>
                <a:close/>
                <a:moveTo>
                  <a:pt x="1245565" y="4126306"/>
                </a:moveTo>
                <a:lnTo>
                  <a:pt x="1131113" y="4192372"/>
                </a:lnTo>
                <a:lnTo>
                  <a:pt x="1006754" y="4120591"/>
                </a:lnTo>
                <a:lnTo>
                  <a:pt x="1121207" y="4054526"/>
                </a:lnTo>
                <a:lnTo>
                  <a:pt x="1245565" y="4126306"/>
                </a:lnTo>
                <a:close/>
                <a:moveTo>
                  <a:pt x="1242136" y="4264152"/>
                </a:moveTo>
                <a:lnTo>
                  <a:pt x="1121207" y="4333952"/>
                </a:lnTo>
                <a:lnTo>
                  <a:pt x="1010183" y="4269867"/>
                </a:lnTo>
                <a:lnTo>
                  <a:pt x="1131113" y="4200068"/>
                </a:lnTo>
                <a:lnTo>
                  <a:pt x="1242136" y="4264152"/>
                </a:lnTo>
                <a:close/>
                <a:moveTo>
                  <a:pt x="1245565" y="4413504"/>
                </a:moveTo>
                <a:lnTo>
                  <a:pt x="1131113" y="4479570"/>
                </a:lnTo>
                <a:lnTo>
                  <a:pt x="1006754" y="4407789"/>
                </a:lnTo>
                <a:lnTo>
                  <a:pt x="1121207" y="4341724"/>
                </a:lnTo>
                <a:lnTo>
                  <a:pt x="1245565" y="4413504"/>
                </a:lnTo>
                <a:close/>
                <a:moveTo>
                  <a:pt x="1242136" y="4551426"/>
                </a:moveTo>
                <a:lnTo>
                  <a:pt x="1121207" y="4621226"/>
                </a:lnTo>
                <a:lnTo>
                  <a:pt x="1010183" y="4557141"/>
                </a:lnTo>
                <a:lnTo>
                  <a:pt x="1131113" y="4487342"/>
                </a:lnTo>
                <a:lnTo>
                  <a:pt x="1242136" y="4551426"/>
                </a:lnTo>
                <a:close/>
                <a:moveTo>
                  <a:pt x="1245565" y="4700778"/>
                </a:moveTo>
                <a:lnTo>
                  <a:pt x="1131113" y="4766844"/>
                </a:lnTo>
                <a:lnTo>
                  <a:pt x="1006754" y="4695063"/>
                </a:lnTo>
                <a:lnTo>
                  <a:pt x="1121207" y="4628998"/>
                </a:lnTo>
                <a:lnTo>
                  <a:pt x="1245565" y="4700778"/>
                </a:lnTo>
                <a:close/>
                <a:moveTo>
                  <a:pt x="1242136" y="4838624"/>
                </a:moveTo>
                <a:lnTo>
                  <a:pt x="1121207" y="4908423"/>
                </a:lnTo>
                <a:lnTo>
                  <a:pt x="1010183" y="4844339"/>
                </a:lnTo>
                <a:lnTo>
                  <a:pt x="1131113" y="4774540"/>
                </a:lnTo>
                <a:lnTo>
                  <a:pt x="1242136" y="4838624"/>
                </a:lnTo>
                <a:close/>
                <a:moveTo>
                  <a:pt x="1245565" y="4987976"/>
                </a:moveTo>
                <a:lnTo>
                  <a:pt x="1131113" y="5054042"/>
                </a:lnTo>
                <a:lnTo>
                  <a:pt x="1006754" y="4982261"/>
                </a:lnTo>
                <a:lnTo>
                  <a:pt x="1121207" y="4916196"/>
                </a:lnTo>
                <a:lnTo>
                  <a:pt x="1245565" y="4987976"/>
                </a:lnTo>
                <a:close/>
                <a:moveTo>
                  <a:pt x="1242136" y="5125822"/>
                </a:moveTo>
                <a:lnTo>
                  <a:pt x="1121207" y="5195621"/>
                </a:lnTo>
                <a:lnTo>
                  <a:pt x="1010183" y="5131537"/>
                </a:lnTo>
                <a:lnTo>
                  <a:pt x="1131113" y="5061738"/>
                </a:lnTo>
                <a:lnTo>
                  <a:pt x="1242136" y="5125822"/>
                </a:lnTo>
                <a:close/>
                <a:moveTo>
                  <a:pt x="1245565" y="5275174"/>
                </a:moveTo>
                <a:lnTo>
                  <a:pt x="1131113" y="5341239"/>
                </a:lnTo>
                <a:lnTo>
                  <a:pt x="1006754" y="5269459"/>
                </a:lnTo>
                <a:lnTo>
                  <a:pt x="1121207" y="5203393"/>
                </a:lnTo>
                <a:lnTo>
                  <a:pt x="1245565" y="5275174"/>
                </a:lnTo>
                <a:close/>
                <a:moveTo>
                  <a:pt x="1242136" y="5413096"/>
                </a:moveTo>
                <a:lnTo>
                  <a:pt x="1121207" y="5482895"/>
                </a:lnTo>
                <a:lnTo>
                  <a:pt x="1010183" y="5418811"/>
                </a:lnTo>
                <a:lnTo>
                  <a:pt x="1131113" y="5349011"/>
                </a:lnTo>
                <a:lnTo>
                  <a:pt x="1242136" y="5413096"/>
                </a:lnTo>
                <a:close/>
                <a:moveTo>
                  <a:pt x="1245565" y="5562448"/>
                </a:moveTo>
                <a:lnTo>
                  <a:pt x="1131113" y="5628513"/>
                </a:lnTo>
                <a:lnTo>
                  <a:pt x="1006754" y="5556733"/>
                </a:lnTo>
                <a:lnTo>
                  <a:pt x="1121207" y="5490667"/>
                </a:lnTo>
                <a:lnTo>
                  <a:pt x="1245565" y="5562448"/>
                </a:lnTo>
                <a:close/>
                <a:moveTo>
                  <a:pt x="1252271" y="5566258"/>
                </a:moveTo>
                <a:lnTo>
                  <a:pt x="1363294" y="5630342"/>
                </a:lnTo>
                <a:lnTo>
                  <a:pt x="1248842" y="5696407"/>
                </a:lnTo>
                <a:lnTo>
                  <a:pt x="1137819" y="5632323"/>
                </a:lnTo>
                <a:lnTo>
                  <a:pt x="1252271" y="5566258"/>
                </a:lnTo>
                <a:close/>
                <a:moveTo>
                  <a:pt x="1258900" y="5562448"/>
                </a:moveTo>
                <a:lnTo>
                  <a:pt x="1379830" y="5492649"/>
                </a:lnTo>
                <a:lnTo>
                  <a:pt x="1490853" y="5556733"/>
                </a:lnTo>
                <a:lnTo>
                  <a:pt x="1369924" y="5626532"/>
                </a:lnTo>
                <a:lnTo>
                  <a:pt x="1258900" y="5562448"/>
                </a:lnTo>
                <a:close/>
                <a:moveTo>
                  <a:pt x="1497559" y="5560543"/>
                </a:moveTo>
                <a:lnTo>
                  <a:pt x="1621917" y="5632323"/>
                </a:lnTo>
                <a:lnTo>
                  <a:pt x="1500988" y="5702122"/>
                </a:lnTo>
                <a:lnTo>
                  <a:pt x="1376629" y="5630342"/>
                </a:lnTo>
                <a:lnTo>
                  <a:pt x="1497559" y="5560543"/>
                </a:lnTo>
                <a:close/>
                <a:moveTo>
                  <a:pt x="1504264" y="5556656"/>
                </a:moveTo>
                <a:lnTo>
                  <a:pt x="1618717" y="5490591"/>
                </a:lnTo>
                <a:lnTo>
                  <a:pt x="1743075" y="5562371"/>
                </a:lnTo>
                <a:lnTo>
                  <a:pt x="1628623" y="5628437"/>
                </a:lnTo>
                <a:lnTo>
                  <a:pt x="1504264" y="5556656"/>
                </a:lnTo>
                <a:close/>
                <a:moveTo>
                  <a:pt x="1749781" y="5566258"/>
                </a:moveTo>
                <a:lnTo>
                  <a:pt x="1860804" y="5630342"/>
                </a:lnTo>
                <a:lnTo>
                  <a:pt x="1746352" y="5696407"/>
                </a:lnTo>
                <a:lnTo>
                  <a:pt x="1635328" y="5632323"/>
                </a:lnTo>
                <a:lnTo>
                  <a:pt x="1749781" y="5566258"/>
                </a:lnTo>
                <a:close/>
                <a:moveTo>
                  <a:pt x="1756410" y="5562448"/>
                </a:moveTo>
                <a:lnTo>
                  <a:pt x="1877339" y="5492649"/>
                </a:lnTo>
                <a:lnTo>
                  <a:pt x="1988363" y="5556733"/>
                </a:lnTo>
                <a:lnTo>
                  <a:pt x="1867434" y="5626532"/>
                </a:lnTo>
                <a:lnTo>
                  <a:pt x="1756410" y="5562448"/>
                </a:lnTo>
                <a:close/>
                <a:moveTo>
                  <a:pt x="1995069" y="5560543"/>
                </a:moveTo>
                <a:lnTo>
                  <a:pt x="2119427" y="5632323"/>
                </a:lnTo>
                <a:lnTo>
                  <a:pt x="1998497" y="5702122"/>
                </a:lnTo>
                <a:lnTo>
                  <a:pt x="1874139" y="5630342"/>
                </a:lnTo>
                <a:lnTo>
                  <a:pt x="1995069" y="5560543"/>
                </a:lnTo>
                <a:close/>
                <a:moveTo>
                  <a:pt x="2001698" y="5556656"/>
                </a:moveTo>
                <a:lnTo>
                  <a:pt x="2116150" y="5490591"/>
                </a:lnTo>
                <a:lnTo>
                  <a:pt x="2240509" y="5562371"/>
                </a:lnTo>
                <a:lnTo>
                  <a:pt x="2126056" y="5628437"/>
                </a:lnTo>
                <a:lnTo>
                  <a:pt x="2001698" y="5556656"/>
                </a:lnTo>
                <a:close/>
                <a:moveTo>
                  <a:pt x="2247214" y="5566258"/>
                </a:moveTo>
                <a:lnTo>
                  <a:pt x="2358238" y="5630342"/>
                </a:lnTo>
                <a:lnTo>
                  <a:pt x="2243785" y="5696407"/>
                </a:lnTo>
                <a:lnTo>
                  <a:pt x="2132762" y="5632323"/>
                </a:lnTo>
                <a:lnTo>
                  <a:pt x="2247214" y="5566258"/>
                </a:lnTo>
                <a:close/>
                <a:moveTo>
                  <a:pt x="2253920" y="5562448"/>
                </a:moveTo>
                <a:lnTo>
                  <a:pt x="2374849" y="5492649"/>
                </a:lnTo>
                <a:lnTo>
                  <a:pt x="2485873" y="5556733"/>
                </a:lnTo>
                <a:lnTo>
                  <a:pt x="2364943" y="5626608"/>
                </a:lnTo>
                <a:lnTo>
                  <a:pt x="2253920" y="5562448"/>
                </a:lnTo>
                <a:close/>
                <a:moveTo>
                  <a:pt x="2492578" y="5560543"/>
                </a:moveTo>
                <a:lnTo>
                  <a:pt x="2616937" y="5632323"/>
                </a:lnTo>
                <a:lnTo>
                  <a:pt x="2496007" y="5702122"/>
                </a:lnTo>
                <a:lnTo>
                  <a:pt x="2371649" y="5630342"/>
                </a:lnTo>
                <a:lnTo>
                  <a:pt x="2492578" y="5560543"/>
                </a:lnTo>
                <a:close/>
                <a:moveTo>
                  <a:pt x="2499208" y="5556656"/>
                </a:moveTo>
                <a:lnTo>
                  <a:pt x="2613660" y="5490591"/>
                </a:lnTo>
                <a:lnTo>
                  <a:pt x="2738019" y="5562371"/>
                </a:lnTo>
                <a:lnTo>
                  <a:pt x="2623566" y="5628437"/>
                </a:lnTo>
                <a:lnTo>
                  <a:pt x="2499208" y="5556656"/>
                </a:lnTo>
                <a:close/>
                <a:moveTo>
                  <a:pt x="2744724" y="5566258"/>
                </a:moveTo>
                <a:lnTo>
                  <a:pt x="2855747" y="5630342"/>
                </a:lnTo>
                <a:lnTo>
                  <a:pt x="2741295" y="5696407"/>
                </a:lnTo>
                <a:lnTo>
                  <a:pt x="2630272" y="5632323"/>
                </a:lnTo>
                <a:lnTo>
                  <a:pt x="2744724" y="5566258"/>
                </a:lnTo>
                <a:close/>
                <a:moveTo>
                  <a:pt x="2751354" y="5562448"/>
                </a:moveTo>
                <a:lnTo>
                  <a:pt x="2872283" y="5492649"/>
                </a:lnTo>
                <a:lnTo>
                  <a:pt x="2983306" y="5556733"/>
                </a:lnTo>
                <a:lnTo>
                  <a:pt x="2862377" y="5626532"/>
                </a:lnTo>
                <a:lnTo>
                  <a:pt x="2751354" y="5562448"/>
                </a:lnTo>
                <a:close/>
                <a:moveTo>
                  <a:pt x="2990012" y="5560543"/>
                </a:moveTo>
                <a:lnTo>
                  <a:pt x="3114370" y="5632323"/>
                </a:lnTo>
                <a:lnTo>
                  <a:pt x="2993441" y="5702122"/>
                </a:lnTo>
                <a:lnTo>
                  <a:pt x="2869082" y="5630342"/>
                </a:lnTo>
                <a:lnTo>
                  <a:pt x="2990012" y="5560543"/>
                </a:lnTo>
                <a:close/>
                <a:moveTo>
                  <a:pt x="2996717" y="5556656"/>
                </a:moveTo>
                <a:lnTo>
                  <a:pt x="3111170" y="5490591"/>
                </a:lnTo>
                <a:lnTo>
                  <a:pt x="3235528" y="5562371"/>
                </a:lnTo>
                <a:lnTo>
                  <a:pt x="3121076" y="5628437"/>
                </a:lnTo>
                <a:lnTo>
                  <a:pt x="2996717" y="5556656"/>
                </a:lnTo>
                <a:close/>
                <a:moveTo>
                  <a:pt x="3242158" y="5566258"/>
                </a:moveTo>
                <a:lnTo>
                  <a:pt x="3353181" y="5630342"/>
                </a:lnTo>
                <a:lnTo>
                  <a:pt x="3238729" y="5696407"/>
                </a:lnTo>
                <a:lnTo>
                  <a:pt x="3127705" y="5632323"/>
                </a:lnTo>
                <a:lnTo>
                  <a:pt x="3242158" y="5566258"/>
                </a:lnTo>
                <a:close/>
                <a:moveTo>
                  <a:pt x="3248863" y="5562448"/>
                </a:moveTo>
                <a:lnTo>
                  <a:pt x="3369793" y="5492649"/>
                </a:lnTo>
                <a:lnTo>
                  <a:pt x="3480816" y="5556733"/>
                </a:lnTo>
                <a:lnTo>
                  <a:pt x="3359887" y="5626532"/>
                </a:lnTo>
                <a:lnTo>
                  <a:pt x="3248863" y="5562448"/>
                </a:lnTo>
                <a:close/>
                <a:moveTo>
                  <a:pt x="3487522" y="5560543"/>
                </a:moveTo>
                <a:lnTo>
                  <a:pt x="3611880" y="5632323"/>
                </a:lnTo>
                <a:lnTo>
                  <a:pt x="3490951" y="5702122"/>
                </a:lnTo>
                <a:lnTo>
                  <a:pt x="3366592" y="5630342"/>
                </a:lnTo>
                <a:lnTo>
                  <a:pt x="3487522" y="5560543"/>
                </a:lnTo>
                <a:close/>
                <a:moveTo>
                  <a:pt x="3494151" y="5556656"/>
                </a:moveTo>
                <a:lnTo>
                  <a:pt x="3608604" y="5490591"/>
                </a:lnTo>
                <a:lnTo>
                  <a:pt x="3732962" y="5562371"/>
                </a:lnTo>
                <a:lnTo>
                  <a:pt x="3618509" y="5628437"/>
                </a:lnTo>
                <a:lnTo>
                  <a:pt x="3494151" y="5556656"/>
                </a:lnTo>
                <a:close/>
                <a:moveTo>
                  <a:pt x="3739667" y="5566258"/>
                </a:moveTo>
                <a:lnTo>
                  <a:pt x="3850691" y="5630342"/>
                </a:lnTo>
                <a:lnTo>
                  <a:pt x="3736239" y="5696407"/>
                </a:lnTo>
                <a:lnTo>
                  <a:pt x="3625215" y="5632323"/>
                </a:lnTo>
                <a:lnTo>
                  <a:pt x="3739667" y="5566258"/>
                </a:lnTo>
                <a:close/>
                <a:moveTo>
                  <a:pt x="3746373" y="5562448"/>
                </a:moveTo>
                <a:lnTo>
                  <a:pt x="3867302" y="5492649"/>
                </a:lnTo>
                <a:lnTo>
                  <a:pt x="3978326" y="5556733"/>
                </a:lnTo>
                <a:lnTo>
                  <a:pt x="3857397" y="5626532"/>
                </a:lnTo>
                <a:lnTo>
                  <a:pt x="3746373" y="5562448"/>
                </a:lnTo>
                <a:close/>
                <a:moveTo>
                  <a:pt x="3984955" y="5560543"/>
                </a:moveTo>
                <a:lnTo>
                  <a:pt x="4109314" y="5632323"/>
                </a:lnTo>
                <a:lnTo>
                  <a:pt x="3988384" y="5702122"/>
                </a:lnTo>
                <a:lnTo>
                  <a:pt x="3864026" y="5630342"/>
                </a:lnTo>
                <a:lnTo>
                  <a:pt x="3984955" y="5560543"/>
                </a:lnTo>
                <a:close/>
                <a:moveTo>
                  <a:pt x="3991661" y="5556656"/>
                </a:moveTo>
                <a:lnTo>
                  <a:pt x="4106113" y="5490591"/>
                </a:lnTo>
                <a:lnTo>
                  <a:pt x="4230472" y="5562371"/>
                </a:lnTo>
                <a:lnTo>
                  <a:pt x="4116019" y="5628437"/>
                </a:lnTo>
                <a:lnTo>
                  <a:pt x="3991661" y="5556656"/>
                </a:lnTo>
                <a:close/>
                <a:moveTo>
                  <a:pt x="4237101" y="5566258"/>
                </a:moveTo>
                <a:lnTo>
                  <a:pt x="4348125" y="5630342"/>
                </a:lnTo>
                <a:lnTo>
                  <a:pt x="4233672" y="5696407"/>
                </a:lnTo>
                <a:lnTo>
                  <a:pt x="4122649" y="5632323"/>
                </a:lnTo>
                <a:lnTo>
                  <a:pt x="4237101" y="5566258"/>
                </a:lnTo>
                <a:close/>
                <a:moveTo>
                  <a:pt x="4243807" y="5562448"/>
                </a:moveTo>
                <a:lnTo>
                  <a:pt x="4364736" y="5492649"/>
                </a:lnTo>
                <a:lnTo>
                  <a:pt x="4475760" y="5556733"/>
                </a:lnTo>
                <a:lnTo>
                  <a:pt x="4354830" y="5626532"/>
                </a:lnTo>
                <a:lnTo>
                  <a:pt x="4243807" y="5562448"/>
                </a:lnTo>
                <a:close/>
                <a:moveTo>
                  <a:pt x="4482465" y="5560543"/>
                </a:moveTo>
                <a:lnTo>
                  <a:pt x="4606824" y="5632323"/>
                </a:lnTo>
                <a:lnTo>
                  <a:pt x="4485894" y="5702122"/>
                </a:lnTo>
                <a:lnTo>
                  <a:pt x="4361536" y="5630342"/>
                </a:lnTo>
                <a:lnTo>
                  <a:pt x="4482465" y="5560543"/>
                </a:lnTo>
                <a:close/>
                <a:moveTo>
                  <a:pt x="4489095" y="5556656"/>
                </a:moveTo>
                <a:lnTo>
                  <a:pt x="4603547" y="5490591"/>
                </a:lnTo>
                <a:lnTo>
                  <a:pt x="4727906" y="5562371"/>
                </a:lnTo>
                <a:lnTo>
                  <a:pt x="4613453" y="5628437"/>
                </a:lnTo>
                <a:lnTo>
                  <a:pt x="4489095" y="5556656"/>
                </a:lnTo>
                <a:close/>
                <a:moveTo>
                  <a:pt x="4734611" y="5566258"/>
                </a:moveTo>
                <a:lnTo>
                  <a:pt x="4845634" y="5630342"/>
                </a:lnTo>
                <a:lnTo>
                  <a:pt x="4731182" y="5696407"/>
                </a:lnTo>
                <a:lnTo>
                  <a:pt x="4620159" y="5632323"/>
                </a:lnTo>
                <a:lnTo>
                  <a:pt x="4734611" y="5566258"/>
                </a:lnTo>
                <a:close/>
                <a:moveTo>
                  <a:pt x="4741316" y="5562448"/>
                </a:moveTo>
                <a:lnTo>
                  <a:pt x="4862246" y="5492649"/>
                </a:lnTo>
                <a:lnTo>
                  <a:pt x="4973269" y="5556733"/>
                </a:lnTo>
                <a:lnTo>
                  <a:pt x="4852340" y="5626532"/>
                </a:lnTo>
                <a:lnTo>
                  <a:pt x="4741316" y="5562448"/>
                </a:lnTo>
                <a:close/>
                <a:moveTo>
                  <a:pt x="4979899" y="5560543"/>
                </a:moveTo>
                <a:lnTo>
                  <a:pt x="5104257" y="5632323"/>
                </a:lnTo>
                <a:lnTo>
                  <a:pt x="4983328" y="5702122"/>
                </a:lnTo>
                <a:lnTo>
                  <a:pt x="4858969" y="5630342"/>
                </a:lnTo>
                <a:lnTo>
                  <a:pt x="4979899" y="5560543"/>
                </a:lnTo>
                <a:close/>
                <a:moveTo>
                  <a:pt x="4986604" y="5556656"/>
                </a:moveTo>
                <a:lnTo>
                  <a:pt x="5101057" y="5490591"/>
                </a:lnTo>
                <a:lnTo>
                  <a:pt x="5225415" y="5562371"/>
                </a:lnTo>
                <a:lnTo>
                  <a:pt x="5110963" y="5628437"/>
                </a:lnTo>
                <a:lnTo>
                  <a:pt x="4986604" y="5556656"/>
                </a:lnTo>
                <a:close/>
                <a:moveTo>
                  <a:pt x="5232121" y="5566258"/>
                </a:moveTo>
                <a:lnTo>
                  <a:pt x="5343144" y="5630342"/>
                </a:lnTo>
                <a:lnTo>
                  <a:pt x="5228692" y="5696407"/>
                </a:lnTo>
                <a:lnTo>
                  <a:pt x="5117668" y="5632323"/>
                </a:lnTo>
                <a:lnTo>
                  <a:pt x="5232121" y="5566258"/>
                </a:lnTo>
                <a:close/>
                <a:moveTo>
                  <a:pt x="5238750" y="5562448"/>
                </a:moveTo>
                <a:lnTo>
                  <a:pt x="5359680" y="5492572"/>
                </a:lnTo>
                <a:lnTo>
                  <a:pt x="5470703" y="5556656"/>
                </a:lnTo>
                <a:lnTo>
                  <a:pt x="5349774" y="5626532"/>
                </a:lnTo>
                <a:lnTo>
                  <a:pt x="5238750" y="5562448"/>
                </a:lnTo>
                <a:close/>
                <a:moveTo>
                  <a:pt x="5477409" y="5560543"/>
                </a:moveTo>
                <a:lnTo>
                  <a:pt x="5601767" y="5632323"/>
                </a:lnTo>
                <a:lnTo>
                  <a:pt x="5480838" y="5702122"/>
                </a:lnTo>
                <a:lnTo>
                  <a:pt x="5356479" y="5630342"/>
                </a:lnTo>
                <a:lnTo>
                  <a:pt x="5477409" y="5560543"/>
                </a:lnTo>
                <a:close/>
                <a:moveTo>
                  <a:pt x="5484114" y="5556656"/>
                </a:moveTo>
                <a:lnTo>
                  <a:pt x="5598566" y="5490591"/>
                </a:lnTo>
                <a:lnTo>
                  <a:pt x="5722925" y="5562371"/>
                </a:lnTo>
                <a:lnTo>
                  <a:pt x="5608473" y="5628437"/>
                </a:lnTo>
                <a:lnTo>
                  <a:pt x="5484114" y="5556656"/>
                </a:lnTo>
                <a:close/>
                <a:moveTo>
                  <a:pt x="5729554" y="5566258"/>
                </a:moveTo>
                <a:lnTo>
                  <a:pt x="5840578" y="5630342"/>
                </a:lnTo>
                <a:lnTo>
                  <a:pt x="5726126" y="5696407"/>
                </a:lnTo>
                <a:lnTo>
                  <a:pt x="5615102" y="5632323"/>
                </a:lnTo>
                <a:lnTo>
                  <a:pt x="5729554" y="5566258"/>
                </a:lnTo>
                <a:close/>
                <a:moveTo>
                  <a:pt x="5605196" y="5486781"/>
                </a:moveTo>
                <a:lnTo>
                  <a:pt x="5726126" y="5416982"/>
                </a:lnTo>
                <a:lnTo>
                  <a:pt x="5850484" y="5488762"/>
                </a:lnTo>
                <a:lnTo>
                  <a:pt x="5729554" y="5558561"/>
                </a:lnTo>
                <a:lnTo>
                  <a:pt x="5605196" y="5486781"/>
                </a:lnTo>
                <a:close/>
                <a:moveTo>
                  <a:pt x="5615102" y="5345126"/>
                </a:moveTo>
                <a:lnTo>
                  <a:pt x="5729554" y="5279060"/>
                </a:lnTo>
                <a:lnTo>
                  <a:pt x="5840578" y="5343144"/>
                </a:lnTo>
                <a:lnTo>
                  <a:pt x="5726126" y="5409210"/>
                </a:lnTo>
                <a:lnTo>
                  <a:pt x="5615102" y="5345126"/>
                </a:lnTo>
                <a:close/>
                <a:moveTo>
                  <a:pt x="5605196" y="5199507"/>
                </a:moveTo>
                <a:lnTo>
                  <a:pt x="5726126" y="5129708"/>
                </a:lnTo>
                <a:lnTo>
                  <a:pt x="5850484" y="5201488"/>
                </a:lnTo>
                <a:lnTo>
                  <a:pt x="5729554" y="5271288"/>
                </a:lnTo>
                <a:lnTo>
                  <a:pt x="5605196" y="5199507"/>
                </a:lnTo>
                <a:close/>
                <a:moveTo>
                  <a:pt x="5615178" y="5057928"/>
                </a:moveTo>
                <a:lnTo>
                  <a:pt x="5729631" y="4991862"/>
                </a:lnTo>
                <a:lnTo>
                  <a:pt x="5840654" y="5055947"/>
                </a:lnTo>
                <a:lnTo>
                  <a:pt x="5726201" y="5122012"/>
                </a:lnTo>
                <a:lnTo>
                  <a:pt x="5615178" y="5057928"/>
                </a:lnTo>
                <a:close/>
                <a:moveTo>
                  <a:pt x="5605196" y="4912309"/>
                </a:moveTo>
                <a:lnTo>
                  <a:pt x="5726126" y="4842510"/>
                </a:lnTo>
                <a:lnTo>
                  <a:pt x="5850484" y="4914291"/>
                </a:lnTo>
                <a:lnTo>
                  <a:pt x="5729554" y="4984090"/>
                </a:lnTo>
                <a:lnTo>
                  <a:pt x="5605196" y="4912309"/>
                </a:lnTo>
                <a:close/>
                <a:moveTo>
                  <a:pt x="5615178" y="4770654"/>
                </a:moveTo>
                <a:lnTo>
                  <a:pt x="5729631" y="4704588"/>
                </a:lnTo>
                <a:lnTo>
                  <a:pt x="5840654" y="4768672"/>
                </a:lnTo>
                <a:lnTo>
                  <a:pt x="5726201" y="4834738"/>
                </a:lnTo>
                <a:lnTo>
                  <a:pt x="5615178" y="4770654"/>
                </a:lnTo>
                <a:close/>
                <a:moveTo>
                  <a:pt x="5605196" y="4625111"/>
                </a:moveTo>
                <a:lnTo>
                  <a:pt x="5726126" y="4555312"/>
                </a:lnTo>
                <a:lnTo>
                  <a:pt x="5850484" y="4627093"/>
                </a:lnTo>
                <a:lnTo>
                  <a:pt x="5729554" y="4696892"/>
                </a:lnTo>
                <a:lnTo>
                  <a:pt x="5605196" y="4625111"/>
                </a:lnTo>
                <a:close/>
                <a:moveTo>
                  <a:pt x="5615178" y="4483456"/>
                </a:moveTo>
                <a:lnTo>
                  <a:pt x="5729631" y="4417391"/>
                </a:lnTo>
                <a:lnTo>
                  <a:pt x="5840654" y="4481475"/>
                </a:lnTo>
                <a:lnTo>
                  <a:pt x="5726201" y="4547540"/>
                </a:lnTo>
                <a:lnTo>
                  <a:pt x="5615178" y="4483456"/>
                </a:lnTo>
                <a:close/>
                <a:moveTo>
                  <a:pt x="5605196" y="4337838"/>
                </a:moveTo>
                <a:lnTo>
                  <a:pt x="5726126" y="4268038"/>
                </a:lnTo>
                <a:lnTo>
                  <a:pt x="5850484" y="4339819"/>
                </a:lnTo>
                <a:lnTo>
                  <a:pt x="5729554" y="4409618"/>
                </a:lnTo>
                <a:lnTo>
                  <a:pt x="5605196" y="4337838"/>
                </a:lnTo>
                <a:close/>
                <a:moveTo>
                  <a:pt x="5615178" y="4196258"/>
                </a:moveTo>
                <a:lnTo>
                  <a:pt x="5729631" y="4130193"/>
                </a:lnTo>
                <a:lnTo>
                  <a:pt x="5840654" y="4194277"/>
                </a:lnTo>
                <a:lnTo>
                  <a:pt x="5726201" y="4260342"/>
                </a:lnTo>
                <a:lnTo>
                  <a:pt x="5615178" y="4196258"/>
                </a:lnTo>
                <a:close/>
                <a:moveTo>
                  <a:pt x="5605196" y="4050640"/>
                </a:moveTo>
                <a:lnTo>
                  <a:pt x="5726126" y="3980840"/>
                </a:lnTo>
                <a:lnTo>
                  <a:pt x="5850484" y="4052621"/>
                </a:lnTo>
                <a:lnTo>
                  <a:pt x="5729554" y="4122420"/>
                </a:lnTo>
                <a:lnTo>
                  <a:pt x="5605196" y="4050640"/>
                </a:lnTo>
                <a:close/>
                <a:moveTo>
                  <a:pt x="5615178" y="3908984"/>
                </a:moveTo>
                <a:lnTo>
                  <a:pt x="5729631" y="3842919"/>
                </a:lnTo>
                <a:lnTo>
                  <a:pt x="5840654" y="3907003"/>
                </a:lnTo>
                <a:lnTo>
                  <a:pt x="5726201" y="3973068"/>
                </a:lnTo>
                <a:lnTo>
                  <a:pt x="5615178" y="3908984"/>
                </a:lnTo>
                <a:close/>
                <a:moveTo>
                  <a:pt x="5605196" y="3763442"/>
                </a:moveTo>
                <a:lnTo>
                  <a:pt x="5726126" y="3693643"/>
                </a:lnTo>
                <a:lnTo>
                  <a:pt x="5850484" y="3765423"/>
                </a:lnTo>
                <a:lnTo>
                  <a:pt x="5729554" y="3835222"/>
                </a:lnTo>
                <a:lnTo>
                  <a:pt x="5605196" y="3763442"/>
                </a:lnTo>
                <a:close/>
                <a:moveTo>
                  <a:pt x="5615178" y="3621786"/>
                </a:moveTo>
                <a:lnTo>
                  <a:pt x="5729631" y="3555721"/>
                </a:lnTo>
                <a:lnTo>
                  <a:pt x="5840654" y="3619805"/>
                </a:lnTo>
                <a:lnTo>
                  <a:pt x="5726201" y="3685870"/>
                </a:lnTo>
                <a:lnTo>
                  <a:pt x="5615178" y="3621786"/>
                </a:lnTo>
                <a:close/>
                <a:moveTo>
                  <a:pt x="5605196" y="3476168"/>
                </a:moveTo>
                <a:lnTo>
                  <a:pt x="5726126" y="3406369"/>
                </a:lnTo>
                <a:lnTo>
                  <a:pt x="5850484" y="3478149"/>
                </a:lnTo>
                <a:lnTo>
                  <a:pt x="5729554" y="3547948"/>
                </a:lnTo>
                <a:lnTo>
                  <a:pt x="5605196" y="3476168"/>
                </a:lnTo>
                <a:close/>
                <a:moveTo>
                  <a:pt x="5615178" y="3334588"/>
                </a:moveTo>
                <a:lnTo>
                  <a:pt x="5729631" y="3268523"/>
                </a:lnTo>
                <a:lnTo>
                  <a:pt x="5840654" y="3332607"/>
                </a:lnTo>
                <a:lnTo>
                  <a:pt x="5726201" y="3398672"/>
                </a:lnTo>
                <a:lnTo>
                  <a:pt x="5615178" y="3334588"/>
                </a:lnTo>
                <a:close/>
                <a:moveTo>
                  <a:pt x="5605196" y="3188970"/>
                </a:moveTo>
                <a:lnTo>
                  <a:pt x="5726126" y="3119171"/>
                </a:lnTo>
                <a:lnTo>
                  <a:pt x="5850484" y="3190951"/>
                </a:lnTo>
                <a:lnTo>
                  <a:pt x="5729554" y="3260751"/>
                </a:lnTo>
                <a:lnTo>
                  <a:pt x="5605196" y="3188970"/>
                </a:lnTo>
                <a:close/>
                <a:moveTo>
                  <a:pt x="5615102" y="3047314"/>
                </a:moveTo>
                <a:lnTo>
                  <a:pt x="5729554" y="2981249"/>
                </a:lnTo>
                <a:lnTo>
                  <a:pt x="5840578" y="3045333"/>
                </a:lnTo>
                <a:lnTo>
                  <a:pt x="5726126" y="3111399"/>
                </a:lnTo>
                <a:lnTo>
                  <a:pt x="5615102" y="3047314"/>
                </a:lnTo>
                <a:close/>
                <a:moveTo>
                  <a:pt x="5605196" y="2901772"/>
                </a:moveTo>
                <a:lnTo>
                  <a:pt x="5726126" y="2831973"/>
                </a:lnTo>
                <a:lnTo>
                  <a:pt x="5850484" y="2903754"/>
                </a:lnTo>
                <a:lnTo>
                  <a:pt x="5729554" y="2973553"/>
                </a:lnTo>
                <a:lnTo>
                  <a:pt x="5605196" y="2901772"/>
                </a:lnTo>
                <a:close/>
                <a:moveTo>
                  <a:pt x="5615102" y="2760117"/>
                </a:moveTo>
                <a:lnTo>
                  <a:pt x="5729554" y="2694051"/>
                </a:lnTo>
                <a:lnTo>
                  <a:pt x="5840578" y="2758135"/>
                </a:lnTo>
                <a:lnTo>
                  <a:pt x="5726126" y="2824201"/>
                </a:lnTo>
                <a:lnTo>
                  <a:pt x="5615102" y="2760117"/>
                </a:lnTo>
                <a:close/>
                <a:moveTo>
                  <a:pt x="5605196" y="2614498"/>
                </a:moveTo>
                <a:lnTo>
                  <a:pt x="5726126" y="2544699"/>
                </a:lnTo>
                <a:lnTo>
                  <a:pt x="5850484" y="2616479"/>
                </a:lnTo>
                <a:lnTo>
                  <a:pt x="5729554" y="2686279"/>
                </a:lnTo>
                <a:lnTo>
                  <a:pt x="5605196" y="2614498"/>
                </a:lnTo>
                <a:close/>
                <a:moveTo>
                  <a:pt x="5615178" y="2472919"/>
                </a:moveTo>
                <a:lnTo>
                  <a:pt x="5729631" y="2406853"/>
                </a:lnTo>
                <a:lnTo>
                  <a:pt x="5840654" y="2470937"/>
                </a:lnTo>
                <a:lnTo>
                  <a:pt x="5726201" y="2537003"/>
                </a:lnTo>
                <a:lnTo>
                  <a:pt x="5615178" y="2472919"/>
                </a:lnTo>
                <a:close/>
                <a:moveTo>
                  <a:pt x="5605196" y="2327301"/>
                </a:moveTo>
                <a:lnTo>
                  <a:pt x="5726126" y="2257501"/>
                </a:lnTo>
                <a:lnTo>
                  <a:pt x="5850484" y="2329282"/>
                </a:lnTo>
                <a:lnTo>
                  <a:pt x="5729554" y="2399081"/>
                </a:lnTo>
                <a:lnTo>
                  <a:pt x="5605196" y="2327301"/>
                </a:lnTo>
                <a:close/>
                <a:moveTo>
                  <a:pt x="5615102" y="2185645"/>
                </a:moveTo>
                <a:lnTo>
                  <a:pt x="5729554" y="2119579"/>
                </a:lnTo>
                <a:lnTo>
                  <a:pt x="5840578" y="2183664"/>
                </a:lnTo>
                <a:lnTo>
                  <a:pt x="5726126" y="2249729"/>
                </a:lnTo>
                <a:lnTo>
                  <a:pt x="5615102" y="2185645"/>
                </a:lnTo>
                <a:close/>
                <a:moveTo>
                  <a:pt x="5605196" y="2040103"/>
                </a:moveTo>
                <a:lnTo>
                  <a:pt x="5726126" y="1970304"/>
                </a:lnTo>
                <a:lnTo>
                  <a:pt x="5850484" y="2042084"/>
                </a:lnTo>
                <a:lnTo>
                  <a:pt x="5729554" y="2111883"/>
                </a:lnTo>
                <a:lnTo>
                  <a:pt x="5605196" y="2040103"/>
                </a:lnTo>
                <a:close/>
                <a:moveTo>
                  <a:pt x="5615102" y="1898447"/>
                </a:moveTo>
                <a:lnTo>
                  <a:pt x="5729554" y="1832381"/>
                </a:lnTo>
                <a:lnTo>
                  <a:pt x="5840578" y="1896466"/>
                </a:lnTo>
                <a:lnTo>
                  <a:pt x="5726126" y="1962531"/>
                </a:lnTo>
                <a:lnTo>
                  <a:pt x="5615102" y="1898447"/>
                </a:lnTo>
                <a:close/>
                <a:moveTo>
                  <a:pt x="5605196" y="1752829"/>
                </a:moveTo>
                <a:lnTo>
                  <a:pt x="5726126" y="1683029"/>
                </a:lnTo>
                <a:lnTo>
                  <a:pt x="5850484" y="1754810"/>
                </a:lnTo>
                <a:lnTo>
                  <a:pt x="5729554" y="1824609"/>
                </a:lnTo>
                <a:lnTo>
                  <a:pt x="5605196" y="1752829"/>
                </a:lnTo>
                <a:close/>
                <a:moveTo>
                  <a:pt x="5615178" y="1611249"/>
                </a:moveTo>
                <a:lnTo>
                  <a:pt x="5729631" y="1545184"/>
                </a:lnTo>
                <a:lnTo>
                  <a:pt x="5840654" y="1609268"/>
                </a:lnTo>
                <a:lnTo>
                  <a:pt x="5726201" y="1675333"/>
                </a:lnTo>
                <a:lnTo>
                  <a:pt x="5615178" y="1611249"/>
                </a:lnTo>
                <a:close/>
                <a:moveTo>
                  <a:pt x="5605196" y="1465631"/>
                </a:moveTo>
                <a:lnTo>
                  <a:pt x="5726126" y="1395832"/>
                </a:lnTo>
                <a:lnTo>
                  <a:pt x="5850484" y="1467612"/>
                </a:lnTo>
                <a:lnTo>
                  <a:pt x="5729554" y="1537411"/>
                </a:lnTo>
                <a:lnTo>
                  <a:pt x="5605196" y="1465631"/>
                </a:lnTo>
                <a:close/>
                <a:moveTo>
                  <a:pt x="5615102" y="1323975"/>
                </a:moveTo>
                <a:lnTo>
                  <a:pt x="5729554" y="1257910"/>
                </a:lnTo>
                <a:lnTo>
                  <a:pt x="5840578" y="1321994"/>
                </a:lnTo>
                <a:lnTo>
                  <a:pt x="5726126" y="1388059"/>
                </a:lnTo>
                <a:lnTo>
                  <a:pt x="5615102" y="1323975"/>
                </a:lnTo>
                <a:close/>
                <a:moveTo>
                  <a:pt x="5605196" y="1178433"/>
                </a:moveTo>
                <a:lnTo>
                  <a:pt x="5726126" y="1108634"/>
                </a:lnTo>
                <a:lnTo>
                  <a:pt x="5850484" y="1180414"/>
                </a:lnTo>
                <a:lnTo>
                  <a:pt x="5729554" y="1250214"/>
                </a:lnTo>
                <a:lnTo>
                  <a:pt x="5605196" y="1178433"/>
                </a:lnTo>
                <a:close/>
                <a:moveTo>
                  <a:pt x="5598491" y="1174547"/>
                </a:moveTo>
                <a:lnTo>
                  <a:pt x="5487467" y="1110463"/>
                </a:lnTo>
                <a:lnTo>
                  <a:pt x="5608397" y="1040663"/>
                </a:lnTo>
                <a:lnTo>
                  <a:pt x="5719420" y="1104748"/>
                </a:lnTo>
                <a:lnTo>
                  <a:pt x="5598491" y="1174547"/>
                </a:lnTo>
                <a:close/>
                <a:moveTo>
                  <a:pt x="5591861" y="1178433"/>
                </a:moveTo>
                <a:lnTo>
                  <a:pt x="5477409" y="1244499"/>
                </a:lnTo>
                <a:lnTo>
                  <a:pt x="5366385" y="1180414"/>
                </a:lnTo>
                <a:lnTo>
                  <a:pt x="5480838" y="1114349"/>
                </a:lnTo>
                <a:lnTo>
                  <a:pt x="5591861" y="1178433"/>
                </a:lnTo>
                <a:close/>
                <a:moveTo>
                  <a:pt x="5359756" y="1176528"/>
                </a:moveTo>
                <a:lnTo>
                  <a:pt x="5235397" y="1104748"/>
                </a:lnTo>
                <a:lnTo>
                  <a:pt x="5349850" y="1038682"/>
                </a:lnTo>
                <a:lnTo>
                  <a:pt x="5474208" y="1110463"/>
                </a:lnTo>
                <a:lnTo>
                  <a:pt x="5359756" y="1176528"/>
                </a:lnTo>
                <a:close/>
                <a:moveTo>
                  <a:pt x="5353050" y="1180414"/>
                </a:moveTo>
                <a:lnTo>
                  <a:pt x="5232121" y="1250214"/>
                </a:lnTo>
                <a:lnTo>
                  <a:pt x="5107762" y="1178433"/>
                </a:lnTo>
                <a:lnTo>
                  <a:pt x="5228692" y="1108634"/>
                </a:lnTo>
                <a:lnTo>
                  <a:pt x="5353050" y="1180414"/>
                </a:lnTo>
                <a:close/>
                <a:moveTo>
                  <a:pt x="5101057" y="1174547"/>
                </a:moveTo>
                <a:lnTo>
                  <a:pt x="4990033" y="1110463"/>
                </a:lnTo>
                <a:lnTo>
                  <a:pt x="5110963" y="1040663"/>
                </a:lnTo>
                <a:lnTo>
                  <a:pt x="5221986" y="1104748"/>
                </a:lnTo>
                <a:lnTo>
                  <a:pt x="5101057" y="1174547"/>
                </a:lnTo>
                <a:close/>
                <a:moveTo>
                  <a:pt x="5094351" y="1178433"/>
                </a:moveTo>
                <a:lnTo>
                  <a:pt x="4979899" y="1244499"/>
                </a:lnTo>
                <a:lnTo>
                  <a:pt x="4868876" y="1180414"/>
                </a:lnTo>
                <a:lnTo>
                  <a:pt x="4983328" y="1114349"/>
                </a:lnTo>
                <a:lnTo>
                  <a:pt x="5094351" y="1178433"/>
                </a:lnTo>
                <a:close/>
                <a:moveTo>
                  <a:pt x="4862246" y="1176528"/>
                </a:moveTo>
                <a:lnTo>
                  <a:pt x="4737888" y="1104748"/>
                </a:lnTo>
                <a:lnTo>
                  <a:pt x="4852340" y="1038682"/>
                </a:lnTo>
                <a:lnTo>
                  <a:pt x="4976698" y="1110463"/>
                </a:lnTo>
                <a:lnTo>
                  <a:pt x="4862246" y="1176528"/>
                </a:lnTo>
                <a:close/>
                <a:moveTo>
                  <a:pt x="4855541" y="1180414"/>
                </a:moveTo>
                <a:lnTo>
                  <a:pt x="4734611" y="1250214"/>
                </a:lnTo>
                <a:lnTo>
                  <a:pt x="4610253" y="1178433"/>
                </a:lnTo>
                <a:lnTo>
                  <a:pt x="4731182" y="1108634"/>
                </a:lnTo>
                <a:lnTo>
                  <a:pt x="4855541" y="1180414"/>
                </a:lnTo>
                <a:close/>
                <a:moveTo>
                  <a:pt x="4603547" y="1174547"/>
                </a:moveTo>
                <a:lnTo>
                  <a:pt x="4492524" y="1110463"/>
                </a:lnTo>
                <a:lnTo>
                  <a:pt x="4613453" y="1040663"/>
                </a:lnTo>
                <a:lnTo>
                  <a:pt x="4724477" y="1104748"/>
                </a:lnTo>
                <a:lnTo>
                  <a:pt x="4603547" y="1174547"/>
                </a:lnTo>
                <a:close/>
                <a:moveTo>
                  <a:pt x="4596842" y="1178433"/>
                </a:moveTo>
                <a:lnTo>
                  <a:pt x="4482389" y="1244499"/>
                </a:lnTo>
                <a:lnTo>
                  <a:pt x="4371366" y="1180414"/>
                </a:lnTo>
                <a:lnTo>
                  <a:pt x="4485818" y="1114349"/>
                </a:lnTo>
                <a:lnTo>
                  <a:pt x="4596842" y="1178433"/>
                </a:lnTo>
                <a:close/>
                <a:moveTo>
                  <a:pt x="4364736" y="1176528"/>
                </a:moveTo>
                <a:lnTo>
                  <a:pt x="4240378" y="1104748"/>
                </a:lnTo>
                <a:lnTo>
                  <a:pt x="4354830" y="1038682"/>
                </a:lnTo>
                <a:lnTo>
                  <a:pt x="4479189" y="1110463"/>
                </a:lnTo>
                <a:lnTo>
                  <a:pt x="4364736" y="1176528"/>
                </a:lnTo>
                <a:close/>
                <a:moveTo>
                  <a:pt x="4358107" y="1180414"/>
                </a:moveTo>
                <a:lnTo>
                  <a:pt x="4237177" y="1250214"/>
                </a:lnTo>
                <a:lnTo>
                  <a:pt x="4112819" y="1178433"/>
                </a:lnTo>
                <a:lnTo>
                  <a:pt x="4233748" y="1108634"/>
                </a:lnTo>
                <a:lnTo>
                  <a:pt x="4358107" y="1180414"/>
                </a:lnTo>
                <a:close/>
                <a:moveTo>
                  <a:pt x="4106113" y="1174547"/>
                </a:moveTo>
                <a:lnTo>
                  <a:pt x="3995090" y="1110463"/>
                </a:lnTo>
                <a:lnTo>
                  <a:pt x="4116019" y="1040663"/>
                </a:lnTo>
                <a:lnTo>
                  <a:pt x="4227043" y="1104748"/>
                </a:lnTo>
                <a:lnTo>
                  <a:pt x="4106113" y="1174547"/>
                </a:lnTo>
                <a:close/>
                <a:moveTo>
                  <a:pt x="4099408" y="1178433"/>
                </a:moveTo>
                <a:lnTo>
                  <a:pt x="3984955" y="1244499"/>
                </a:lnTo>
                <a:lnTo>
                  <a:pt x="3873932" y="1180414"/>
                </a:lnTo>
                <a:lnTo>
                  <a:pt x="3988384" y="1114349"/>
                </a:lnTo>
                <a:lnTo>
                  <a:pt x="4099408" y="1178433"/>
                </a:lnTo>
                <a:close/>
                <a:moveTo>
                  <a:pt x="3867302" y="1176528"/>
                </a:moveTo>
                <a:lnTo>
                  <a:pt x="3742944" y="1104748"/>
                </a:lnTo>
                <a:lnTo>
                  <a:pt x="3857397" y="1038682"/>
                </a:lnTo>
                <a:lnTo>
                  <a:pt x="3981755" y="1110463"/>
                </a:lnTo>
                <a:lnTo>
                  <a:pt x="3867302" y="1176528"/>
                </a:lnTo>
                <a:close/>
                <a:moveTo>
                  <a:pt x="3860597" y="1180414"/>
                </a:moveTo>
                <a:lnTo>
                  <a:pt x="3739667" y="1250214"/>
                </a:lnTo>
                <a:lnTo>
                  <a:pt x="3615309" y="1178433"/>
                </a:lnTo>
                <a:lnTo>
                  <a:pt x="3736239" y="1108634"/>
                </a:lnTo>
                <a:lnTo>
                  <a:pt x="3860597" y="1180414"/>
                </a:lnTo>
                <a:close/>
                <a:moveTo>
                  <a:pt x="3608604" y="1174547"/>
                </a:moveTo>
                <a:lnTo>
                  <a:pt x="3497580" y="1110463"/>
                </a:lnTo>
                <a:lnTo>
                  <a:pt x="3618509" y="1040663"/>
                </a:lnTo>
                <a:lnTo>
                  <a:pt x="3729533" y="1104748"/>
                </a:lnTo>
                <a:lnTo>
                  <a:pt x="3608604" y="1174547"/>
                </a:lnTo>
                <a:close/>
                <a:moveTo>
                  <a:pt x="3601898" y="1178433"/>
                </a:moveTo>
                <a:lnTo>
                  <a:pt x="3487446" y="1244499"/>
                </a:lnTo>
                <a:lnTo>
                  <a:pt x="3376422" y="1180414"/>
                </a:lnTo>
                <a:lnTo>
                  <a:pt x="3490874" y="1114349"/>
                </a:lnTo>
                <a:lnTo>
                  <a:pt x="3601898" y="1178433"/>
                </a:lnTo>
                <a:close/>
                <a:moveTo>
                  <a:pt x="3369793" y="1176528"/>
                </a:moveTo>
                <a:lnTo>
                  <a:pt x="3245434" y="1104748"/>
                </a:lnTo>
                <a:lnTo>
                  <a:pt x="3359887" y="1038682"/>
                </a:lnTo>
                <a:lnTo>
                  <a:pt x="3484245" y="1110463"/>
                </a:lnTo>
                <a:lnTo>
                  <a:pt x="3369793" y="1176528"/>
                </a:lnTo>
                <a:close/>
                <a:moveTo>
                  <a:pt x="3363163" y="1180414"/>
                </a:moveTo>
                <a:lnTo>
                  <a:pt x="3242234" y="1250214"/>
                </a:lnTo>
                <a:lnTo>
                  <a:pt x="3117876" y="1178433"/>
                </a:lnTo>
                <a:lnTo>
                  <a:pt x="3238805" y="1108634"/>
                </a:lnTo>
                <a:lnTo>
                  <a:pt x="3363163" y="1180414"/>
                </a:lnTo>
                <a:close/>
                <a:moveTo>
                  <a:pt x="3111094" y="1174547"/>
                </a:moveTo>
                <a:lnTo>
                  <a:pt x="3000070" y="1110463"/>
                </a:lnTo>
                <a:lnTo>
                  <a:pt x="3121000" y="1040663"/>
                </a:lnTo>
                <a:lnTo>
                  <a:pt x="3232023" y="1104748"/>
                </a:lnTo>
                <a:lnTo>
                  <a:pt x="3111094" y="1174547"/>
                </a:lnTo>
                <a:close/>
                <a:moveTo>
                  <a:pt x="3104464" y="1178433"/>
                </a:moveTo>
                <a:lnTo>
                  <a:pt x="2990012" y="1244499"/>
                </a:lnTo>
                <a:lnTo>
                  <a:pt x="2878989" y="1180414"/>
                </a:lnTo>
                <a:lnTo>
                  <a:pt x="2993441" y="1114349"/>
                </a:lnTo>
                <a:lnTo>
                  <a:pt x="3104464" y="1178433"/>
                </a:lnTo>
                <a:close/>
                <a:moveTo>
                  <a:pt x="2872359" y="1176528"/>
                </a:moveTo>
                <a:lnTo>
                  <a:pt x="2748001" y="1104748"/>
                </a:lnTo>
                <a:lnTo>
                  <a:pt x="2862453" y="1038682"/>
                </a:lnTo>
                <a:lnTo>
                  <a:pt x="2986812" y="1110463"/>
                </a:lnTo>
                <a:lnTo>
                  <a:pt x="2872359" y="1176528"/>
                </a:lnTo>
                <a:close/>
                <a:moveTo>
                  <a:pt x="2865654" y="1180414"/>
                </a:moveTo>
                <a:lnTo>
                  <a:pt x="2744724" y="1250214"/>
                </a:lnTo>
                <a:lnTo>
                  <a:pt x="2620366" y="1178433"/>
                </a:lnTo>
                <a:lnTo>
                  <a:pt x="2741295" y="1108634"/>
                </a:lnTo>
                <a:lnTo>
                  <a:pt x="2865654" y="1180414"/>
                </a:lnTo>
                <a:close/>
                <a:moveTo>
                  <a:pt x="2613660" y="1174547"/>
                </a:moveTo>
                <a:lnTo>
                  <a:pt x="2502637" y="1110463"/>
                </a:lnTo>
                <a:lnTo>
                  <a:pt x="2623566" y="1040663"/>
                </a:lnTo>
                <a:lnTo>
                  <a:pt x="2734589" y="1104748"/>
                </a:lnTo>
                <a:lnTo>
                  <a:pt x="2613660" y="1174547"/>
                </a:lnTo>
                <a:close/>
                <a:moveTo>
                  <a:pt x="2606954" y="1178433"/>
                </a:moveTo>
                <a:lnTo>
                  <a:pt x="2492502" y="1244499"/>
                </a:lnTo>
                <a:lnTo>
                  <a:pt x="2381479" y="1180414"/>
                </a:lnTo>
                <a:lnTo>
                  <a:pt x="2495931" y="1114349"/>
                </a:lnTo>
                <a:lnTo>
                  <a:pt x="2606954" y="1178433"/>
                </a:lnTo>
                <a:close/>
                <a:moveTo>
                  <a:pt x="2374849" y="1176528"/>
                </a:moveTo>
                <a:lnTo>
                  <a:pt x="2250491" y="1104748"/>
                </a:lnTo>
                <a:lnTo>
                  <a:pt x="2364943" y="1038682"/>
                </a:lnTo>
                <a:lnTo>
                  <a:pt x="2489302" y="1110463"/>
                </a:lnTo>
                <a:lnTo>
                  <a:pt x="2374849" y="1176528"/>
                </a:lnTo>
                <a:close/>
                <a:moveTo>
                  <a:pt x="2368144" y="1180414"/>
                </a:moveTo>
                <a:lnTo>
                  <a:pt x="2247214" y="1250214"/>
                </a:lnTo>
                <a:lnTo>
                  <a:pt x="2122856" y="1178433"/>
                </a:lnTo>
                <a:lnTo>
                  <a:pt x="2243785" y="1108634"/>
                </a:lnTo>
                <a:lnTo>
                  <a:pt x="2368144" y="1180414"/>
                </a:lnTo>
                <a:close/>
                <a:moveTo>
                  <a:pt x="2116150" y="1174547"/>
                </a:moveTo>
                <a:lnTo>
                  <a:pt x="2005127" y="1110463"/>
                </a:lnTo>
                <a:lnTo>
                  <a:pt x="2126056" y="1040663"/>
                </a:lnTo>
                <a:lnTo>
                  <a:pt x="2237080" y="1104748"/>
                </a:lnTo>
                <a:lnTo>
                  <a:pt x="2116150" y="1174547"/>
                </a:lnTo>
                <a:close/>
                <a:moveTo>
                  <a:pt x="2109521" y="1178433"/>
                </a:moveTo>
                <a:lnTo>
                  <a:pt x="1995069" y="1244499"/>
                </a:lnTo>
                <a:lnTo>
                  <a:pt x="1884045" y="1180414"/>
                </a:lnTo>
                <a:lnTo>
                  <a:pt x="1998497" y="1114349"/>
                </a:lnTo>
                <a:lnTo>
                  <a:pt x="2109521" y="1178433"/>
                </a:lnTo>
                <a:close/>
                <a:moveTo>
                  <a:pt x="1877339" y="1176528"/>
                </a:moveTo>
                <a:lnTo>
                  <a:pt x="1752981" y="1104748"/>
                </a:lnTo>
                <a:lnTo>
                  <a:pt x="1867434" y="1038682"/>
                </a:lnTo>
                <a:lnTo>
                  <a:pt x="1991792" y="1110463"/>
                </a:lnTo>
                <a:lnTo>
                  <a:pt x="1877339" y="1176528"/>
                </a:lnTo>
                <a:close/>
                <a:moveTo>
                  <a:pt x="1870710" y="1180414"/>
                </a:moveTo>
                <a:lnTo>
                  <a:pt x="1749781" y="1250214"/>
                </a:lnTo>
                <a:lnTo>
                  <a:pt x="1625422" y="1178433"/>
                </a:lnTo>
                <a:lnTo>
                  <a:pt x="1746352" y="1108634"/>
                </a:lnTo>
                <a:lnTo>
                  <a:pt x="1870710" y="1180414"/>
                </a:lnTo>
                <a:close/>
                <a:moveTo>
                  <a:pt x="1618717" y="1174547"/>
                </a:moveTo>
                <a:lnTo>
                  <a:pt x="1507693" y="1110463"/>
                </a:lnTo>
                <a:lnTo>
                  <a:pt x="1628623" y="1040663"/>
                </a:lnTo>
                <a:lnTo>
                  <a:pt x="1739646" y="1104748"/>
                </a:lnTo>
                <a:lnTo>
                  <a:pt x="1618717" y="1174547"/>
                </a:lnTo>
                <a:close/>
                <a:moveTo>
                  <a:pt x="1612011" y="1178433"/>
                </a:moveTo>
                <a:lnTo>
                  <a:pt x="1497559" y="1244499"/>
                </a:lnTo>
                <a:lnTo>
                  <a:pt x="1386535" y="1180414"/>
                </a:lnTo>
                <a:lnTo>
                  <a:pt x="1500988" y="1114349"/>
                </a:lnTo>
                <a:lnTo>
                  <a:pt x="1612011" y="1178433"/>
                </a:lnTo>
                <a:close/>
                <a:moveTo>
                  <a:pt x="1379906" y="1176528"/>
                </a:moveTo>
                <a:lnTo>
                  <a:pt x="1255547" y="1104748"/>
                </a:lnTo>
                <a:lnTo>
                  <a:pt x="1370000" y="1038682"/>
                </a:lnTo>
                <a:lnTo>
                  <a:pt x="1494358" y="1110463"/>
                </a:lnTo>
                <a:lnTo>
                  <a:pt x="1379906" y="1176528"/>
                </a:lnTo>
                <a:close/>
                <a:moveTo>
                  <a:pt x="1373200" y="1180414"/>
                </a:moveTo>
                <a:lnTo>
                  <a:pt x="1252271" y="1250214"/>
                </a:lnTo>
                <a:lnTo>
                  <a:pt x="1127912" y="1178433"/>
                </a:lnTo>
                <a:lnTo>
                  <a:pt x="1248842" y="1108634"/>
                </a:lnTo>
                <a:lnTo>
                  <a:pt x="1373200" y="1180414"/>
                </a:lnTo>
                <a:close/>
                <a:moveTo>
                  <a:pt x="1121207" y="1174547"/>
                </a:moveTo>
                <a:lnTo>
                  <a:pt x="1010183" y="1110463"/>
                </a:lnTo>
                <a:lnTo>
                  <a:pt x="1131113" y="1040663"/>
                </a:lnTo>
                <a:lnTo>
                  <a:pt x="1242136" y="1104748"/>
                </a:lnTo>
                <a:lnTo>
                  <a:pt x="1121207" y="1174547"/>
                </a:lnTo>
                <a:close/>
                <a:moveTo>
                  <a:pt x="1114501" y="1178433"/>
                </a:moveTo>
                <a:lnTo>
                  <a:pt x="1000049" y="1244499"/>
                </a:lnTo>
                <a:lnTo>
                  <a:pt x="889025" y="1180414"/>
                </a:lnTo>
                <a:lnTo>
                  <a:pt x="1003478" y="1114349"/>
                </a:lnTo>
                <a:lnTo>
                  <a:pt x="1114501" y="1178433"/>
                </a:lnTo>
                <a:close/>
                <a:moveTo>
                  <a:pt x="1124484" y="1323975"/>
                </a:moveTo>
                <a:lnTo>
                  <a:pt x="1003554" y="1393774"/>
                </a:lnTo>
                <a:lnTo>
                  <a:pt x="879196" y="1321994"/>
                </a:lnTo>
                <a:lnTo>
                  <a:pt x="1000125" y="1252195"/>
                </a:lnTo>
                <a:lnTo>
                  <a:pt x="1124484" y="1323975"/>
                </a:lnTo>
                <a:close/>
                <a:moveTo>
                  <a:pt x="1114501" y="1465631"/>
                </a:moveTo>
                <a:lnTo>
                  <a:pt x="1000049" y="1531696"/>
                </a:lnTo>
                <a:lnTo>
                  <a:pt x="889025" y="1467612"/>
                </a:lnTo>
                <a:lnTo>
                  <a:pt x="1003478" y="1401547"/>
                </a:lnTo>
                <a:lnTo>
                  <a:pt x="1114501" y="1465631"/>
                </a:lnTo>
                <a:close/>
                <a:moveTo>
                  <a:pt x="1124484" y="1611249"/>
                </a:moveTo>
                <a:lnTo>
                  <a:pt x="1003554" y="1681048"/>
                </a:lnTo>
                <a:lnTo>
                  <a:pt x="879196" y="1609268"/>
                </a:lnTo>
                <a:lnTo>
                  <a:pt x="1000125" y="1539469"/>
                </a:lnTo>
                <a:lnTo>
                  <a:pt x="1124484" y="1611249"/>
                </a:lnTo>
                <a:close/>
                <a:moveTo>
                  <a:pt x="1114501" y="1752829"/>
                </a:moveTo>
                <a:lnTo>
                  <a:pt x="1000049" y="1818894"/>
                </a:lnTo>
                <a:lnTo>
                  <a:pt x="889025" y="1754810"/>
                </a:lnTo>
                <a:lnTo>
                  <a:pt x="1003478" y="1688744"/>
                </a:lnTo>
                <a:lnTo>
                  <a:pt x="1114501" y="1752829"/>
                </a:lnTo>
                <a:close/>
                <a:moveTo>
                  <a:pt x="1124484" y="1898447"/>
                </a:moveTo>
                <a:lnTo>
                  <a:pt x="1003554" y="1968246"/>
                </a:lnTo>
                <a:lnTo>
                  <a:pt x="879196" y="1896466"/>
                </a:lnTo>
                <a:lnTo>
                  <a:pt x="1000125" y="1826666"/>
                </a:lnTo>
                <a:lnTo>
                  <a:pt x="1124484" y="1898447"/>
                </a:lnTo>
                <a:close/>
                <a:moveTo>
                  <a:pt x="1114501" y="2040103"/>
                </a:moveTo>
                <a:lnTo>
                  <a:pt x="1000049" y="2106168"/>
                </a:lnTo>
                <a:lnTo>
                  <a:pt x="889025" y="2042084"/>
                </a:lnTo>
                <a:lnTo>
                  <a:pt x="1003478" y="1976019"/>
                </a:lnTo>
                <a:lnTo>
                  <a:pt x="1114501" y="2040103"/>
                </a:lnTo>
                <a:close/>
                <a:moveTo>
                  <a:pt x="1124484" y="2185645"/>
                </a:moveTo>
                <a:lnTo>
                  <a:pt x="1003554" y="2255444"/>
                </a:lnTo>
                <a:lnTo>
                  <a:pt x="879196" y="2183664"/>
                </a:lnTo>
                <a:lnTo>
                  <a:pt x="1000125" y="2113864"/>
                </a:lnTo>
                <a:lnTo>
                  <a:pt x="1124484" y="2185645"/>
                </a:lnTo>
                <a:close/>
                <a:moveTo>
                  <a:pt x="1114501" y="2327301"/>
                </a:moveTo>
                <a:lnTo>
                  <a:pt x="1000049" y="2393366"/>
                </a:lnTo>
                <a:lnTo>
                  <a:pt x="889025" y="2329282"/>
                </a:lnTo>
                <a:lnTo>
                  <a:pt x="1003478" y="2263216"/>
                </a:lnTo>
                <a:lnTo>
                  <a:pt x="1114501" y="2327301"/>
                </a:lnTo>
                <a:close/>
                <a:moveTo>
                  <a:pt x="1124484" y="2472919"/>
                </a:moveTo>
                <a:lnTo>
                  <a:pt x="1003554" y="2542718"/>
                </a:lnTo>
                <a:lnTo>
                  <a:pt x="879196" y="2470937"/>
                </a:lnTo>
                <a:lnTo>
                  <a:pt x="1000125" y="2401138"/>
                </a:lnTo>
                <a:lnTo>
                  <a:pt x="1124484" y="2472919"/>
                </a:lnTo>
                <a:close/>
                <a:moveTo>
                  <a:pt x="1114501" y="2614498"/>
                </a:moveTo>
                <a:lnTo>
                  <a:pt x="1000049" y="2680564"/>
                </a:lnTo>
                <a:lnTo>
                  <a:pt x="889025" y="2616479"/>
                </a:lnTo>
                <a:lnTo>
                  <a:pt x="1003478" y="2550414"/>
                </a:lnTo>
                <a:lnTo>
                  <a:pt x="1114501" y="2614498"/>
                </a:lnTo>
                <a:close/>
                <a:moveTo>
                  <a:pt x="1124484" y="2760117"/>
                </a:moveTo>
                <a:lnTo>
                  <a:pt x="1003554" y="2829916"/>
                </a:lnTo>
                <a:lnTo>
                  <a:pt x="879196" y="2758135"/>
                </a:lnTo>
                <a:lnTo>
                  <a:pt x="1000125" y="2688336"/>
                </a:lnTo>
                <a:lnTo>
                  <a:pt x="1124484" y="2760117"/>
                </a:lnTo>
                <a:close/>
                <a:moveTo>
                  <a:pt x="1114501" y="2901772"/>
                </a:moveTo>
                <a:lnTo>
                  <a:pt x="1000049" y="2967838"/>
                </a:lnTo>
                <a:lnTo>
                  <a:pt x="889025" y="2903754"/>
                </a:lnTo>
                <a:lnTo>
                  <a:pt x="1003478" y="2837688"/>
                </a:lnTo>
                <a:lnTo>
                  <a:pt x="1114501" y="2901772"/>
                </a:lnTo>
                <a:close/>
                <a:moveTo>
                  <a:pt x="1124484" y="3047314"/>
                </a:moveTo>
                <a:lnTo>
                  <a:pt x="1003554" y="3117114"/>
                </a:lnTo>
                <a:lnTo>
                  <a:pt x="879196" y="3045333"/>
                </a:lnTo>
                <a:lnTo>
                  <a:pt x="1000125" y="2975534"/>
                </a:lnTo>
                <a:lnTo>
                  <a:pt x="1124484" y="3047314"/>
                </a:lnTo>
                <a:close/>
                <a:moveTo>
                  <a:pt x="1114501" y="3188970"/>
                </a:moveTo>
                <a:lnTo>
                  <a:pt x="1000049" y="3255036"/>
                </a:lnTo>
                <a:lnTo>
                  <a:pt x="889025" y="3190951"/>
                </a:lnTo>
                <a:lnTo>
                  <a:pt x="1003478" y="3124886"/>
                </a:lnTo>
                <a:lnTo>
                  <a:pt x="1114501" y="3188970"/>
                </a:lnTo>
                <a:close/>
                <a:moveTo>
                  <a:pt x="1124484" y="3334588"/>
                </a:moveTo>
                <a:lnTo>
                  <a:pt x="1003554" y="3404387"/>
                </a:lnTo>
                <a:lnTo>
                  <a:pt x="879196" y="3332607"/>
                </a:lnTo>
                <a:lnTo>
                  <a:pt x="1000125" y="3262808"/>
                </a:lnTo>
                <a:lnTo>
                  <a:pt x="1124484" y="3334588"/>
                </a:lnTo>
                <a:close/>
                <a:moveTo>
                  <a:pt x="1114501" y="3476168"/>
                </a:moveTo>
                <a:lnTo>
                  <a:pt x="1000049" y="3542233"/>
                </a:lnTo>
                <a:lnTo>
                  <a:pt x="889025" y="3478149"/>
                </a:lnTo>
                <a:lnTo>
                  <a:pt x="1003478" y="3412084"/>
                </a:lnTo>
                <a:lnTo>
                  <a:pt x="1114501" y="3476168"/>
                </a:lnTo>
                <a:close/>
                <a:moveTo>
                  <a:pt x="1124484" y="3621786"/>
                </a:moveTo>
                <a:lnTo>
                  <a:pt x="1003554" y="3691585"/>
                </a:lnTo>
                <a:lnTo>
                  <a:pt x="879196" y="3619805"/>
                </a:lnTo>
                <a:lnTo>
                  <a:pt x="1000125" y="3550006"/>
                </a:lnTo>
                <a:lnTo>
                  <a:pt x="1124484" y="3621786"/>
                </a:lnTo>
                <a:close/>
                <a:moveTo>
                  <a:pt x="1114501" y="3763442"/>
                </a:moveTo>
                <a:lnTo>
                  <a:pt x="1000049" y="3829507"/>
                </a:lnTo>
                <a:lnTo>
                  <a:pt x="889025" y="3765423"/>
                </a:lnTo>
                <a:lnTo>
                  <a:pt x="1003478" y="3699358"/>
                </a:lnTo>
                <a:lnTo>
                  <a:pt x="1114501" y="3763442"/>
                </a:lnTo>
                <a:close/>
                <a:moveTo>
                  <a:pt x="1124484" y="3908984"/>
                </a:moveTo>
                <a:lnTo>
                  <a:pt x="1003554" y="3978783"/>
                </a:lnTo>
                <a:lnTo>
                  <a:pt x="879196" y="3907003"/>
                </a:lnTo>
                <a:lnTo>
                  <a:pt x="1000125" y="3837204"/>
                </a:lnTo>
                <a:lnTo>
                  <a:pt x="1124484" y="3908984"/>
                </a:lnTo>
                <a:close/>
                <a:moveTo>
                  <a:pt x="1114501" y="4050640"/>
                </a:moveTo>
                <a:lnTo>
                  <a:pt x="1000049" y="4116705"/>
                </a:lnTo>
                <a:lnTo>
                  <a:pt x="889025" y="4052621"/>
                </a:lnTo>
                <a:lnTo>
                  <a:pt x="1003478" y="3986555"/>
                </a:lnTo>
                <a:lnTo>
                  <a:pt x="1114501" y="4050640"/>
                </a:lnTo>
                <a:close/>
                <a:moveTo>
                  <a:pt x="1124484" y="4196258"/>
                </a:moveTo>
                <a:lnTo>
                  <a:pt x="1003554" y="4266057"/>
                </a:lnTo>
                <a:lnTo>
                  <a:pt x="879196" y="4194277"/>
                </a:lnTo>
                <a:lnTo>
                  <a:pt x="1000125" y="4124478"/>
                </a:lnTo>
                <a:lnTo>
                  <a:pt x="1124484" y="4196258"/>
                </a:lnTo>
                <a:close/>
                <a:moveTo>
                  <a:pt x="1114501" y="4337838"/>
                </a:moveTo>
                <a:lnTo>
                  <a:pt x="1000049" y="4403903"/>
                </a:lnTo>
                <a:lnTo>
                  <a:pt x="889025" y="4339819"/>
                </a:lnTo>
                <a:lnTo>
                  <a:pt x="1003478" y="4273753"/>
                </a:lnTo>
                <a:lnTo>
                  <a:pt x="1114501" y="4337838"/>
                </a:lnTo>
                <a:close/>
                <a:moveTo>
                  <a:pt x="1124484" y="4483456"/>
                </a:moveTo>
                <a:lnTo>
                  <a:pt x="1003554" y="4553255"/>
                </a:lnTo>
                <a:lnTo>
                  <a:pt x="879196" y="4481475"/>
                </a:lnTo>
                <a:lnTo>
                  <a:pt x="1000125" y="4411676"/>
                </a:lnTo>
                <a:lnTo>
                  <a:pt x="1124484" y="4483456"/>
                </a:lnTo>
                <a:close/>
                <a:moveTo>
                  <a:pt x="1114501" y="4625111"/>
                </a:moveTo>
                <a:lnTo>
                  <a:pt x="1000049" y="4691177"/>
                </a:lnTo>
                <a:lnTo>
                  <a:pt x="889025" y="4627093"/>
                </a:lnTo>
                <a:lnTo>
                  <a:pt x="1003478" y="4561027"/>
                </a:lnTo>
                <a:lnTo>
                  <a:pt x="1114501" y="4625111"/>
                </a:lnTo>
                <a:close/>
                <a:moveTo>
                  <a:pt x="1124484" y="4770654"/>
                </a:moveTo>
                <a:lnTo>
                  <a:pt x="1003554" y="4840453"/>
                </a:lnTo>
                <a:lnTo>
                  <a:pt x="879196" y="4768672"/>
                </a:lnTo>
                <a:lnTo>
                  <a:pt x="1000125" y="4698873"/>
                </a:lnTo>
                <a:lnTo>
                  <a:pt x="1124484" y="4770654"/>
                </a:lnTo>
                <a:close/>
                <a:moveTo>
                  <a:pt x="1114501" y="4912309"/>
                </a:moveTo>
                <a:lnTo>
                  <a:pt x="1000049" y="4978375"/>
                </a:lnTo>
                <a:lnTo>
                  <a:pt x="889025" y="4914291"/>
                </a:lnTo>
                <a:lnTo>
                  <a:pt x="1003478" y="4848225"/>
                </a:lnTo>
                <a:lnTo>
                  <a:pt x="1114501" y="4912309"/>
                </a:lnTo>
                <a:close/>
                <a:moveTo>
                  <a:pt x="1124484" y="5057928"/>
                </a:moveTo>
                <a:lnTo>
                  <a:pt x="1003554" y="5127727"/>
                </a:lnTo>
                <a:lnTo>
                  <a:pt x="879196" y="5055947"/>
                </a:lnTo>
                <a:lnTo>
                  <a:pt x="1000125" y="4986147"/>
                </a:lnTo>
                <a:lnTo>
                  <a:pt x="1124484" y="5057928"/>
                </a:lnTo>
                <a:close/>
                <a:moveTo>
                  <a:pt x="1114501" y="5199507"/>
                </a:moveTo>
                <a:lnTo>
                  <a:pt x="1000049" y="5265573"/>
                </a:lnTo>
                <a:lnTo>
                  <a:pt x="889025" y="5201488"/>
                </a:lnTo>
                <a:lnTo>
                  <a:pt x="1003478" y="5135423"/>
                </a:lnTo>
                <a:lnTo>
                  <a:pt x="1114501" y="5199507"/>
                </a:lnTo>
                <a:close/>
                <a:moveTo>
                  <a:pt x="1124484" y="5345126"/>
                </a:moveTo>
                <a:lnTo>
                  <a:pt x="1003554" y="5414925"/>
                </a:lnTo>
                <a:lnTo>
                  <a:pt x="879196" y="5343144"/>
                </a:lnTo>
                <a:lnTo>
                  <a:pt x="1000125" y="5273345"/>
                </a:lnTo>
                <a:lnTo>
                  <a:pt x="1124484" y="5345126"/>
                </a:lnTo>
                <a:close/>
                <a:moveTo>
                  <a:pt x="1114501" y="5486781"/>
                </a:moveTo>
                <a:lnTo>
                  <a:pt x="1000049" y="5552846"/>
                </a:lnTo>
                <a:lnTo>
                  <a:pt x="889025" y="5488762"/>
                </a:lnTo>
                <a:lnTo>
                  <a:pt x="1003478" y="5422697"/>
                </a:lnTo>
                <a:lnTo>
                  <a:pt x="1114501" y="5486781"/>
                </a:lnTo>
                <a:close/>
                <a:moveTo>
                  <a:pt x="1124484" y="5632323"/>
                </a:moveTo>
                <a:lnTo>
                  <a:pt x="1003554" y="5702122"/>
                </a:lnTo>
                <a:lnTo>
                  <a:pt x="879196" y="5630342"/>
                </a:lnTo>
                <a:lnTo>
                  <a:pt x="1000125" y="5560543"/>
                </a:lnTo>
                <a:lnTo>
                  <a:pt x="1124484" y="5632323"/>
                </a:lnTo>
                <a:close/>
                <a:moveTo>
                  <a:pt x="1114501" y="5773979"/>
                </a:moveTo>
                <a:lnTo>
                  <a:pt x="1000049" y="5840044"/>
                </a:lnTo>
                <a:lnTo>
                  <a:pt x="889025" y="5775960"/>
                </a:lnTo>
                <a:lnTo>
                  <a:pt x="1003478" y="5709895"/>
                </a:lnTo>
                <a:lnTo>
                  <a:pt x="1114501" y="5773979"/>
                </a:lnTo>
                <a:close/>
                <a:moveTo>
                  <a:pt x="1010183" y="5706009"/>
                </a:moveTo>
                <a:lnTo>
                  <a:pt x="1131113" y="5636209"/>
                </a:lnTo>
                <a:lnTo>
                  <a:pt x="1242136" y="5700294"/>
                </a:lnTo>
                <a:lnTo>
                  <a:pt x="1121207" y="5770093"/>
                </a:lnTo>
                <a:lnTo>
                  <a:pt x="1010183" y="5706009"/>
                </a:lnTo>
                <a:close/>
                <a:moveTo>
                  <a:pt x="1248842" y="5704180"/>
                </a:moveTo>
                <a:lnTo>
                  <a:pt x="1373200" y="5775960"/>
                </a:lnTo>
                <a:lnTo>
                  <a:pt x="1252271" y="5845759"/>
                </a:lnTo>
                <a:lnTo>
                  <a:pt x="1127912" y="5773979"/>
                </a:lnTo>
                <a:lnTo>
                  <a:pt x="1248842" y="5704180"/>
                </a:lnTo>
                <a:close/>
                <a:moveTo>
                  <a:pt x="1255547" y="5700294"/>
                </a:moveTo>
                <a:lnTo>
                  <a:pt x="1370000" y="5634228"/>
                </a:lnTo>
                <a:lnTo>
                  <a:pt x="1494358" y="5706009"/>
                </a:lnTo>
                <a:lnTo>
                  <a:pt x="1379906" y="5772074"/>
                </a:lnTo>
                <a:lnTo>
                  <a:pt x="1255547" y="5700294"/>
                </a:lnTo>
                <a:close/>
                <a:moveTo>
                  <a:pt x="1500988" y="5709895"/>
                </a:moveTo>
                <a:lnTo>
                  <a:pt x="1612011" y="5773979"/>
                </a:lnTo>
                <a:lnTo>
                  <a:pt x="1497559" y="5840044"/>
                </a:lnTo>
                <a:lnTo>
                  <a:pt x="1386535" y="5775960"/>
                </a:lnTo>
                <a:lnTo>
                  <a:pt x="1500988" y="5709895"/>
                </a:lnTo>
                <a:close/>
                <a:moveTo>
                  <a:pt x="1507693" y="5706009"/>
                </a:moveTo>
                <a:lnTo>
                  <a:pt x="1628623" y="5636209"/>
                </a:lnTo>
                <a:lnTo>
                  <a:pt x="1739646" y="5700294"/>
                </a:lnTo>
                <a:lnTo>
                  <a:pt x="1618717" y="5770093"/>
                </a:lnTo>
                <a:lnTo>
                  <a:pt x="1507693" y="5706009"/>
                </a:lnTo>
                <a:close/>
                <a:moveTo>
                  <a:pt x="1746275" y="5704180"/>
                </a:moveTo>
                <a:lnTo>
                  <a:pt x="1870634" y="5775960"/>
                </a:lnTo>
                <a:lnTo>
                  <a:pt x="1749704" y="5845759"/>
                </a:lnTo>
                <a:lnTo>
                  <a:pt x="1625346" y="5773979"/>
                </a:lnTo>
                <a:lnTo>
                  <a:pt x="1746275" y="5704180"/>
                </a:lnTo>
                <a:close/>
                <a:moveTo>
                  <a:pt x="1752981" y="5700294"/>
                </a:moveTo>
                <a:lnTo>
                  <a:pt x="1867434" y="5634228"/>
                </a:lnTo>
                <a:lnTo>
                  <a:pt x="1991792" y="5706009"/>
                </a:lnTo>
                <a:lnTo>
                  <a:pt x="1877339" y="5772074"/>
                </a:lnTo>
                <a:lnTo>
                  <a:pt x="1752981" y="5700294"/>
                </a:lnTo>
                <a:close/>
                <a:moveTo>
                  <a:pt x="1998497" y="5709895"/>
                </a:moveTo>
                <a:lnTo>
                  <a:pt x="2109521" y="5773979"/>
                </a:lnTo>
                <a:lnTo>
                  <a:pt x="1995069" y="5840044"/>
                </a:lnTo>
                <a:lnTo>
                  <a:pt x="1884045" y="5775960"/>
                </a:lnTo>
                <a:lnTo>
                  <a:pt x="1998497" y="5709895"/>
                </a:lnTo>
                <a:close/>
                <a:moveTo>
                  <a:pt x="2005203" y="5706009"/>
                </a:moveTo>
                <a:lnTo>
                  <a:pt x="2126132" y="5636209"/>
                </a:lnTo>
                <a:lnTo>
                  <a:pt x="2237156" y="5700294"/>
                </a:lnTo>
                <a:lnTo>
                  <a:pt x="2116227" y="5770093"/>
                </a:lnTo>
                <a:lnTo>
                  <a:pt x="2005203" y="5706009"/>
                </a:lnTo>
                <a:close/>
                <a:moveTo>
                  <a:pt x="2243785" y="5704180"/>
                </a:moveTo>
                <a:lnTo>
                  <a:pt x="2368144" y="5775960"/>
                </a:lnTo>
                <a:lnTo>
                  <a:pt x="2247214" y="5845759"/>
                </a:lnTo>
                <a:lnTo>
                  <a:pt x="2122856" y="5773979"/>
                </a:lnTo>
                <a:lnTo>
                  <a:pt x="2243785" y="5704180"/>
                </a:lnTo>
                <a:close/>
                <a:moveTo>
                  <a:pt x="2250491" y="5700294"/>
                </a:moveTo>
                <a:lnTo>
                  <a:pt x="2364943" y="5634228"/>
                </a:lnTo>
                <a:lnTo>
                  <a:pt x="2489302" y="5706009"/>
                </a:lnTo>
                <a:lnTo>
                  <a:pt x="2374849" y="5772074"/>
                </a:lnTo>
                <a:lnTo>
                  <a:pt x="2250491" y="5700294"/>
                </a:lnTo>
                <a:close/>
                <a:moveTo>
                  <a:pt x="2495931" y="5709895"/>
                </a:moveTo>
                <a:lnTo>
                  <a:pt x="2606954" y="5773979"/>
                </a:lnTo>
                <a:lnTo>
                  <a:pt x="2492502" y="5840044"/>
                </a:lnTo>
                <a:lnTo>
                  <a:pt x="2381479" y="5775960"/>
                </a:lnTo>
                <a:lnTo>
                  <a:pt x="2495931" y="5709895"/>
                </a:lnTo>
                <a:close/>
                <a:moveTo>
                  <a:pt x="2502637" y="5706009"/>
                </a:moveTo>
                <a:lnTo>
                  <a:pt x="2623566" y="5636209"/>
                </a:lnTo>
                <a:lnTo>
                  <a:pt x="2734589" y="5700294"/>
                </a:lnTo>
                <a:lnTo>
                  <a:pt x="2613660" y="5770093"/>
                </a:lnTo>
                <a:lnTo>
                  <a:pt x="2502637" y="5706009"/>
                </a:lnTo>
                <a:close/>
                <a:moveTo>
                  <a:pt x="2741295" y="5704180"/>
                </a:moveTo>
                <a:lnTo>
                  <a:pt x="2865654" y="5775960"/>
                </a:lnTo>
                <a:lnTo>
                  <a:pt x="2744724" y="5845759"/>
                </a:lnTo>
                <a:lnTo>
                  <a:pt x="2620366" y="5773979"/>
                </a:lnTo>
                <a:lnTo>
                  <a:pt x="2741295" y="5704180"/>
                </a:lnTo>
                <a:close/>
                <a:moveTo>
                  <a:pt x="2747924" y="5700294"/>
                </a:moveTo>
                <a:lnTo>
                  <a:pt x="2862377" y="5634228"/>
                </a:lnTo>
                <a:lnTo>
                  <a:pt x="2986735" y="5706009"/>
                </a:lnTo>
                <a:lnTo>
                  <a:pt x="2872283" y="5772074"/>
                </a:lnTo>
                <a:lnTo>
                  <a:pt x="2747924" y="5700294"/>
                </a:lnTo>
                <a:close/>
                <a:moveTo>
                  <a:pt x="2993441" y="5709895"/>
                </a:moveTo>
                <a:lnTo>
                  <a:pt x="3104464" y="5773979"/>
                </a:lnTo>
                <a:lnTo>
                  <a:pt x="2990012" y="5840044"/>
                </a:lnTo>
                <a:lnTo>
                  <a:pt x="2878989" y="5775960"/>
                </a:lnTo>
                <a:lnTo>
                  <a:pt x="2993441" y="5709895"/>
                </a:lnTo>
                <a:close/>
                <a:moveTo>
                  <a:pt x="3000147" y="5706009"/>
                </a:moveTo>
                <a:lnTo>
                  <a:pt x="3121076" y="5636209"/>
                </a:lnTo>
                <a:lnTo>
                  <a:pt x="3232099" y="5700294"/>
                </a:lnTo>
                <a:lnTo>
                  <a:pt x="3111170" y="5770093"/>
                </a:lnTo>
                <a:lnTo>
                  <a:pt x="3000147" y="5706009"/>
                </a:lnTo>
                <a:close/>
                <a:moveTo>
                  <a:pt x="3238729" y="5704180"/>
                </a:moveTo>
                <a:lnTo>
                  <a:pt x="3363087" y="5775960"/>
                </a:lnTo>
                <a:lnTo>
                  <a:pt x="3242158" y="5845759"/>
                </a:lnTo>
                <a:lnTo>
                  <a:pt x="3117799" y="5773979"/>
                </a:lnTo>
                <a:lnTo>
                  <a:pt x="3238729" y="5704180"/>
                </a:lnTo>
                <a:close/>
                <a:moveTo>
                  <a:pt x="3245434" y="5700294"/>
                </a:moveTo>
                <a:lnTo>
                  <a:pt x="3359887" y="5634228"/>
                </a:lnTo>
                <a:lnTo>
                  <a:pt x="3484245" y="5706009"/>
                </a:lnTo>
                <a:lnTo>
                  <a:pt x="3369793" y="5772074"/>
                </a:lnTo>
                <a:lnTo>
                  <a:pt x="3245434" y="5700294"/>
                </a:lnTo>
                <a:close/>
                <a:moveTo>
                  <a:pt x="3490951" y="5709895"/>
                </a:moveTo>
                <a:lnTo>
                  <a:pt x="3601974" y="5773979"/>
                </a:lnTo>
                <a:lnTo>
                  <a:pt x="3487522" y="5840044"/>
                </a:lnTo>
                <a:lnTo>
                  <a:pt x="3376498" y="5775960"/>
                </a:lnTo>
                <a:lnTo>
                  <a:pt x="3490951" y="5709895"/>
                </a:lnTo>
                <a:close/>
                <a:moveTo>
                  <a:pt x="3497580" y="5706009"/>
                </a:moveTo>
                <a:lnTo>
                  <a:pt x="3618509" y="5636209"/>
                </a:lnTo>
                <a:lnTo>
                  <a:pt x="3729533" y="5700294"/>
                </a:lnTo>
                <a:lnTo>
                  <a:pt x="3608604" y="5770093"/>
                </a:lnTo>
                <a:lnTo>
                  <a:pt x="3497580" y="5706009"/>
                </a:lnTo>
                <a:close/>
                <a:moveTo>
                  <a:pt x="3736239" y="5704180"/>
                </a:moveTo>
                <a:lnTo>
                  <a:pt x="3860597" y="5775960"/>
                </a:lnTo>
                <a:lnTo>
                  <a:pt x="3739667" y="5845759"/>
                </a:lnTo>
                <a:lnTo>
                  <a:pt x="3615309" y="5773979"/>
                </a:lnTo>
                <a:lnTo>
                  <a:pt x="3736239" y="5704180"/>
                </a:lnTo>
                <a:close/>
                <a:moveTo>
                  <a:pt x="3742868" y="5700294"/>
                </a:moveTo>
                <a:lnTo>
                  <a:pt x="3857320" y="5634228"/>
                </a:lnTo>
                <a:lnTo>
                  <a:pt x="3981679" y="5706009"/>
                </a:lnTo>
                <a:lnTo>
                  <a:pt x="3867226" y="5772074"/>
                </a:lnTo>
                <a:lnTo>
                  <a:pt x="3742868" y="5700294"/>
                </a:lnTo>
                <a:close/>
                <a:moveTo>
                  <a:pt x="3988384" y="5709895"/>
                </a:moveTo>
                <a:lnTo>
                  <a:pt x="4099408" y="5773979"/>
                </a:lnTo>
                <a:lnTo>
                  <a:pt x="3984955" y="5840044"/>
                </a:lnTo>
                <a:lnTo>
                  <a:pt x="3873932" y="5775960"/>
                </a:lnTo>
                <a:lnTo>
                  <a:pt x="3988384" y="5709895"/>
                </a:lnTo>
                <a:close/>
                <a:moveTo>
                  <a:pt x="3995090" y="5706009"/>
                </a:moveTo>
                <a:lnTo>
                  <a:pt x="4116019" y="5636209"/>
                </a:lnTo>
                <a:lnTo>
                  <a:pt x="4227043" y="5700294"/>
                </a:lnTo>
                <a:lnTo>
                  <a:pt x="4106113" y="5770093"/>
                </a:lnTo>
                <a:lnTo>
                  <a:pt x="3995090" y="5706009"/>
                </a:lnTo>
                <a:close/>
                <a:moveTo>
                  <a:pt x="4233672" y="5704180"/>
                </a:moveTo>
                <a:lnTo>
                  <a:pt x="4358031" y="5775960"/>
                </a:lnTo>
                <a:lnTo>
                  <a:pt x="4237101" y="5845759"/>
                </a:lnTo>
                <a:lnTo>
                  <a:pt x="4112743" y="5773979"/>
                </a:lnTo>
                <a:lnTo>
                  <a:pt x="4233672" y="5704180"/>
                </a:lnTo>
                <a:close/>
                <a:moveTo>
                  <a:pt x="4240378" y="5700294"/>
                </a:moveTo>
                <a:lnTo>
                  <a:pt x="4354830" y="5634228"/>
                </a:lnTo>
                <a:lnTo>
                  <a:pt x="4479189" y="5706009"/>
                </a:lnTo>
                <a:lnTo>
                  <a:pt x="4364736" y="5772074"/>
                </a:lnTo>
                <a:lnTo>
                  <a:pt x="4240378" y="5700294"/>
                </a:lnTo>
                <a:close/>
                <a:moveTo>
                  <a:pt x="4485894" y="5709895"/>
                </a:moveTo>
                <a:lnTo>
                  <a:pt x="4596918" y="5773979"/>
                </a:lnTo>
                <a:lnTo>
                  <a:pt x="4482465" y="5840044"/>
                </a:lnTo>
                <a:lnTo>
                  <a:pt x="4371442" y="5775960"/>
                </a:lnTo>
                <a:lnTo>
                  <a:pt x="4485894" y="5709895"/>
                </a:lnTo>
                <a:close/>
                <a:moveTo>
                  <a:pt x="4492524" y="5706009"/>
                </a:moveTo>
                <a:lnTo>
                  <a:pt x="4613453" y="5636209"/>
                </a:lnTo>
                <a:lnTo>
                  <a:pt x="4724477" y="5700294"/>
                </a:lnTo>
                <a:lnTo>
                  <a:pt x="4603547" y="5770093"/>
                </a:lnTo>
                <a:lnTo>
                  <a:pt x="4492524" y="5706009"/>
                </a:lnTo>
                <a:close/>
                <a:moveTo>
                  <a:pt x="4731182" y="5704180"/>
                </a:moveTo>
                <a:lnTo>
                  <a:pt x="4855541" y="5775960"/>
                </a:lnTo>
                <a:lnTo>
                  <a:pt x="4734611" y="5845759"/>
                </a:lnTo>
                <a:lnTo>
                  <a:pt x="4610253" y="5773979"/>
                </a:lnTo>
                <a:lnTo>
                  <a:pt x="4731182" y="5704180"/>
                </a:lnTo>
                <a:close/>
                <a:moveTo>
                  <a:pt x="4737888" y="5700294"/>
                </a:moveTo>
                <a:lnTo>
                  <a:pt x="4852340" y="5634228"/>
                </a:lnTo>
                <a:lnTo>
                  <a:pt x="4976698" y="5706009"/>
                </a:lnTo>
                <a:lnTo>
                  <a:pt x="4862246" y="5772074"/>
                </a:lnTo>
                <a:lnTo>
                  <a:pt x="4737888" y="5700294"/>
                </a:lnTo>
                <a:close/>
                <a:moveTo>
                  <a:pt x="4983328" y="5709895"/>
                </a:moveTo>
                <a:lnTo>
                  <a:pt x="5094351" y="5773979"/>
                </a:lnTo>
                <a:lnTo>
                  <a:pt x="4979899" y="5840044"/>
                </a:lnTo>
                <a:lnTo>
                  <a:pt x="4868876" y="5775960"/>
                </a:lnTo>
                <a:lnTo>
                  <a:pt x="4983328" y="5709895"/>
                </a:lnTo>
                <a:close/>
                <a:moveTo>
                  <a:pt x="4990033" y="5706009"/>
                </a:moveTo>
                <a:lnTo>
                  <a:pt x="5110963" y="5636209"/>
                </a:lnTo>
                <a:lnTo>
                  <a:pt x="5221986" y="5700294"/>
                </a:lnTo>
                <a:lnTo>
                  <a:pt x="5101057" y="5770093"/>
                </a:lnTo>
                <a:lnTo>
                  <a:pt x="4990033" y="5706009"/>
                </a:lnTo>
                <a:close/>
                <a:moveTo>
                  <a:pt x="5228692" y="5704180"/>
                </a:moveTo>
                <a:lnTo>
                  <a:pt x="5353050" y="5775960"/>
                </a:lnTo>
                <a:lnTo>
                  <a:pt x="5232121" y="5845759"/>
                </a:lnTo>
                <a:lnTo>
                  <a:pt x="5107762" y="5773979"/>
                </a:lnTo>
                <a:lnTo>
                  <a:pt x="5228692" y="5704180"/>
                </a:lnTo>
                <a:close/>
                <a:moveTo>
                  <a:pt x="5235321" y="5700294"/>
                </a:moveTo>
                <a:lnTo>
                  <a:pt x="5349774" y="5634228"/>
                </a:lnTo>
                <a:lnTo>
                  <a:pt x="5474132" y="5706009"/>
                </a:lnTo>
                <a:lnTo>
                  <a:pt x="5359680" y="5772074"/>
                </a:lnTo>
                <a:lnTo>
                  <a:pt x="5235321" y="5700294"/>
                </a:lnTo>
                <a:close/>
                <a:moveTo>
                  <a:pt x="5480838" y="5709895"/>
                </a:moveTo>
                <a:lnTo>
                  <a:pt x="5591861" y="5773979"/>
                </a:lnTo>
                <a:lnTo>
                  <a:pt x="5477409" y="5840044"/>
                </a:lnTo>
                <a:lnTo>
                  <a:pt x="5366385" y="5775960"/>
                </a:lnTo>
                <a:lnTo>
                  <a:pt x="5480838" y="5709895"/>
                </a:lnTo>
                <a:close/>
                <a:moveTo>
                  <a:pt x="5487543" y="5706009"/>
                </a:moveTo>
                <a:lnTo>
                  <a:pt x="5608473" y="5636133"/>
                </a:lnTo>
                <a:lnTo>
                  <a:pt x="5719496" y="5700217"/>
                </a:lnTo>
                <a:lnTo>
                  <a:pt x="5598566" y="5770016"/>
                </a:lnTo>
                <a:lnTo>
                  <a:pt x="5487543" y="5706009"/>
                </a:lnTo>
                <a:close/>
                <a:moveTo>
                  <a:pt x="5726126" y="5704180"/>
                </a:moveTo>
                <a:lnTo>
                  <a:pt x="5850484" y="5775960"/>
                </a:lnTo>
                <a:lnTo>
                  <a:pt x="5729554" y="5845759"/>
                </a:lnTo>
                <a:lnTo>
                  <a:pt x="5605196" y="5773979"/>
                </a:lnTo>
                <a:lnTo>
                  <a:pt x="5726126" y="5704180"/>
                </a:lnTo>
                <a:close/>
                <a:moveTo>
                  <a:pt x="5732831" y="5700294"/>
                </a:moveTo>
                <a:lnTo>
                  <a:pt x="5847283" y="5634228"/>
                </a:lnTo>
                <a:lnTo>
                  <a:pt x="5971642" y="5706009"/>
                </a:lnTo>
                <a:lnTo>
                  <a:pt x="5857189" y="5772074"/>
                </a:lnTo>
                <a:lnTo>
                  <a:pt x="5732831" y="5700294"/>
                </a:lnTo>
                <a:close/>
                <a:moveTo>
                  <a:pt x="5736260" y="5562448"/>
                </a:moveTo>
                <a:lnTo>
                  <a:pt x="5857189" y="5492649"/>
                </a:lnTo>
                <a:lnTo>
                  <a:pt x="5968213" y="5556733"/>
                </a:lnTo>
                <a:lnTo>
                  <a:pt x="5847283" y="5626532"/>
                </a:lnTo>
                <a:lnTo>
                  <a:pt x="5736260" y="5562448"/>
                </a:lnTo>
                <a:close/>
                <a:moveTo>
                  <a:pt x="5732831" y="5413096"/>
                </a:moveTo>
                <a:lnTo>
                  <a:pt x="5847283" y="5347031"/>
                </a:lnTo>
                <a:lnTo>
                  <a:pt x="5971642" y="5418811"/>
                </a:lnTo>
                <a:lnTo>
                  <a:pt x="5857189" y="5484876"/>
                </a:lnTo>
                <a:lnTo>
                  <a:pt x="5732831" y="5413096"/>
                </a:lnTo>
                <a:close/>
                <a:moveTo>
                  <a:pt x="5736260" y="5275174"/>
                </a:moveTo>
                <a:lnTo>
                  <a:pt x="5857189" y="5205375"/>
                </a:lnTo>
                <a:lnTo>
                  <a:pt x="5968213" y="5269459"/>
                </a:lnTo>
                <a:lnTo>
                  <a:pt x="5847283" y="5339258"/>
                </a:lnTo>
                <a:lnTo>
                  <a:pt x="5736260" y="5275174"/>
                </a:lnTo>
                <a:close/>
                <a:moveTo>
                  <a:pt x="5732831" y="5125822"/>
                </a:moveTo>
                <a:lnTo>
                  <a:pt x="5847283" y="5059757"/>
                </a:lnTo>
                <a:lnTo>
                  <a:pt x="5971642" y="5131537"/>
                </a:lnTo>
                <a:lnTo>
                  <a:pt x="5857189" y="5197602"/>
                </a:lnTo>
                <a:lnTo>
                  <a:pt x="5732831" y="5125822"/>
                </a:lnTo>
                <a:close/>
                <a:moveTo>
                  <a:pt x="5736260" y="4987976"/>
                </a:moveTo>
                <a:lnTo>
                  <a:pt x="5857189" y="4918177"/>
                </a:lnTo>
                <a:lnTo>
                  <a:pt x="5968213" y="4982261"/>
                </a:lnTo>
                <a:lnTo>
                  <a:pt x="5847283" y="5052060"/>
                </a:lnTo>
                <a:lnTo>
                  <a:pt x="5736260" y="4987976"/>
                </a:lnTo>
                <a:close/>
                <a:moveTo>
                  <a:pt x="5732831" y="4838624"/>
                </a:moveTo>
                <a:lnTo>
                  <a:pt x="5847283" y="4772559"/>
                </a:lnTo>
                <a:lnTo>
                  <a:pt x="5971642" y="4844339"/>
                </a:lnTo>
                <a:lnTo>
                  <a:pt x="5857189" y="4910404"/>
                </a:lnTo>
                <a:lnTo>
                  <a:pt x="5732831" y="4838624"/>
                </a:lnTo>
                <a:close/>
                <a:moveTo>
                  <a:pt x="5736260" y="4700778"/>
                </a:moveTo>
                <a:lnTo>
                  <a:pt x="5857189" y="4630979"/>
                </a:lnTo>
                <a:lnTo>
                  <a:pt x="5968213" y="4695063"/>
                </a:lnTo>
                <a:lnTo>
                  <a:pt x="5847283" y="4764862"/>
                </a:lnTo>
                <a:lnTo>
                  <a:pt x="5736260" y="4700778"/>
                </a:lnTo>
                <a:close/>
                <a:moveTo>
                  <a:pt x="5732831" y="4551426"/>
                </a:moveTo>
                <a:lnTo>
                  <a:pt x="5847283" y="4485361"/>
                </a:lnTo>
                <a:lnTo>
                  <a:pt x="5971642" y="4557141"/>
                </a:lnTo>
                <a:lnTo>
                  <a:pt x="5857189" y="4623206"/>
                </a:lnTo>
                <a:lnTo>
                  <a:pt x="5732831" y="4551426"/>
                </a:lnTo>
                <a:close/>
                <a:moveTo>
                  <a:pt x="5736260" y="4413504"/>
                </a:moveTo>
                <a:lnTo>
                  <a:pt x="5857189" y="4343705"/>
                </a:lnTo>
                <a:lnTo>
                  <a:pt x="5968213" y="4407789"/>
                </a:lnTo>
                <a:lnTo>
                  <a:pt x="5847283" y="4477588"/>
                </a:lnTo>
                <a:lnTo>
                  <a:pt x="5736260" y="4413504"/>
                </a:lnTo>
                <a:close/>
                <a:moveTo>
                  <a:pt x="5732831" y="4264152"/>
                </a:moveTo>
                <a:lnTo>
                  <a:pt x="5847283" y="4198087"/>
                </a:lnTo>
                <a:lnTo>
                  <a:pt x="5971642" y="4269867"/>
                </a:lnTo>
                <a:lnTo>
                  <a:pt x="5857189" y="4335933"/>
                </a:lnTo>
                <a:lnTo>
                  <a:pt x="5732831" y="4264152"/>
                </a:lnTo>
                <a:close/>
                <a:moveTo>
                  <a:pt x="5736260" y="4126306"/>
                </a:moveTo>
                <a:lnTo>
                  <a:pt x="5857189" y="4056507"/>
                </a:lnTo>
                <a:lnTo>
                  <a:pt x="5968213" y="4120591"/>
                </a:lnTo>
                <a:lnTo>
                  <a:pt x="5847283" y="4190390"/>
                </a:lnTo>
                <a:lnTo>
                  <a:pt x="5736260" y="4126306"/>
                </a:lnTo>
                <a:close/>
                <a:moveTo>
                  <a:pt x="5732831" y="3976954"/>
                </a:moveTo>
                <a:lnTo>
                  <a:pt x="5847283" y="3910889"/>
                </a:lnTo>
                <a:lnTo>
                  <a:pt x="5971642" y="3982669"/>
                </a:lnTo>
                <a:lnTo>
                  <a:pt x="5857189" y="4048735"/>
                </a:lnTo>
                <a:lnTo>
                  <a:pt x="5732831" y="3976954"/>
                </a:lnTo>
                <a:close/>
                <a:moveTo>
                  <a:pt x="5736260" y="3839109"/>
                </a:moveTo>
                <a:lnTo>
                  <a:pt x="5857189" y="3769309"/>
                </a:lnTo>
                <a:lnTo>
                  <a:pt x="5968213" y="3833394"/>
                </a:lnTo>
                <a:lnTo>
                  <a:pt x="5847283" y="3903193"/>
                </a:lnTo>
                <a:lnTo>
                  <a:pt x="5736260" y="3839109"/>
                </a:lnTo>
                <a:close/>
                <a:moveTo>
                  <a:pt x="5732831" y="3689757"/>
                </a:moveTo>
                <a:lnTo>
                  <a:pt x="5847283" y="3623691"/>
                </a:lnTo>
                <a:lnTo>
                  <a:pt x="5971642" y="3695472"/>
                </a:lnTo>
                <a:lnTo>
                  <a:pt x="5857189" y="3761537"/>
                </a:lnTo>
                <a:lnTo>
                  <a:pt x="5732831" y="3689757"/>
                </a:lnTo>
                <a:close/>
                <a:moveTo>
                  <a:pt x="5736260" y="3551834"/>
                </a:moveTo>
                <a:lnTo>
                  <a:pt x="5857189" y="3482035"/>
                </a:lnTo>
                <a:lnTo>
                  <a:pt x="5968213" y="3546119"/>
                </a:lnTo>
                <a:lnTo>
                  <a:pt x="5847283" y="3615919"/>
                </a:lnTo>
                <a:lnTo>
                  <a:pt x="5736260" y="3551834"/>
                </a:lnTo>
                <a:close/>
                <a:moveTo>
                  <a:pt x="5732831" y="3402482"/>
                </a:moveTo>
                <a:lnTo>
                  <a:pt x="5847283" y="3336417"/>
                </a:lnTo>
                <a:lnTo>
                  <a:pt x="5971642" y="3408197"/>
                </a:lnTo>
                <a:lnTo>
                  <a:pt x="5857189" y="3474263"/>
                </a:lnTo>
                <a:lnTo>
                  <a:pt x="5732831" y="3402482"/>
                </a:lnTo>
                <a:close/>
                <a:moveTo>
                  <a:pt x="5736260" y="3264637"/>
                </a:moveTo>
                <a:lnTo>
                  <a:pt x="5857189" y="3194837"/>
                </a:lnTo>
                <a:lnTo>
                  <a:pt x="5968213" y="3258922"/>
                </a:lnTo>
                <a:lnTo>
                  <a:pt x="5847283" y="3328721"/>
                </a:lnTo>
                <a:lnTo>
                  <a:pt x="5736260" y="3264637"/>
                </a:lnTo>
                <a:close/>
                <a:moveTo>
                  <a:pt x="5732831" y="3115285"/>
                </a:moveTo>
                <a:lnTo>
                  <a:pt x="5847283" y="3049219"/>
                </a:lnTo>
                <a:lnTo>
                  <a:pt x="5971642" y="3121000"/>
                </a:lnTo>
                <a:lnTo>
                  <a:pt x="5857189" y="3187065"/>
                </a:lnTo>
                <a:lnTo>
                  <a:pt x="5732831" y="3115285"/>
                </a:lnTo>
                <a:close/>
                <a:moveTo>
                  <a:pt x="5736260" y="2977439"/>
                </a:moveTo>
                <a:lnTo>
                  <a:pt x="5857189" y="2907640"/>
                </a:lnTo>
                <a:lnTo>
                  <a:pt x="5968213" y="2971724"/>
                </a:lnTo>
                <a:lnTo>
                  <a:pt x="5847283" y="3041523"/>
                </a:lnTo>
                <a:lnTo>
                  <a:pt x="5736260" y="2977439"/>
                </a:lnTo>
                <a:close/>
                <a:moveTo>
                  <a:pt x="5732831" y="2828087"/>
                </a:moveTo>
                <a:lnTo>
                  <a:pt x="5847283" y="2762022"/>
                </a:lnTo>
                <a:lnTo>
                  <a:pt x="5971642" y="2833802"/>
                </a:lnTo>
                <a:lnTo>
                  <a:pt x="5857189" y="2899867"/>
                </a:lnTo>
                <a:lnTo>
                  <a:pt x="5732831" y="2828087"/>
                </a:lnTo>
                <a:close/>
                <a:moveTo>
                  <a:pt x="5736260" y="2690165"/>
                </a:moveTo>
                <a:lnTo>
                  <a:pt x="5857189" y="2620366"/>
                </a:lnTo>
                <a:lnTo>
                  <a:pt x="5968213" y="2684450"/>
                </a:lnTo>
                <a:lnTo>
                  <a:pt x="5847283" y="2754249"/>
                </a:lnTo>
                <a:lnTo>
                  <a:pt x="5736260" y="2690165"/>
                </a:lnTo>
                <a:close/>
                <a:moveTo>
                  <a:pt x="5732831" y="2540813"/>
                </a:moveTo>
                <a:lnTo>
                  <a:pt x="5847283" y="2474747"/>
                </a:lnTo>
                <a:lnTo>
                  <a:pt x="5971642" y="2546528"/>
                </a:lnTo>
                <a:lnTo>
                  <a:pt x="5857189" y="2612593"/>
                </a:lnTo>
                <a:lnTo>
                  <a:pt x="5732831" y="2540813"/>
                </a:lnTo>
                <a:close/>
                <a:moveTo>
                  <a:pt x="5736260" y="2402967"/>
                </a:moveTo>
                <a:lnTo>
                  <a:pt x="5857189" y="2333168"/>
                </a:lnTo>
                <a:lnTo>
                  <a:pt x="5968213" y="2397252"/>
                </a:lnTo>
                <a:lnTo>
                  <a:pt x="5847283" y="2467051"/>
                </a:lnTo>
                <a:lnTo>
                  <a:pt x="5736260" y="2402967"/>
                </a:lnTo>
                <a:close/>
                <a:moveTo>
                  <a:pt x="5732831" y="2253615"/>
                </a:moveTo>
                <a:lnTo>
                  <a:pt x="5847283" y="2187550"/>
                </a:lnTo>
                <a:lnTo>
                  <a:pt x="5971642" y="2259330"/>
                </a:lnTo>
                <a:lnTo>
                  <a:pt x="5857189" y="2325396"/>
                </a:lnTo>
                <a:lnTo>
                  <a:pt x="5732831" y="2253615"/>
                </a:lnTo>
                <a:close/>
                <a:moveTo>
                  <a:pt x="5736260" y="2115769"/>
                </a:moveTo>
                <a:lnTo>
                  <a:pt x="5857189" y="2045970"/>
                </a:lnTo>
                <a:lnTo>
                  <a:pt x="5968213" y="2110054"/>
                </a:lnTo>
                <a:lnTo>
                  <a:pt x="5847283" y="2179854"/>
                </a:lnTo>
                <a:lnTo>
                  <a:pt x="5736260" y="2115769"/>
                </a:lnTo>
                <a:close/>
                <a:moveTo>
                  <a:pt x="5732831" y="1966417"/>
                </a:moveTo>
                <a:lnTo>
                  <a:pt x="5847283" y="1900352"/>
                </a:lnTo>
                <a:lnTo>
                  <a:pt x="5971642" y="1972132"/>
                </a:lnTo>
                <a:lnTo>
                  <a:pt x="5857189" y="2038198"/>
                </a:lnTo>
                <a:lnTo>
                  <a:pt x="5732831" y="1966417"/>
                </a:lnTo>
                <a:close/>
                <a:moveTo>
                  <a:pt x="5736260" y="1828495"/>
                </a:moveTo>
                <a:lnTo>
                  <a:pt x="5857189" y="1758696"/>
                </a:lnTo>
                <a:lnTo>
                  <a:pt x="5968213" y="1822780"/>
                </a:lnTo>
                <a:lnTo>
                  <a:pt x="5847283" y="1892579"/>
                </a:lnTo>
                <a:lnTo>
                  <a:pt x="5736260" y="1828495"/>
                </a:lnTo>
                <a:close/>
                <a:moveTo>
                  <a:pt x="5732831" y="1679143"/>
                </a:moveTo>
                <a:lnTo>
                  <a:pt x="5847283" y="1613078"/>
                </a:lnTo>
                <a:lnTo>
                  <a:pt x="5971642" y="1684858"/>
                </a:lnTo>
                <a:lnTo>
                  <a:pt x="5857189" y="1750924"/>
                </a:lnTo>
                <a:lnTo>
                  <a:pt x="5732831" y="1679143"/>
                </a:lnTo>
                <a:close/>
                <a:moveTo>
                  <a:pt x="5736260" y="1541297"/>
                </a:moveTo>
                <a:lnTo>
                  <a:pt x="5857189" y="1471498"/>
                </a:lnTo>
                <a:lnTo>
                  <a:pt x="5968213" y="1535582"/>
                </a:lnTo>
                <a:lnTo>
                  <a:pt x="5847283" y="1605382"/>
                </a:lnTo>
                <a:lnTo>
                  <a:pt x="5736260" y="1541297"/>
                </a:lnTo>
                <a:close/>
                <a:moveTo>
                  <a:pt x="5732831" y="1391945"/>
                </a:moveTo>
                <a:lnTo>
                  <a:pt x="5847283" y="1325880"/>
                </a:lnTo>
                <a:lnTo>
                  <a:pt x="5971642" y="1397660"/>
                </a:lnTo>
                <a:lnTo>
                  <a:pt x="5857189" y="1463726"/>
                </a:lnTo>
                <a:lnTo>
                  <a:pt x="5732831" y="1391945"/>
                </a:lnTo>
                <a:close/>
                <a:moveTo>
                  <a:pt x="5736260" y="1254100"/>
                </a:moveTo>
                <a:lnTo>
                  <a:pt x="5857189" y="1184300"/>
                </a:lnTo>
                <a:lnTo>
                  <a:pt x="5968213" y="1248385"/>
                </a:lnTo>
                <a:lnTo>
                  <a:pt x="5847283" y="1318184"/>
                </a:lnTo>
                <a:lnTo>
                  <a:pt x="5736260" y="1254100"/>
                </a:lnTo>
                <a:close/>
                <a:moveTo>
                  <a:pt x="5732831" y="1104748"/>
                </a:moveTo>
                <a:lnTo>
                  <a:pt x="5847283" y="1038682"/>
                </a:lnTo>
                <a:lnTo>
                  <a:pt x="5971642" y="1110463"/>
                </a:lnTo>
                <a:lnTo>
                  <a:pt x="5857189" y="1176528"/>
                </a:lnTo>
                <a:lnTo>
                  <a:pt x="5732831" y="1104748"/>
                </a:lnTo>
                <a:close/>
                <a:moveTo>
                  <a:pt x="5736260" y="966826"/>
                </a:moveTo>
                <a:lnTo>
                  <a:pt x="5857189" y="897026"/>
                </a:lnTo>
                <a:lnTo>
                  <a:pt x="5968213" y="961111"/>
                </a:lnTo>
                <a:lnTo>
                  <a:pt x="5847283" y="1030910"/>
                </a:lnTo>
                <a:lnTo>
                  <a:pt x="5736260" y="966826"/>
                </a:lnTo>
                <a:close/>
                <a:moveTo>
                  <a:pt x="5840578" y="1034796"/>
                </a:moveTo>
                <a:lnTo>
                  <a:pt x="5726126" y="1100861"/>
                </a:lnTo>
                <a:lnTo>
                  <a:pt x="5615102" y="1036777"/>
                </a:lnTo>
                <a:lnTo>
                  <a:pt x="5729554" y="970712"/>
                </a:lnTo>
                <a:lnTo>
                  <a:pt x="5840578" y="1034796"/>
                </a:lnTo>
                <a:close/>
                <a:moveTo>
                  <a:pt x="5608473" y="1032891"/>
                </a:moveTo>
                <a:lnTo>
                  <a:pt x="5484114" y="961111"/>
                </a:lnTo>
                <a:lnTo>
                  <a:pt x="5598566" y="895045"/>
                </a:lnTo>
                <a:lnTo>
                  <a:pt x="5722925" y="966826"/>
                </a:lnTo>
                <a:lnTo>
                  <a:pt x="5608473" y="1032891"/>
                </a:lnTo>
                <a:close/>
                <a:moveTo>
                  <a:pt x="5601767" y="1036777"/>
                </a:moveTo>
                <a:lnTo>
                  <a:pt x="5480838" y="1106576"/>
                </a:lnTo>
                <a:lnTo>
                  <a:pt x="5356479" y="1034796"/>
                </a:lnTo>
                <a:lnTo>
                  <a:pt x="5477409" y="964997"/>
                </a:lnTo>
                <a:lnTo>
                  <a:pt x="5601767" y="1036777"/>
                </a:lnTo>
                <a:close/>
                <a:moveTo>
                  <a:pt x="5349774" y="1030910"/>
                </a:moveTo>
                <a:lnTo>
                  <a:pt x="5238750" y="966826"/>
                </a:lnTo>
                <a:lnTo>
                  <a:pt x="5359680" y="897026"/>
                </a:lnTo>
                <a:lnTo>
                  <a:pt x="5470703" y="961111"/>
                </a:lnTo>
                <a:lnTo>
                  <a:pt x="5349774" y="1030910"/>
                </a:lnTo>
                <a:close/>
                <a:moveTo>
                  <a:pt x="5343068" y="1034796"/>
                </a:moveTo>
                <a:lnTo>
                  <a:pt x="5228616" y="1100861"/>
                </a:lnTo>
                <a:lnTo>
                  <a:pt x="5117592" y="1036777"/>
                </a:lnTo>
                <a:lnTo>
                  <a:pt x="5232045" y="970712"/>
                </a:lnTo>
                <a:lnTo>
                  <a:pt x="5343068" y="1034796"/>
                </a:lnTo>
                <a:close/>
                <a:moveTo>
                  <a:pt x="5110963" y="1032891"/>
                </a:moveTo>
                <a:lnTo>
                  <a:pt x="4986604" y="961111"/>
                </a:lnTo>
                <a:lnTo>
                  <a:pt x="5101057" y="895045"/>
                </a:lnTo>
                <a:lnTo>
                  <a:pt x="5225415" y="966826"/>
                </a:lnTo>
                <a:lnTo>
                  <a:pt x="5110963" y="1032891"/>
                </a:lnTo>
                <a:close/>
                <a:moveTo>
                  <a:pt x="5104333" y="1036777"/>
                </a:moveTo>
                <a:lnTo>
                  <a:pt x="4983404" y="1106576"/>
                </a:lnTo>
                <a:lnTo>
                  <a:pt x="4859046" y="1034796"/>
                </a:lnTo>
                <a:lnTo>
                  <a:pt x="4979975" y="964997"/>
                </a:lnTo>
                <a:lnTo>
                  <a:pt x="5104333" y="1036777"/>
                </a:lnTo>
                <a:close/>
                <a:moveTo>
                  <a:pt x="4852264" y="1030910"/>
                </a:moveTo>
                <a:lnTo>
                  <a:pt x="4741241" y="966826"/>
                </a:lnTo>
                <a:lnTo>
                  <a:pt x="4862170" y="897026"/>
                </a:lnTo>
                <a:lnTo>
                  <a:pt x="4973193" y="961111"/>
                </a:lnTo>
                <a:lnTo>
                  <a:pt x="4852264" y="1030910"/>
                </a:lnTo>
                <a:close/>
                <a:moveTo>
                  <a:pt x="4845634" y="1034796"/>
                </a:moveTo>
                <a:lnTo>
                  <a:pt x="4731182" y="1100861"/>
                </a:lnTo>
                <a:lnTo>
                  <a:pt x="4620159" y="1036777"/>
                </a:lnTo>
                <a:lnTo>
                  <a:pt x="4734611" y="970712"/>
                </a:lnTo>
                <a:lnTo>
                  <a:pt x="4845634" y="1034796"/>
                </a:lnTo>
                <a:close/>
                <a:moveTo>
                  <a:pt x="4613529" y="1032891"/>
                </a:moveTo>
                <a:lnTo>
                  <a:pt x="4489171" y="961111"/>
                </a:lnTo>
                <a:lnTo>
                  <a:pt x="4603623" y="895045"/>
                </a:lnTo>
                <a:lnTo>
                  <a:pt x="4727981" y="966826"/>
                </a:lnTo>
                <a:lnTo>
                  <a:pt x="4613529" y="1032891"/>
                </a:lnTo>
                <a:close/>
                <a:moveTo>
                  <a:pt x="4606824" y="1036777"/>
                </a:moveTo>
                <a:lnTo>
                  <a:pt x="4485894" y="1106576"/>
                </a:lnTo>
                <a:lnTo>
                  <a:pt x="4361536" y="1034796"/>
                </a:lnTo>
                <a:lnTo>
                  <a:pt x="4482465" y="964997"/>
                </a:lnTo>
                <a:lnTo>
                  <a:pt x="4606824" y="1036777"/>
                </a:lnTo>
                <a:close/>
                <a:moveTo>
                  <a:pt x="4354830" y="1030910"/>
                </a:moveTo>
                <a:lnTo>
                  <a:pt x="4243807" y="966826"/>
                </a:lnTo>
                <a:lnTo>
                  <a:pt x="4364736" y="897026"/>
                </a:lnTo>
                <a:lnTo>
                  <a:pt x="4475760" y="961111"/>
                </a:lnTo>
                <a:lnTo>
                  <a:pt x="4354830" y="1030910"/>
                </a:lnTo>
                <a:close/>
                <a:moveTo>
                  <a:pt x="4348125" y="1034796"/>
                </a:moveTo>
                <a:lnTo>
                  <a:pt x="4233672" y="1100861"/>
                </a:lnTo>
                <a:lnTo>
                  <a:pt x="4122649" y="1036777"/>
                </a:lnTo>
                <a:lnTo>
                  <a:pt x="4237101" y="970712"/>
                </a:lnTo>
                <a:lnTo>
                  <a:pt x="4348125" y="1034796"/>
                </a:lnTo>
                <a:close/>
                <a:moveTo>
                  <a:pt x="4116019" y="1032891"/>
                </a:moveTo>
                <a:lnTo>
                  <a:pt x="3991661" y="961111"/>
                </a:lnTo>
                <a:lnTo>
                  <a:pt x="4106113" y="895045"/>
                </a:lnTo>
                <a:lnTo>
                  <a:pt x="4230472" y="966826"/>
                </a:lnTo>
                <a:lnTo>
                  <a:pt x="4116019" y="1032891"/>
                </a:lnTo>
                <a:close/>
                <a:moveTo>
                  <a:pt x="4109314" y="1036777"/>
                </a:moveTo>
                <a:lnTo>
                  <a:pt x="3988384" y="1106576"/>
                </a:lnTo>
                <a:lnTo>
                  <a:pt x="3864026" y="1034796"/>
                </a:lnTo>
                <a:lnTo>
                  <a:pt x="3984955" y="964997"/>
                </a:lnTo>
                <a:lnTo>
                  <a:pt x="4109314" y="1036777"/>
                </a:lnTo>
                <a:close/>
                <a:moveTo>
                  <a:pt x="3857320" y="1030910"/>
                </a:moveTo>
                <a:lnTo>
                  <a:pt x="3746297" y="966826"/>
                </a:lnTo>
                <a:lnTo>
                  <a:pt x="3867226" y="897026"/>
                </a:lnTo>
                <a:lnTo>
                  <a:pt x="3978250" y="961111"/>
                </a:lnTo>
                <a:lnTo>
                  <a:pt x="3857320" y="1030910"/>
                </a:lnTo>
                <a:close/>
                <a:moveTo>
                  <a:pt x="3850691" y="1034796"/>
                </a:moveTo>
                <a:lnTo>
                  <a:pt x="3736239" y="1100861"/>
                </a:lnTo>
                <a:lnTo>
                  <a:pt x="3625215" y="1036777"/>
                </a:lnTo>
                <a:lnTo>
                  <a:pt x="3739667" y="970712"/>
                </a:lnTo>
                <a:lnTo>
                  <a:pt x="3850691" y="1034796"/>
                </a:lnTo>
                <a:close/>
                <a:moveTo>
                  <a:pt x="3618509" y="1032891"/>
                </a:moveTo>
                <a:lnTo>
                  <a:pt x="3494151" y="961111"/>
                </a:lnTo>
                <a:lnTo>
                  <a:pt x="3608604" y="895045"/>
                </a:lnTo>
                <a:lnTo>
                  <a:pt x="3732962" y="966826"/>
                </a:lnTo>
                <a:lnTo>
                  <a:pt x="3618509" y="1032891"/>
                </a:lnTo>
                <a:close/>
                <a:moveTo>
                  <a:pt x="3611880" y="1036777"/>
                </a:moveTo>
                <a:lnTo>
                  <a:pt x="3490951" y="1106576"/>
                </a:lnTo>
                <a:lnTo>
                  <a:pt x="3366592" y="1034796"/>
                </a:lnTo>
                <a:lnTo>
                  <a:pt x="3487522" y="964997"/>
                </a:lnTo>
                <a:lnTo>
                  <a:pt x="3611880" y="1036777"/>
                </a:lnTo>
                <a:close/>
                <a:moveTo>
                  <a:pt x="3359887" y="1030910"/>
                </a:moveTo>
                <a:lnTo>
                  <a:pt x="3248863" y="966826"/>
                </a:lnTo>
                <a:lnTo>
                  <a:pt x="3369793" y="897026"/>
                </a:lnTo>
                <a:lnTo>
                  <a:pt x="3480816" y="961111"/>
                </a:lnTo>
                <a:lnTo>
                  <a:pt x="3359887" y="1030910"/>
                </a:lnTo>
                <a:close/>
                <a:moveTo>
                  <a:pt x="3353181" y="1034796"/>
                </a:moveTo>
                <a:lnTo>
                  <a:pt x="3238729" y="1100861"/>
                </a:lnTo>
                <a:lnTo>
                  <a:pt x="3127705" y="1036777"/>
                </a:lnTo>
                <a:lnTo>
                  <a:pt x="3242158" y="970712"/>
                </a:lnTo>
                <a:lnTo>
                  <a:pt x="3353181" y="1034796"/>
                </a:lnTo>
                <a:close/>
                <a:moveTo>
                  <a:pt x="3121076" y="1032891"/>
                </a:moveTo>
                <a:lnTo>
                  <a:pt x="2996717" y="961111"/>
                </a:lnTo>
                <a:lnTo>
                  <a:pt x="3111170" y="895045"/>
                </a:lnTo>
                <a:lnTo>
                  <a:pt x="3235528" y="966826"/>
                </a:lnTo>
                <a:lnTo>
                  <a:pt x="3121076" y="1032891"/>
                </a:lnTo>
                <a:close/>
                <a:moveTo>
                  <a:pt x="3114370" y="1036777"/>
                </a:moveTo>
                <a:lnTo>
                  <a:pt x="2993441" y="1106576"/>
                </a:lnTo>
                <a:lnTo>
                  <a:pt x="2869082" y="1034796"/>
                </a:lnTo>
                <a:lnTo>
                  <a:pt x="2990012" y="964997"/>
                </a:lnTo>
                <a:lnTo>
                  <a:pt x="3114370" y="1036777"/>
                </a:lnTo>
                <a:close/>
                <a:moveTo>
                  <a:pt x="2862377" y="1030910"/>
                </a:moveTo>
                <a:lnTo>
                  <a:pt x="2751354" y="966826"/>
                </a:lnTo>
                <a:lnTo>
                  <a:pt x="2872283" y="897026"/>
                </a:lnTo>
                <a:lnTo>
                  <a:pt x="2983306" y="961111"/>
                </a:lnTo>
                <a:lnTo>
                  <a:pt x="2862377" y="1030910"/>
                </a:lnTo>
                <a:close/>
                <a:moveTo>
                  <a:pt x="2855671" y="1034796"/>
                </a:moveTo>
                <a:lnTo>
                  <a:pt x="2741295" y="1100861"/>
                </a:lnTo>
                <a:lnTo>
                  <a:pt x="2630272" y="1036777"/>
                </a:lnTo>
                <a:lnTo>
                  <a:pt x="2744724" y="970712"/>
                </a:lnTo>
                <a:lnTo>
                  <a:pt x="2855671" y="1034796"/>
                </a:lnTo>
                <a:close/>
                <a:moveTo>
                  <a:pt x="2623566" y="1032891"/>
                </a:moveTo>
                <a:lnTo>
                  <a:pt x="2499208" y="961111"/>
                </a:lnTo>
                <a:lnTo>
                  <a:pt x="2613660" y="895045"/>
                </a:lnTo>
                <a:lnTo>
                  <a:pt x="2738019" y="966826"/>
                </a:lnTo>
                <a:lnTo>
                  <a:pt x="2623566" y="1032891"/>
                </a:lnTo>
                <a:close/>
                <a:moveTo>
                  <a:pt x="2616937" y="1036777"/>
                </a:moveTo>
                <a:lnTo>
                  <a:pt x="2496007" y="1106576"/>
                </a:lnTo>
                <a:lnTo>
                  <a:pt x="2371649" y="1034796"/>
                </a:lnTo>
                <a:lnTo>
                  <a:pt x="2492578" y="964997"/>
                </a:lnTo>
                <a:lnTo>
                  <a:pt x="2616937" y="1036777"/>
                </a:lnTo>
                <a:close/>
                <a:moveTo>
                  <a:pt x="2364943" y="1030910"/>
                </a:moveTo>
                <a:lnTo>
                  <a:pt x="2253920" y="966826"/>
                </a:lnTo>
                <a:lnTo>
                  <a:pt x="2374849" y="897026"/>
                </a:lnTo>
                <a:lnTo>
                  <a:pt x="2485873" y="961111"/>
                </a:lnTo>
                <a:lnTo>
                  <a:pt x="2364943" y="1030910"/>
                </a:lnTo>
                <a:close/>
                <a:moveTo>
                  <a:pt x="2358238" y="1034796"/>
                </a:moveTo>
                <a:lnTo>
                  <a:pt x="2243785" y="1100861"/>
                </a:lnTo>
                <a:lnTo>
                  <a:pt x="2132762" y="1036777"/>
                </a:lnTo>
                <a:lnTo>
                  <a:pt x="2247214" y="970712"/>
                </a:lnTo>
                <a:lnTo>
                  <a:pt x="2358238" y="1034796"/>
                </a:lnTo>
                <a:close/>
                <a:moveTo>
                  <a:pt x="2126132" y="1032891"/>
                </a:moveTo>
                <a:lnTo>
                  <a:pt x="2001774" y="961111"/>
                </a:lnTo>
                <a:lnTo>
                  <a:pt x="2116227" y="895045"/>
                </a:lnTo>
                <a:lnTo>
                  <a:pt x="2240585" y="966826"/>
                </a:lnTo>
                <a:lnTo>
                  <a:pt x="2126132" y="1032891"/>
                </a:lnTo>
                <a:close/>
                <a:moveTo>
                  <a:pt x="2119427" y="1036777"/>
                </a:moveTo>
                <a:lnTo>
                  <a:pt x="1998497" y="1106576"/>
                </a:lnTo>
                <a:lnTo>
                  <a:pt x="1874139" y="1034796"/>
                </a:lnTo>
                <a:lnTo>
                  <a:pt x="1995069" y="964997"/>
                </a:lnTo>
                <a:lnTo>
                  <a:pt x="2119427" y="1036777"/>
                </a:lnTo>
                <a:close/>
                <a:moveTo>
                  <a:pt x="1867434" y="1030910"/>
                </a:moveTo>
                <a:lnTo>
                  <a:pt x="1756410" y="966826"/>
                </a:lnTo>
                <a:lnTo>
                  <a:pt x="1877339" y="897026"/>
                </a:lnTo>
                <a:lnTo>
                  <a:pt x="1988363" y="961111"/>
                </a:lnTo>
                <a:lnTo>
                  <a:pt x="1867434" y="1030910"/>
                </a:lnTo>
                <a:close/>
                <a:moveTo>
                  <a:pt x="1860728" y="1034796"/>
                </a:moveTo>
                <a:lnTo>
                  <a:pt x="1746275" y="1100861"/>
                </a:lnTo>
                <a:lnTo>
                  <a:pt x="1635252" y="1036777"/>
                </a:lnTo>
                <a:lnTo>
                  <a:pt x="1749704" y="970712"/>
                </a:lnTo>
                <a:lnTo>
                  <a:pt x="1860728" y="1034796"/>
                </a:lnTo>
                <a:close/>
                <a:moveTo>
                  <a:pt x="1628623" y="1032891"/>
                </a:moveTo>
                <a:lnTo>
                  <a:pt x="1504264" y="961111"/>
                </a:lnTo>
                <a:lnTo>
                  <a:pt x="1618717" y="895045"/>
                </a:lnTo>
                <a:lnTo>
                  <a:pt x="1743075" y="966826"/>
                </a:lnTo>
                <a:lnTo>
                  <a:pt x="1628623" y="1032891"/>
                </a:lnTo>
                <a:close/>
                <a:moveTo>
                  <a:pt x="1621917" y="1036777"/>
                </a:moveTo>
                <a:lnTo>
                  <a:pt x="1500988" y="1106576"/>
                </a:lnTo>
                <a:lnTo>
                  <a:pt x="1376629" y="1034796"/>
                </a:lnTo>
                <a:lnTo>
                  <a:pt x="1497559" y="964997"/>
                </a:lnTo>
                <a:lnTo>
                  <a:pt x="1621917" y="1036777"/>
                </a:lnTo>
                <a:close/>
                <a:moveTo>
                  <a:pt x="1369924" y="1030910"/>
                </a:moveTo>
                <a:lnTo>
                  <a:pt x="1258900" y="966826"/>
                </a:lnTo>
                <a:lnTo>
                  <a:pt x="1379830" y="897026"/>
                </a:lnTo>
                <a:lnTo>
                  <a:pt x="1490853" y="961111"/>
                </a:lnTo>
                <a:lnTo>
                  <a:pt x="1369924" y="1030910"/>
                </a:lnTo>
                <a:close/>
                <a:moveTo>
                  <a:pt x="1363294" y="1034796"/>
                </a:moveTo>
                <a:lnTo>
                  <a:pt x="1248842" y="1100861"/>
                </a:lnTo>
                <a:lnTo>
                  <a:pt x="1137819" y="1036777"/>
                </a:lnTo>
                <a:lnTo>
                  <a:pt x="1252271" y="970712"/>
                </a:lnTo>
                <a:lnTo>
                  <a:pt x="1363294" y="1034796"/>
                </a:lnTo>
                <a:close/>
                <a:moveTo>
                  <a:pt x="1131189" y="1032891"/>
                </a:moveTo>
                <a:lnTo>
                  <a:pt x="1006831" y="961111"/>
                </a:lnTo>
                <a:lnTo>
                  <a:pt x="1121283" y="895045"/>
                </a:lnTo>
                <a:lnTo>
                  <a:pt x="1245641" y="966826"/>
                </a:lnTo>
                <a:lnTo>
                  <a:pt x="1131189" y="1032891"/>
                </a:lnTo>
                <a:close/>
                <a:moveTo>
                  <a:pt x="1124484" y="1036777"/>
                </a:moveTo>
                <a:lnTo>
                  <a:pt x="1003554" y="1106576"/>
                </a:lnTo>
                <a:lnTo>
                  <a:pt x="879196" y="1034796"/>
                </a:lnTo>
                <a:lnTo>
                  <a:pt x="1000125" y="964997"/>
                </a:lnTo>
                <a:lnTo>
                  <a:pt x="1124484" y="1036777"/>
                </a:lnTo>
                <a:close/>
                <a:moveTo>
                  <a:pt x="872490" y="1030910"/>
                </a:moveTo>
                <a:lnTo>
                  <a:pt x="761467" y="966826"/>
                </a:lnTo>
                <a:lnTo>
                  <a:pt x="882396" y="897026"/>
                </a:lnTo>
                <a:lnTo>
                  <a:pt x="993419" y="961111"/>
                </a:lnTo>
                <a:lnTo>
                  <a:pt x="872490" y="1030910"/>
                </a:lnTo>
                <a:close/>
                <a:moveTo>
                  <a:pt x="996848" y="1110463"/>
                </a:moveTo>
                <a:lnTo>
                  <a:pt x="882396" y="1176528"/>
                </a:lnTo>
                <a:lnTo>
                  <a:pt x="758038" y="1104748"/>
                </a:lnTo>
                <a:lnTo>
                  <a:pt x="872490" y="1038682"/>
                </a:lnTo>
                <a:lnTo>
                  <a:pt x="996848" y="1110463"/>
                </a:lnTo>
                <a:close/>
                <a:moveTo>
                  <a:pt x="993419" y="1248309"/>
                </a:moveTo>
                <a:lnTo>
                  <a:pt x="872490" y="1318108"/>
                </a:lnTo>
                <a:lnTo>
                  <a:pt x="761467" y="1254024"/>
                </a:lnTo>
                <a:lnTo>
                  <a:pt x="882396" y="1184224"/>
                </a:lnTo>
                <a:lnTo>
                  <a:pt x="993419" y="1248309"/>
                </a:lnTo>
                <a:close/>
                <a:moveTo>
                  <a:pt x="996848" y="1397660"/>
                </a:moveTo>
                <a:lnTo>
                  <a:pt x="882396" y="1463726"/>
                </a:lnTo>
                <a:lnTo>
                  <a:pt x="758038" y="1391945"/>
                </a:lnTo>
                <a:lnTo>
                  <a:pt x="872490" y="1325880"/>
                </a:lnTo>
                <a:lnTo>
                  <a:pt x="996848" y="1397660"/>
                </a:lnTo>
                <a:close/>
                <a:moveTo>
                  <a:pt x="993419" y="1535582"/>
                </a:moveTo>
                <a:lnTo>
                  <a:pt x="872490" y="1605382"/>
                </a:lnTo>
                <a:lnTo>
                  <a:pt x="761467" y="1541297"/>
                </a:lnTo>
                <a:lnTo>
                  <a:pt x="882396" y="1471498"/>
                </a:lnTo>
                <a:lnTo>
                  <a:pt x="993419" y="1535582"/>
                </a:lnTo>
                <a:close/>
                <a:moveTo>
                  <a:pt x="996848" y="1684934"/>
                </a:moveTo>
                <a:lnTo>
                  <a:pt x="882396" y="1751000"/>
                </a:lnTo>
                <a:lnTo>
                  <a:pt x="758038" y="1679219"/>
                </a:lnTo>
                <a:lnTo>
                  <a:pt x="872490" y="1613154"/>
                </a:lnTo>
                <a:lnTo>
                  <a:pt x="996848" y="1684934"/>
                </a:lnTo>
                <a:close/>
                <a:moveTo>
                  <a:pt x="993419" y="1822780"/>
                </a:moveTo>
                <a:lnTo>
                  <a:pt x="872490" y="1892579"/>
                </a:lnTo>
                <a:lnTo>
                  <a:pt x="761467" y="1828495"/>
                </a:lnTo>
                <a:lnTo>
                  <a:pt x="882396" y="1758696"/>
                </a:lnTo>
                <a:lnTo>
                  <a:pt x="993419" y="1822780"/>
                </a:lnTo>
                <a:close/>
                <a:moveTo>
                  <a:pt x="996848" y="1972132"/>
                </a:moveTo>
                <a:lnTo>
                  <a:pt x="882396" y="2038198"/>
                </a:lnTo>
                <a:lnTo>
                  <a:pt x="758038" y="1966417"/>
                </a:lnTo>
                <a:lnTo>
                  <a:pt x="872490" y="1900352"/>
                </a:lnTo>
                <a:lnTo>
                  <a:pt x="996848" y="1972132"/>
                </a:lnTo>
                <a:close/>
                <a:moveTo>
                  <a:pt x="993419" y="2109978"/>
                </a:moveTo>
                <a:lnTo>
                  <a:pt x="872490" y="2179777"/>
                </a:lnTo>
                <a:lnTo>
                  <a:pt x="761467" y="2115693"/>
                </a:lnTo>
                <a:lnTo>
                  <a:pt x="882396" y="2045894"/>
                </a:lnTo>
                <a:lnTo>
                  <a:pt x="993419" y="2109978"/>
                </a:lnTo>
                <a:close/>
                <a:moveTo>
                  <a:pt x="996848" y="2259330"/>
                </a:moveTo>
                <a:lnTo>
                  <a:pt x="882396" y="2325396"/>
                </a:lnTo>
                <a:lnTo>
                  <a:pt x="758038" y="2253615"/>
                </a:lnTo>
                <a:lnTo>
                  <a:pt x="872490" y="2187550"/>
                </a:lnTo>
                <a:lnTo>
                  <a:pt x="996848" y="2259330"/>
                </a:lnTo>
                <a:close/>
                <a:moveTo>
                  <a:pt x="993419" y="2397252"/>
                </a:moveTo>
                <a:lnTo>
                  <a:pt x="872490" y="2467051"/>
                </a:lnTo>
                <a:lnTo>
                  <a:pt x="761467" y="2402967"/>
                </a:lnTo>
                <a:lnTo>
                  <a:pt x="882396" y="2333168"/>
                </a:lnTo>
                <a:lnTo>
                  <a:pt x="993419" y="2397252"/>
                </a:lnTo>
                <a:close/>
                <a:moveTo>
                  <a:pt x="996848" y="2546604"/>
                </a:moveTo>
                <a:lnTo>
                  <a:pt x="882396" y="2612669"/>
                </a:lnTo>
                <a:lnTo>
                  <a:pt x="758038" y="2540889"/>
                </a:lnTo>
                <a:lnTo>
                  <a:pt x="872490" y="2474824"/>
                </a:lnTo>
                <a:lnTo>
                  <a:pt x="996848" y="2546604"/>
                </a:lnTo>
                <a:close/>
                <a:moveTo>
                  <a:pt x="993419" y="2684450"/>
                </a:moveTo>
                <a:lnTo>
                  <a:pt x="872490" y="2754249"/>
                </a:lnTo>
                <a:lnTo>
                  <a:pt x="761467" y="2690165"/>
                </a:lnTo>
                <a:lnTo>
                  <a:pt x="882396" y="2620366"/>
                </a:lnTo>
                <a:lnTo>
                  <a:pt x="993419" y="2684450"/>
                </a:lnTo>
                <a:close/>
                <a:moveTo>
                  <a:pt x="996848" y="2833802"/>
                </a:moveTo>
                <a:lnTo>
                  <a:pt x="882396" y="2899867"/>
                </a:lnTo>
                <a:lnTo>
                  <a:pt x="758038" y="2828087"/>
                </a:lnTo>
                <a:lnTo>
                  <a:pt x="872490" y="2762022"/>
                </a:lnTo>
                <a:lnTo>
                  <a:pt x="996848" y="2833802"/>
                </a:lnTo>
                <a:close/>
                <a:moveTo>
                  <a:pt x="993419" y="2971648"/>
                </a:moveTo>
                <a:lnTo>
                  <a:pt x="872490" y="3041447"/>
                </a:lnTo>
                <a:lnTo>
                  <a:pt x="761467" y="2977363"/>
                </a:lnTo>
                <a:lnTo>
                  <a:pt x="882396" y="2907564"/>
                </a:lnTo>
                <a:lnTo>
                  <a:pt x="993419" y="2971648"/>
                </a:lnTo>
                <a:close/>
                <a:moveTo>
                  <a:pt x="996848" y="3121000"/>
                </a:moveTo>
                <a:lnTo>
                  <a:pt x="882396" y="3187065"/>
                </a:lnTo>
                <a:lnTo>
                  <a:pt x="758038" y="3115285"/>
                </a:lnTo>
                <a:lnTo>
                  <a:pt x="872490" y="3049219"/>
                </a:lnTo>
                <a:lnTo>
                  <a:pt x="996848" y="3121000"/>
                </a:lnTo>
                <a:close/>
                <a:moveTo>
                  <a:pt x="993419" y="3258922"/>
                </a:moveTo>
                <a:lnTo>
                  <a:pt x="872490" y="3328721"/>
                </a:lnTo>
                <a:lnTo>
                  <a:pt x="761467" y="3264637"/>
                </a:lnTo>
                <a:lnTo>
                  <a:pt x="882396" y="3194837"/>
                </a:lnTo>
                <a:lnTo>
                  <a:pt x="993419" y="3258922"/>
                </a:lnTo>
                <a:close/>
                <a:moveTo>
                  <a:pt x="996848" y="3408274"/>
                </a:moveTo>
                <a:lnTo>
                  <a:pt x="882396" y="3474339"/>
                </a:lnTo>
                <a:lnTo>
                  <a:pt x="758038" y="3402482"/>
                </a:lnTo>
                <a:lnTo>
                  <a:pt x="872490" y="3336417"/>
                </a:lnTo>
                <a:lnTo>
                  <a:pt x="996848" y="3408274"/>
                </a:lnTo>
                <a:close/>
                <a:moveTo>
                  <a:pt x="993419" y="3546119"/>
                </a:moveTo>
                <a:lnTo>
                  <a:pt x="872490" y="3615919"/>
                </a:lnTo>
                <a:lnTo>
                  <a:pt x="761467" y="3551834"/>
                </a:lnTo>
                <a:lnTo>
                  <a:pt x="882396" y="3482035"/>
                </a:lnTo>
                <a:lnTo>
                  <a:pt x="993419" y="3546119"/>
                </a:lnTo>
                <a:close/>
                <a:moveTo>
                  <a:pt x="996848" y="3695472"/>
                </a:moveTo>
                <a:lnTo>
                  <a:pt x="882396" y="3761537"/>
                </a:lnTo>
                <a:lnTo>
                  <a:pt x="758038" y="3689757"/>
                </a:lnTo>
                <a:lnTo>
                  <a:pt x="872490" y="3623691"/>
                </a:lnTo>
                <a:lnTo>
                  <a:pt x="996848" y="3695472"/>
                </a:lnTo>
                <a:close/>
                <a:moveTo>
                  <a:pt x="993419" y="3833317"/>
                </a:moveTo>
                <a:lnTo>
                  <a:pt x="872490" y="3903117"/>
                </a:lnTo>
                <a:lnTo>
                  <a:pt x="761467" y="3839032"/>
                </a:lnTo>
                <a:lnTo>
                  <a:pt x="882396" y="3769233"/>
                </a:lnTo>
                <a:lnTo>
                  <a:pt x="993419" y="3833317"/>
                </a:lnTo>
                <a:close/>
                <a:moveTo>
                  <a:pt x="996848" y="3982669"/>
                </a:moveTo>
                <a:lnTo>
                  <a:pt x="882396" y="4048735"/>
                </a:lnTo>
                <a:lnTo>
                  <a:pt x="758038" y="3976954"/>
                </a:lnTo>
                <a:lnTo>
                  <a:pt x="872490" y="3910889"/>
                </a:lnTo>
                <a:lnTo>
                  <a:pt x="996848" y="3982669"/>
                </a:lnTo>
                <a:close/>
                <a:moveTo>
                  <a:pt x="993419" y="4120591"/>
                </a:moveTo>
                <a:lnTo>
                  <a:pt x="872490" y="4190390"/>
                </a:lnTo>
                <a:lnTo>
                  <a:pt x="761467" y="4126306"/>
                </a:lnTo>
                <a:lnTo>
                  <a:pt x="882396" y="4056507"/>
                </a:lnTo>
                <a:lnTo>
                  <a:pt x="993419" y="4120591"/>
                </a:lnTo>
                <a:close/>
                <a:moveTo>
                  <a:pt x="996848" y="4269943"/>
                </a:moveTo>
                <a:lnTo>
                  <a:pt x="882396" y="4336009"/>
                </a:lnTo>
                <a:lnTo>
                  <a:pt x="758038" y="4264228"/>
                </a:lnTo>
                <a:lnTo>
                  <a:pt x="872490" y="4198163"/>
                </a:lnTo>
                <a:lnTo>
                  <a:pt x="996848" y="4269943"/>
                </a:lnTo>
                <a:close/>
                <a:moveTo>
                  <a:pt x="993419" y="4407789"/>
                </a:moveTo>
                <a:lnTo>
                  <a:pt x="872490" y="4477588"/>
                </a:lnTo>
                <a:lnTo>
                  <a:pt x="761467" y="4413504"/>
                </a:lnTo>
                <a:lnTo>
                  <a:pt x="882396" y="4343705"/>
                </a:lnTo>
                <a:lnTo>
                  <a:pt x="993419" y="4407789"/>
                </a:lnTo>
                <a:close/>
                <a:moveTo>
                  <a:pt x="996848" y="4557141"/>
                </a:moveTo>
                <a:lnTo>
                  <a:pt x="882396" y="4623206"/>
                </a:lnTo>
                <a:lnTo>
                  <a:pt x="758038" y="4551426"/>
                </a:lnTo>
                <a:lnTo>
                  <a:pt x="872490" y="4485361"/>
                </a:lnTo>
                <a:lnTo>
                  <a:pt x="996848" y="4557141"/>
                </a:lnTo>
                <a:close/>
                <a:moveTo>
                  <a:pt x="993419" y="4694987"/>
                </a:moveTo>
                <a:lnTo>
                  <a:pt x="872490" y="4764786"/>
                </a:lnTo>
                <a:lnTo>
                  <a:pt x="761467" y="4700702"/>
                </a:lnTo>
                <a:lnTo>
                  <a:pt x="882396" y="4630903"/>
                </a:lnTo>
                <a:lnTo>
                  <a:pt x="993419" y="4694987"/>
                </a:lnTo>
                <a:close/>
                <a:moveTo>
                  <a:pt x="996848" y="4844339"/>
                </a:moveTo>
                <a:lnTo>
                  <a:pt x="882396" y="4910404"/>
                </a:lnTo>
                <a:lnTo>
                  <a:pt x="758038" y="4838624"/>
                </a:lnTo>
                <a:lnTo>
                  <a:pt x="872490" y="4772559"/>
                </a:lnTo>
                <a:lnTo>
                  <a:pt x="996848" y="4844339"/>
                </a:lnTo>
                <a:close/>
                <a:moveTo>
                  <a:pt x="993419" y="4982261"/>
                </a:moveTo>
                <a:lnTo>
                  <a:pt x="872490" y="5052060"/>
                </a:lnTo>
                <a:lnTo>
                  <a:pt x="761467" y="4987976"/>
                </a:lnTo>
                <a:lnTo>
                  <a:pt x="882396" y="4918177"/>
                </a:lnTo>
                <a:lnTo>
                  <a:pt x="993419" y="4982261"/>
                </a:lnTo>
                <a:close/>
                <a:moveTo>
                  <a:pt x="996848" y="5131613"/>
                </a:moveTo>
                <a:lnTo>
                  <a:pt x="882396" y="5197678"/>
                </a:lnTo>
                <a:lnTo>
                  <a:pt x="758038" y="5125898"/>
                </a:lnTo>
                <a:lnTo>
                  <a:pt x="872490" y="5059833"/>
                </a:lnTo>
                <a:lnTo>
                  <a:pt x="996848" y="5131613"/>
                </a:lnTo>
                <a:close/>
                <a:moveTo>
                  <a:pt x="993419" y="5269459"/>
                </a:moveTo>
                <a:lnTo>
                  <a:pt x="872490" y="5339258"/>
                </a:lnTo>
                <a:lnTo>
                  <a:pt x="761467" y="5275174"/>
                </a:lnTo>
                <a:lnTo>
                  <a:pt x="882396" y="5205375"/>
                </a:lnTo>
                <a:lnTo>
                  <a:pt x="993419" y="5269459"/>
                </a:lnTo>
                <a:close/>
                <a:moveTo>
                  <a:pt x="996848" y="5418811"/>
                </a:moveTo>
                <a:lnTo>
                  <a:pt x="882396" y="5484876"/>
                </a:lnTo>
                <a:lnTo>
                  <a:pt x="758038" y="5413096"/>
                </a:lnTo>
                <a:lnTo>
                  <a:pt x="872490" y="5347031"/>
                </a:lnTo>
                <a:lnTo>
                  <a:pt x="996848" y="5418811"/>
                </a:lnTo>
                <a:close/>
                <a:moveTo>
                  <a:pt x="993419" y="5556656"/>
                </a:moveTo>
                <a:lnTo>
                  <a:pt x="872490" y="5626456"/>
                </a:lnTo>
                <a:lnTo>
                  <a:pt x="761467" y="5562371"/>
                </a:lnTo>
                <a:lnTo>
                  <a:pt x="882396" y="5492572"/>
                </a:lnTo>
                <a:lnTo>
                  <a:pt x="993419" y="5556656"/>
                </a:lnTo>
                <a:close/>
                <a:moveTo>
                  <a:pt x="996848" y="5706009"/>
                </a:moveTo>
                <a:lnTo>
                  <a:pt x="882396" y="5772074"/>
                </a:lnTo>
                <a:lnTo>
                  <a:pt x="758038" y="5700294"/>
                </a:lnTo>
                <a:lnTo>
                  <a:pt x="872490" y="5634228"/>
                </a:lnTo>
                <a:lnTo>
                  <a:pt x="996848" y="5706009"/>
                </a:lnTo>
                <a:close/>
                <a:moveTo>
                  <a:pt x="993419" y="5843931"/>
                </a:moveTo>
                <a:lnTo>
                  <a:pt x="872490" y="5913730"/>
                </a:lnTo>
                <a:lnTo>
                  <a:pt x="761467" y="5849646"/>
                </a:lnTo>
                <a:lnTo>
                  <a:pt x="882396" y="5779847"/>
                </a:lnTo>
                <a:lnTo>
                  <a:pt x="993419" y="5843931"/>
                </a:lnTo>
                <a:close/>
                <a:moveTo>
                  <a:pt x="1000125" y="5847741"/>
                </a:moveTo>
                <a:lnTo>
                  <a:pt x="1124484" y="5919521"/>
                </a:lnTo>
                <a:lnTo>
                  <a:pt x="1003554" y="5989320"/>
                </a:lnTo>
                <a:lnTo>
                  <a:pt x="879196" y="5917540"/>
                </a:lnTo>
                <a:lnTo>
                  <a:pt x="1000125" y="5847741"/>
                </a:lnTo>
                <a:close/>
                <a:moveTo>
                  <a:pt x="1006754" y="5843931"/>
                </a:moveTo>
                <a:lnTo>
                  <a:pt x="1121207" y="5777865"/>
                </a:lnTo>
                <a:lnTo>
                  <a:pt x="1245565" y="5849646"/>
                </a:lnTo>
                <a:lnTo>
                  <a:pt x="1131113" y="5915711"/>
                </a:lnTo>
                <a:lnTo>
                  <a:pt x="1006754" y="5843931"/>
                </a:lnTo>
                <a:close/>
                <a:moveTo>
                  <a:pt x="1252271" y="5853532"/>
                </a:moveTo>
                <a:lnTo>
                  <a:pt x="1363294" y="5917616"/>
                </a:lnTo>
                <a:lnTo>
                  <a:pt x="1248842" y="5983682"/>
                </a:lnTo>
                <a:lnTo>
                  <a:pt x="1137819" y="5919597"/>
                </a:lnTo>
                <a:lnTo>
                  <a:pt x="1252271" y="5853532"/>
                </a:lnTo>
                <a:close/>
                <a:moveTo>
                  <a:pt x="1258976" y="5849646"/>
                </a:moveTo>
                <a:lnTo>
                  <a:pt x="1379906" y="5779847"/>
                </a:lnTo>
                <a:lnTo>
                  <a:pt x="1490929" y="5843931"/>
                </a:lnTo>
                <a:lnTo>
                  <a:pt x="1370000" y="5913730"/>
                </a:lnTo>
                <a:lnTo>
                  <a:pt x="1258976" y="5849646"/>
                </a:lnTo>
                <a:close/>
                <a:moveTo>
                  <a:pt x="1497559" y="5847741"/>
                </a:moveTo>
                <a:lnTo>
                  <a:pt x="1621917" y="5919521"/>
                </a:lnTo>
                <a:lnTo>
                  <a:pt x="1500988" y="5989320"/>
                </a:lnTo>
                <a:lnTo>
                  <a:pt x="1376629" y="5917540"/>
                </a:lnTo>
                <a:lnTo>
                  <a:pt x="1497559" y="5847741"/>
                </a:lnTo>
                <a:close/>
                <a:moveTo>
                  <a:pt x="1504264" y="5843931"/>
                </a:moveTo>
                <a:lnTo>
                  <a:pt x="1618717" y="5777865"/>
                </a:lnTo>
                <a:lnTo>
                  <a:pt x="1743075" y="5849646"/>
                </a:lnTo>
                <a:lnTo>
                  <a:pt x="1628623" y="5915711"/>
                </a:lnTo>
                <a:lnTo>
                  <a:pt x="1504264" y="5843931"/>
                </a:lnTo>
                <a:close/>
                <a:moveTo>
                  <a:pt x="1749704" y="5853532"/>
                </a:moveTo>
                <a:lnTo>
                  <a:pt x="1860728" y="5917616"/>
                </a:lnTo>
                <a:lnTo>
                  <a:pt x="1746275" y="5983682"/>
                </a:lnTo>
                <a:lnTo>
                  <a:pt x="1635252" y="5919597"/>
                </a:lnTo>
                <a:lnTo>
                  <a:pt x="1749704" y="5853532"/>
                </a:lnTo>
                <a:close/>
                <a:moveTo>
                  <a:pt x="1756410" y="5849646"/>
                </a:moveTo>
                <a:lnTo>
                  <a:pt x="1877339" y="5779847"/>
                </a:lnTo>
                <a:lnTo>
                  <a:pt x="1988363" y="5843931"/>
                </a:lnTo>
                <a:lnTo>
                  <a:pt x="1867434" y="5913730"/>
                </a:lnTo>
                <a:lnTo>
                  <a:pt x="1756410" y="5849646"/>
                </a:lnTo>
                <a:close/>
                <a:moveTo>
                  <a:pt x="1995069" y="5847741"/>
                </a:moveTo>
                <a:lnTo>
                  <a:pt x="2119427" y="5919521"/>
                </a:lnTo>
                <a:lnTo>
                  <a:pt x="1998497" y="5989320"/>
                </a:lnTo>
                <a:lnTo>
                  <a:pt x="1874139" y="5917540"/>
                </a:lnTo>
                <a:lnTo>
                  <a:pt x="1995069" y="5847741"/>
                </a:lnTo>
                <a:close/>
                <a:moveTo>
                  <a:pt x="2001698" y="5843931"/>
                </a:moveTo>
                <a:lnTo>
                  <a:pt x="2116150" y="5777865"/>
                </a:lnTo>
                <a:lnTo>
                  <a:pt x="2240509" y="5849646"/>
                </a:lnTo>
                <a:lnTo>
                  <a:pt x="2126056" y="5915711"/>
                </a:lnTo>
                <a:lnTo>
                  <a:pt x="2001698" y="5843931"/>
                </a:lnTo>
                <a:close/>
                <a:moveTo>
                  <a:pt x="2247214" y="5853532"/>
                </a:moveTo>
                <a:lnTo>
                  <a:pt x="2358238" y="5917616"/>
                </a:lnTo>
                <a:lnTo>
                  <a:pt x="2243785" y="5983682"/>
                </a:lnTo>
                <a:lnTo>
                  <a:pt x="2132762" y="5919597"/>
                </a:lnTo>
                <a:lnTo>
                  <a:pt x="2247214" y="5853532"/>
                </a:lnTo>
                <a:close/>
                <a:moveTo>
                  <a:pt x="2253920" y="5849646"/>
                </a:moveTo>
                <a:lnTo>
                  <a:pt x="2374849" y="5779847"/>
                </a:lnTo>
                <a:lnTo>
                  <a:pt x="2485873" y="5843931"/>
                </a:lnTo>
                <a:lnTo>
                  <a:pt x="2364943" y="5913730"/>
                </a:lnTo>
                <a:lnTo>
                  <a:pt x="2253920" y="5849646"/>
                </a:lnTo>
                <a:close/>
                <a:moveTo>
                  <a:pt x="2492502" y="5847741"/>
                </a:moveTo>
                <a:lnTo>
                  <a:pt x="2616861" y="5919521"/>
                </a:lnTo>
                <a:lnTo>
                  <a:pt x="2495931" y="5989320"/>
                </a:lnTo>
                <a:lnTo>
                  <a:pt x="2371573" y="5917540"/>
                </a:lnTo>
                <a:lnTo>
                  <a:pt x="2492502" y="5847741"/>
                </a:lnTo>
                <a:close/>
                <a:moveTo>
                  <a:pt x="2499208" y="5843931"/>
                </a:moveTo>
                <a:lnTo>
                  <a:pt x="2613660" y="5777865"/>
                </a:lnTo>
                <a:lnTo>
                  <a:pt x="2738019" y="5849646"/>
                </a:lnTo>
                <a:lnTo>
                  <a:pt x="2623566" y="5915711"/>
                </a:lnTo>
                <a:lnTo>
                  <a:pt x="2499208" y="5843931"/>
                </a:lnTo>
                <a:close/>
                <a:moveTo>
                  <a:pt x="2744724" y="5853532"/>
                </a:moveTo>
                <a:lnTo>
                  <a:pt x="2855747" y="5917616"/>
                </a:lnTo>
                <a:lnTo>
                  <a:pt x="2741295" y="5983682"/>
                </a:lnTo>
                <a:lnTo>
                  <a:pt x="2630272" y="5919597"/>
                </a:lnTo>
                <a:lnTo>
                  <a:pt x="2744724" y="5853532"/>
                </a:lnTo>
                <a:close/>
                <a:moveTo>
                  <a:pt x="2751354" y="5849646"/>
                </a:moveTo>
                <a:lnTo>
                  <a:pt x="2872283" y="5779847"/>
                </a:lnTo>
                <a:lnTo>
                  <a:pt x="2983306" y="5843931"/>
                </a:lnTo>
                <a:lnTo>
                  <a:pt x="2862377" y="5913730"/>
                </a:lnTo>
                <a:lnTo>
                  <a:pt x="2751354" y="5849646"/>
                </a:lnTo>
                <a:close/>
                <a:moveTo>
                  <a:pt x="2990012" y="5847741"/>
                </a:moveTo>
                <a:lnTo>
                  <a:pt x="3114370" y="5919521"/>
                </a:lnTo>
                <a:lnTo>
                  <a:pt x="2993441" y="5989320"/>
                </a:lnTo>
                <a:lnTo>
                  <a:pt x="2869082" y="5917540"/>
                </a:lnTo>
                <a:lnTo>
                  <a:pt x="2990012" y="5847741"/>
                </a:lnTo>
                <a:close/>
                <a:moveTo>
                  <a:pt x="2996717" y="5843931"/>
                </a:moveTo>
                <a:lnTo>
                  <a:pt x="3111170" y="5777865"/>
                </a:lnTo>
                <a:lnTo>
                  <a:pt x="3235528" y="5849646"/>
                </a:lnTo>
                <a:lnTo>
                  <a:pt x="3121076" y="5915711"/>
                </a:lnTo>
                <a:lnTo>
                  <a:pt x="2996717" y="5843931"/>
                </a:lnTo>
                <a:close/>
                <a:moveTo>
                  <a:pt x="3242158" y="5853532"/>
                </a:moveTo>
                <a:lnTo>
                  <a:pt x="3353181" y="5917616"/>
                </a:lnTo>
                <a:lnTo>
                  <a:pt x="3238729" y="5983682"/>
                </a:lnTo>
                <a:lnTo>
                  <a:pt x="3127705" y="5919597"/>
                </a:lnTo>
                <a:lnTo>
                  <a:pt x="3242158" y="5853532"/>
                </a:lnTo>
                <a:close/>
                <a:moveTo>
                  <a:pt x="3248863" y="5849646"/>
                </a:moveTo>
                <a:lnTo>
                  <a:pt x="3369793" y="5779847"/>
                </a:lnTo>
                <a:lnTo>
                  <a:pt x="3480816" y="5843931"/>
                </a:lnTo>
                <a:lnTo>
                  <a:pt x="3359887" y="5913730"/>
                </a:lnTo>
                <a:lnTo>
                  <a:pt x="3248863" y="5849646"/>
                </a:lnTo>
                <a:close/>
                <a:moveTo>
                  <a:pt x="3487446" y="5847741"/>
                </a:moveTo>
                <a:lnTo>
                  <a:pt x="3611804" y="5919521"/>
                </a:lnTo>
                <a:lnTo>
                  <a:pt x="3490874" y="5989320"/>
                </a:lnTo>
                <a:lnTo>
                  <a:pt x="3366516" y="5917540"/>
                </a:lnTo>
                <a:lnTo>
                  <a:pt x="3487446" y="5847741"/>
                </a:lnTo>
                <a:close/>
                <a:moveTo>
                  <a:pt x="3494151" y="5843931"/>
                </a:moveTo>
                <a:lnTo>
                  <a:pt x="3608604" y="5777865"/>
                </a:lnTo>
                <a:lnTo>
                  <a:pt x="3732962" y="5849646"/>
                </a:lnTo>
                <a:lnTo>
                  <a:pt x="3618509" y="5915711"/>
                </a:lnTo>
                <a:lnTo>
                  <a:pt x="3494151" y="5843931"/>
                </a:lnTo>
                <a:close/>
                <a:moveTo>
                  <a:pt x="3739667" y="5853532"/>
                </a:moveTo>
                <a:lnTo>
                  <a:pt x="3850691" y="5917616"/>
                </a:lnTo>
                <a:lnTo>
                  <a:pt x="3736239" y="5983682"/>
                </a:lnTo>
                <a:lnTo>
                  <a:pt x="3625215" y="5919597"/>
                </a:lnTo>
                <a:lnTo>
                  <a:pt x="3739667" y="5853532"/>
                </a:lnTo>
                <a:close/>
                <a:moveTo>
                  <a:pt x="3746297" y="5849646"/>
                </a:moveTo>
                <a:lnTo>
                  <a:pt x="3867226" y="5779847"/>
                </a:lnTo>
                <a:lnTo>
                  <a:pt x="3978250" y="5843931"/>
                </a:lnTo>
                <a:lnTo>
                  <a:pt x="3857320" y="5913730"/>
                </a:lnTo>
                <a:lnTo>
                  <a:pt x="3746297" y="5849646"/>
                </a:lnTo>
                <a:close/>
                <a:moveTo>
                  <a:pt x="3984955" y="5847741"/>
                </a:moveTo>
                <a:lnTo>
                  <a:pt x="4109314" y="5919521"/>
                </a:lnTo>
                <a:lnTo>
                  <a:pt x="3988384" y="5989320"/>
                </a:lnTo>
                <a:lnTo>
                  <a:pt x="3864026" y="5917540"/>
                </a:lnTo>
                <a:lnTo>
                  <a:pt x="3984955" y="5847741"/>
                </a:lnTo>
                <a:close/>
                <a:moveTo>
                  <a:pt x="3991661" y="5843931"/>
                </a:moveTo>
                <a:lnTo>
                  <a:pt x="4106113" y="5777865"/>
                </a:lnTo>
                <a:lnTo>
                  <a:pt x="4230472" y="5849646"/>
                </a:lnTo>
                <a:lnTo>
                  <a:pt x="4116019" y="5915711"/>
                </a:lnTo>
                <a:lnTo>
                  <a:pt x="3991661" y="5843931"/>
                </a:lnTo>
                <a:close/>
                <a:moveTo>
                  <a:pt x="4237177" y="5853532"/>
                </a:moveTo>
                <a:lnTo>
                  <a:pt x="4348201" y="5917616"/>
                </a:lnTo>
                <a:lnTo>
                  <a:pt x="4233748" y="5983682"/>
                </a:lnTo>
                <a:lnTo>
                  <a:pt x="4122725" y="5919597"/>
                </a:lnTo>
                <a:lnTo>
                  <a:pt x="4237177" y="5853532"/>
                </a:lnTo>
                <a:close/>
                <a:moveTo>
                  <a:pt x="4243807" y="5849646"/>
                </a:moveTo>
                <a:lnTo>
                  <a:pt x="4364736" y="5779847"/>
                </a:lnTo>
                <a:lnTo>
                  <a:pt x="4475760" y="5843931"/>
                </a:lnTo>
                <a:lnTo>
                  <a:pt x="4354830" y="5913730"/>
                </a:lnTo>
                <a:lnTo>
                  <a:pt x="4243807" y="5849646"/>
                </a:lnTo>
                <a:close/>
                <a:moveTo>
                  <a:pt x="4482465" y="5847741"/>
                </a:moveTo>
                <a:lnTo>
                  <a:pt x="4606824" y="5919521"/>
                </a:lnTo>
                <a:lnTo>
                  <a:pt x="4485894" y="5989320"/>
                </a:lnTo>
                <a:lnTo>
                  <a:pt x="4361536" y="5917540"/>
                </a:lnTo>
                <a:lnTo>
                  <a:pt x="4482465" y="5847741"/>
                </a:lnTo>
                <a:close/>
                <a:moveTo>
                  <a:pt x="4489095" y="5843931"/>
                </a:moveTo>
                <a:lnTo>
                  <a:pt x="4603547" y="5777865"/>
                </a:lnTo>
                <a:lnTo>
                  <a:pt x="4727906" y="5849646"/>
                </a:lnTo>
                <a:lnTo>
                  <a:pt x="4613453" y="5915711"/>
                </a:lnTo>
                <a:lnTo>
                  <a:pt x="4489095" y="5843931"/>
                </a:lnTo>
                <a:close/>
                <a:moveTo>
                  <a:pt x="4734611" y="5853532"/>
                </a:moveTo>
                <a:lnTo>
                  <a:pt x="4845634" y="5917616"/>
                </a:lnTo>
                <a:lnTo>
                  <a:pt x="4731182" y="5983682"/>
                </a:lnTo>
                <a:lnTo>
                  <a:pt x="4620159" y="5919597"/>
                </a:lnTo>
                <a:lnTo>
                  <a:pt x="4734611" y="5853532"/>
                </a:lnTo>
                <a:close/>
                <a:moveTo>
                  <a:pt x="4741316" y="5849646"/>
                </a:moveTo>
                <a:lnTo>
                  <a:pt x="4862246" y="5779847"/>
                </a:lnTo>
                <a:lnTo>
                  <a:pt x="4973269" y="5843931"/>
                </a:lnTo>
                <a:lnTo>
                  <a:pt x="4852340" y="5913730"/>
                </a:lnTo>
                <a:lnTo>
                  <a:pt x="4741316" y="5849646"/>
                </a:lnTo>
                <a:close/>
                <a:moveTo>
                  <a:pt x="4979899" y="5847741"/>
                </a:moveTo>
                <a:lnTo>
                  <a:pt x="5104257" y="5919521"/>
                </a:lnTo>
                <a:lnTo>
                  <a:pt x="4983328" y="5989320"/>
                </a:lnTo>
                <a:lnTo>
                  <a:pt x="4858969" y="5917540"/>
                </a:lnTo>
                <a:lnTo>
                  <a:pt x="4979899" y="5847741"/>
                </a:lnTo>
                <a:close/>
                <a:moveTo>
                  <a:pt x="4986604" y="5843931"/>
                </a:moveTo>
                <a:lnTo>
                  <a:pt x="5101057" y="5777865"/>
                </a:lnTo>
                <a:lnTo>
                  <a:pt x="5225415" y="5849646"/>
                </a:lnTo>
                <a:lnTo>
                  <a:pt x="5110963" y="5915711"/>
                </a:lnTo>
                <a:lnTo>
                  <a:pt x="4986604" y="5843931"/>
                </a:lnTo>
                <a:close/>
                <a:moveTo>
                  <a:pt x="5232121" y="5853532"/>
                </a:moveTo>
                <a:lnTo>
                  <a:pt x="5343144" y="5917616"/>
                </a:lnTo>
                <a:lnTo>
                  <a:pt x="5228692" y="5983682"/>
                </a:lnTo>
                <a:lnTo>
                  <a:pt x="5117668" y="5919597"/>
                </a:lnTo>
                <a:lnTo>
                  <a:pt x="5232121" y="5853532"/>
                </a:lnTo>
                <a:close/>
                <a:moveTo>
                  <a:pt x="5238750" y="5849646"/>
                </a:moveTo>
                <a:lnTo>
                  <a:pt x="5359680" y="5779847"/>
                </a:lnTo>
                <a:lnTo>
                  <a:pt x="5470703" y="5843931"/>
                </a:lnTo>
                <a:lnTo>
                  <a:pt x="5349774" y="5913730"/>
                </a:lnTo>
                <a:lnTo>
                  <a:pt x="5238750" y="5849646"/>
                </a:lnTo>
                <a:close/>
                <a:moveTo>
                  <a:pt x="5477409" y="5847741"/>
                </a:moveTo>
                <a:lnTo>
                  <a:pt x="5601767" y="5919521"/>
                </a:lnTo>
                <a:lnTo>
                  <a:pt x="5480838" y="5989320"/>
                </a:lnTo>
                <a:lnTo>
                  <a:pt x="5356479" y="5917540"/>
                </a:lnTo>
                <a:lnTo>
                  <a:pt x="5477409" y="5847741"/>
                </a:lnTo>
                <a:close/>
                <a:moveTo>
                  <a:pt x="5484038" y="5843931"/>
                </a:moveTo>
                <a:lnTo>
                  <a:pt x="5598491" y="5777865"/>
                </a:lnTo>
                <a:lnTo>
                  <a:pt x="5722849" y="5849646"/>
                </a:lnTo>
                <a:lnTo>
                  <a:pt x="5608397" y="5915711"/>
                </a:lnTo>
                <a:lnTo>
                  <a:pt x="5484038" y="5843931"/>
                </a:lnTo>
                <a:close/>
                <a:moveTo>
                  <a:pt x="5729554" y="5853532"/>
                </a:moveTo>
                <a:lnTo>
                  <a:pt x="5840578" y="5917616"/>
                </a:lnTo>
                <a:lnTo>
                  <a:pt x="5726126" y="5983682"/>
                </a:lnTo>
                <a:lnTo>
                  <a:pt x="5615102" y="5919597"/>
                </a:lnTo>
                <a:lnTo>
                  <a:pt x="5729554" y="5853532"/>
                </a:lnTo>
                <a:close/>
                <a:moveTo>
                  <a:pt x="5736260" y="5849646"/>
                </a:moveTo>
                <a:lnTo>
                  <a:pt x="5857189" y="5779770"/>
                </a:lnTo>
                <a:lnTo>
                  <a:pt x="5968213" y="5843854"/>
                </a:lnTo>
                <a:lnTo>
                  <a:pt x="5847283" y="5913730"/>
                </a:lnTo>
                <a:lnTo>
                  <a:pt x="5736260" y="5849646"/>
                </a:lnTo>
                <a:close/>
                <a:moveTo>
                  <a:pt x="5974918" y="5847741"/>
                </a:moveTo>
                <a:lnTo>
                  <a:pt x="6099277" y="5919521"/>
                </a:lnTo>
                <a:lnTo>
                  <a:pt x="5978347" y="5989397"/>
                </a:lnTo>
                <a:lnTo>
                  <a:pt x="5853989" y="5917616"/>
                </a:lnTo>
                <a:lnTo>
                  <a:pt x="5974918" y="5847741"/>
                </a:lnTo>
                <a:close/>
                <a:moveTo>
                  <a:pt x="5863895" y="5775960"/>
                </a:moveTo>
                <a:lnTo>
                  <a:pt x="5978347" y="5709895"/>
                </a:lnTo>
                <a:lnTo>
                  <a:pt x="6089371" y="5773979"/>
                </a:lnTo>
                <a:lnTo>
                  <a:pt x="5974918" y="5840044"/>
                </a:lnTo>
                <a:lnTo>
                  <a:pt x="5863895" y="5775960"/>
                </a:lnTo>
                <a:close/>
                <a:moveTo>
                  <a:pt x="5853913" y="5630342"/>
                </a:moveTo>
                <a:lnTo>
                  <a:pt x="5974842" y="5560543"/>
                </a:lnTo>
                <a:lnTo>
                  <a:pt x="6099201" y="5632323"/>
                </a:lnTo>
                <a:lnTo>
                  <a:pt x="5978271" y="5702122"/>
                </a:lnTo>
                <a:lnTo>
                  <a:pt x="5853913" y="5630342"/>
                </a:lnTo>
                <a:close/>
                <a:moveTo>
                  <a:pt x="5863895" y="5488762"/>
                </a:moveTo>
                <a:lnTo>
                  <a:pt x="5978347" y="5422697"/>
                </a:lnTo>
                <a:lnTo>
                  <a:pt x="6089371" y="5486781"/>
                </a:lnTo>
                <a:lnTo>
                  <a:pt x="5974918" y="5552846"/>
                </a:lnTo>
                <a:lnTo>
                  <a:pt x="5863895" y="5488762"/>
                </a:lnTo>
                <a:close/>
                <a:moveTo>
                  <a:pt x="5853989" y="5343144"/>
                </a:moveTo>
                <a:lnTo>
                  <a:pt x="5974918" y="5273345"/>
                </a:lnTo>
                <a:lnTo>
                  <a:pt x="6099277" y="5345126"/>
                </a:lnTo>
                <a:lnTo>
                  <a:pt x="5978347" y="5414925"/>
                </a:lnTo>
                <a:lnTo>
                  <a:pt x="5853989" y="5343144"/>
                </a:lnTo>
                <a:close/>
                <a:moveTo>
                  <a:pt x="5863895" y="5201488"/>
                </a:moveTo>
                <a:lnTo>
                  <a:pt x="5978347" y="5135423"/>
                </a:lnTo>
                <a:lnTo>
                  <a:pt x="6089371" y="5199507"/>
                </a:lnTo>
                <a:lnTo>
                  <a:pt x="5974918" y="5265573"/>
                </a:lnTo>
                <a:lnTo>
                  <a:pt x="5863895" y="5201488"/>
                </a:lnTo>
                <a:close/>
                <a:moveTo>
                  <a:pt x="5853913" y="5055947"/>
                </a:moveTo>
                <a:lnTo>
                  <a:pt x="5974842" y="4986147"/>
                </a:lnTo>
                <a:lnTo>
                  <a:pt x="6099201" y="5057928"/>
                </a:lnTo>
                <a:lnTo>
                  <a:pt x="5978271" y="5127727"/>
                </a:lnTo>
                <a:lnTo>
                  <a:pt x="5853913" y="5055947"/>
                </a:lnTo>
                <a:close/>
                <a:moveTo>
                  <a:pt x="5863895" y="4914291"/>
                </a:moveTo>
                <a:lnTo>
                  <a:pt x="5978347" y="4848225"/>
                </a:lnTo>
                <a:lnTo>
                  <a:pt x="6089371" y="4912309"/>
                </a:lnTo>
                <a:lnTo>
                  <a:pt x="5974918" y="4978375"/>
                </a:lnTo>
                <a:lnTo>
                  <a:pt x="5863895" y="4914291"/>
                </a:lnTo>
                <a:close/>
                <a:moveTo>
                  <a:pt x="5853913" y="4768672"/>
                </a:moveTo>
                <a:lnTo>
                  <a:pt x="5974842" y="4698873"/>
                </a:lnTo>
                <a:lnTo>
                  <a:pt x="6099201" y="4770654"/>
                </a:lnTo>
                <a:lnTo>
                  <a:pt x="5978271" y="4840453"/>
                </a:lnTo>
                <a:lnTo>
                  <a:pt x="5853913" y="4768672"/>
                </a:lnTo>
                <a:close/>
                <a:moveTo>
                  <a:pt x="5863895" y="4627093"/>
                </a:moveTo>
                <a:lnTo>
                  <a:pt x="5978347" y="4561027"/>
                </a:lnTo>
                <a:lnTo>
                  <a:pt x="6089371" y="4625111"/>
                </a:lnTo>
                <a:lnTo>
                  <a:pt x="5974918" y="4691177"/>
                </a:lnTo>
                <a:lnTo>
                  <a:pt x="5863895" y="4627093"/>
                </a:lnTo>
                <a:close/>
                <a:moveTo>
                  <a:pt x="5853913" y="4481475"/>
                </a:moveTo>
                <a:lnTo>
                  <a:pt x="5974842" y="4411676"/>
                </a:lnTo>
                <a:lnTo>
                  <a:pt x="6099201" y="4483456"/>
                </a:lnTo>
                <a:lnTo>
                  <a:pt x="5978271" y="4553255"/>
                </a:lnTo>
                <a:lnTo>
                  <a:pt x="5853913" y="4481475"/>
                </a:lnTo>
                <a:close/>
                <a:moveTo>
                  <a:pt x="5863895" y="4339819"/>
                </a:moveTo>
                <a:lnTo>
                  <a:pt x="5978347" y="4273753"/>
                </a:lnTo>
                <a:lnTo>
                  <a:pt x="6089371" y="4337838"/>
                </a:lnTo>
                <a:lnTo>
                  <a:pt x="5974918" y="4403903"/>
                </a:lnTo>
                <a:lnTo>
                  <a:pt x="5863895" y="4339819"/>
                </a:lnTo>
                <a:close/>
                <a:moveTo>
                  <a:pt x="5853989" y="4194277"/>
                </a:moveTo>
                <a:lnTo>
                  <a:pt x="5974918" y="4124478"/>
                </a:lnTo>
                <a:lnTo>
                  <a:pt x="6099277" y="4196258"/>
                </a:lnTo>
                <a:lnTo>
                  <a:pt x="5978347" y="4266057"/>
                </a:lnTo>
                <a:lnTo>
                  <a:pt x="5853989" y="4194277"/>
                </a:lnTo>
                <a:close/>
                <a:moveTo>
                  <a:pt x="5863895" y="4052621"/>
                </a:moveTo>
                <a:lnTo>
                  <a:pt x="5978347" y="3986555"/>
                </a:lnTo>
                <a:lnTo>
                  <a:pt x="6089371" y="4050640"/>
                </a:lnTo>
                <a:lnTo>
                  <a:pt x="5974918" y="4116705"/>
                </a:lnTo>
                <a:lnTo>
                  <a:pt x="5863895" y="4052621"/>
                </a:lnTo>
                <a:close/>
                <a:moveTo>
                  <a:pt x="5853913" y="3907003"/>
                </a:moveTo>
                <a:lnTo>
                  <a:pt x="5974842" y="3837204"/>
                </a:lnTo>
                <a:lnTo>
                  <a:pt x="6099201" y="3908984"/>
                </a:lnTo>
                <a:lnTo>
                  <a:pt x="5978271" y="3978783"/>
                </a:lnTo>
                <a:lnTo>
                  <a:pt x="5853913" y="3907003"/>
                </a:lnTo>
                <a:close/>
                <a:moveTo>
                  <a:pt x="5863895" y="3765423"/>
                </a:moveTo>
                <a:lnTo>
                  <a:pt x="5978347" y="3699358"/>
                </a:lnTo>
                <a:lnTo>
                  <a:pt x="6089371" y="3763442"/>
                </a:lnTo>
                <a:lnTo>
                  <a:pt x="5974918" y="3829507"/>
                </a:lnTo>
                <a:lnTo>
                  <a:pt x="5863895" y="3765423"/>
                </a:lnTo>
                <a:close/>
                <a:moveTo>
                  <a:pt x="5853989" y="3619805"/>
                </a:moveTo>
                <a:lnTo>
                  <a:pt x="5974918" y="3550006"/>
                </a:lnTo>
                <a:lnTo>
                  <a:pt x="6099277" y="3621786"/>
                </a:lnTo>
                <a:lnTo>
                  <a:pt x="5978347" y="3691585"/>
                </a:lnTo>
                <a:lnTo>
                  <a:pt x="5853989" y="3619805"/>
                </a:lnTo>
                <a:close/>
                <a:moveTo>
                  <a:pt x="5863895" y="3478149"/>
                </a:moveTo>
                <a:lnTo>
                  <a:pt x="5978347" y="3412084"/>
                </a:lnTo>
                <a:lnTo>
                  <a:pt x="6089371" y="3476168"/>
                </a:lnTo>
                <a:lnTo>
                  <a:pt x="5974918" y="3542233"/>
                </a:lnTo>
                <a:lnTo>
                  <a:pt x="5863895" y="3478149"/>
                </a:lnTo>
                <a:close/>
                <a:moveTo>
                  <a:pt x="5853913" y="3332607"/>
                </a:moveTo>
                <a:lnTo>
                  <a:pt x="5974842" y="3262808"/>
                </a:lnTo>
                <a:lnTo>
                  <a:pt x="6099201" y="3334588"/>
                </a:lnTo>
                <a:lnTo>
                  <a:pt x="5978271" y="3404387"/>
                </a:lnTo>
                <a:lnTo>
                  <a:pt x="5853913" y="3332607"/>
                </a:lnTo>
                <a:close/>
                <a:moveTo>
                  <a:pt x="5863895" y="3190951"/>
                </a:moveTo>
                <a:lnTo>
                  <a:pt x="5978347" y="3124886"/>
                </a:lnTo>
                <a:lnTo>
                  <a:pt x="6089371" y="3188970"/>
                </a:lnTo>
                <a:lnTo>
                  <a:pt x="5974918" y="3255036"/>
                </a:lnTo>
                <a:lnTo>
                  <a:pt x="5863895" y="3190951"/>
                </a:lnTo>
                <a:close/>
                <a:moveTo>
                  <a:pt x="5853913" y="3045333"/>
                </a:moveTo>
                <a:lnTo>
                  <a:pt x="5974842" y="2975534"/>
                </a:lnTo>
                <a:lnTo>
                  <a:pt x="6099201" y="3047314"/>
                </a:lnTo>
                <a:lnTo>
                  <a:pt x="5978271" y="3117114"/>
                </a:lnTo>
                <a:lnTo>
                  <a:pt x="5853913" y="3045333"/>
                </a:lnTo>
                <a:close/>
                <a:moveTo>
                  <a:pt x="5863895" y="2903754"/>
                </a:moveTo>
                <a:lnTo>
                  <a:pt x="5978347" y="2837688"/>
                </a:lnTo>
                <a:lnTo>
                  <a:pt x="6089371" y="2901772"/>
                </a:lnTo>
                <a:lnTo>
                  <a:pt x="5974918" y="2967838"/>
                </a:lnTo>
                <a:lnTo>
                  <a:pt x="5863895" y="2903754"/>
                </a:lnTo>
                <a:close/>
                <a:moveTo>
                  <a:pt x="5853913" y="2758135"/>
                </a:moveTo>
                <a:lnTo>
                  <a:pt x="5974842" y="2688336"/>
                </a:lnTo>
                <a:lnTo>
                  <a:pt x="6099201" y="2760117"/>
                </a:lnTo>
                <a:lnTo>
                  <a:pt x="5978271" y="2829916"/>
                </a:lnTo>
                <a:lnTo>
                  <a:pt x="5853913" y="2758135"/>
                </a:lnTo>
                <a:close/>
                <a:moveTo>
                  <a:pt x="5863895" y="2616479"/>
                </a:moveTo>
                <a:lnTo>
                  <a:pt x="5978347" y="2550414"/>
                </a:lnTo>
                <a:lnTo>
                  <a:pt x="6089371" y="2614498"/>
                </a:lnTo>
                <a:lnTo>
                  <a:pt x="5974918" y="2680564"/>
                </a:lnTo>
                <a:lnTo>
                  <a:pt x="5863895" y="2616479"/>
                </a:lnTo>
                <a:close/>
                <a:moveTo>
                  <a:pt x="5853913" y="2470937"/>
                </a:moveTo>
                <a:lnTo>
                  <a:pt x="5974842" y="2401138"/>
                </a:lnTo>
                <a:lnTo>
                  <a:pt x="6099201" y="2472919"/>
                </a:lnTo>
                <a:lnTo>
                  <a:pt x="5978271" y="2542718"/>
                </a:lnTo>
                <a:lnTo>
                  <a:pt x="5853913" y="2470937"/>
                </a:lnTo>
                <a:close/>
                <a:moveTo>
                  <a:pt x="5863895" y="2329282"/>
                </a:moveTo>
                <a:lnTo>
                  <a:pt x="5978347" y="2263216"/>
                </a:lnTo>
                <a:lnTo>
                  <a:pt x="6089371" y="2327301"/>
                </a:lnTo>
                <a:lnTo>
                  <a:pt x="5974918" y="2393366"/>
                </a:lnTo>
                <a:lnTo>
                  <a:pt x="5863895" y="2329282"/>
                </a:lnTo>
                <a:close/>
                <a:moveTo>
                  <a:pt x="5853913" y="2183664"/>
                </a:moveTo>
                <a:lnTo>
                  <a:pt x="5974842" y="2113864"/>
                </a:lnTo>
                <a:lnTo>
                  <a:pt x="6099201" y="2185645"/>
                </a:lnTo>
                <a:lnTo>
                  <a:pt x="5978271" y="2255444"/>
                </a:lnTo>
                <a:lnTo>
                  <a:pt x="5853913" y="2183664"/>
                </a:lnTo>
                <a:close/>
                <a:moveTo>
                  <a:pt x="5863895" y="2042084"/>
                </a:moveTo>
                <a:lnTo>
                  <a:pt x="5978347" y="1976019"/>
                </a:lnTo>
                <a:lnTo>
                  <a:pt x="6089371" y="2040103"/>
                </a:lnTo>
                <a:lnTo>
                  <a:pt x="5974918" y="2106168"/>
                </a:lnTo>
                <a:lnTo>
                  <a:pt x="5863895" y="2042084"/>
                </a:lnTo>
                <a:close/>
                <a:moveTo>
                  <a:pt x="5853913" y="1896466"/>
                </a:moveTo>
                <a:lnTo>
                  <a:pt x="5974842" y="1826666"/>
                </a:lnTo>
                <a:lnTo>
                  <a:pt x="6099201" y="1898447"/>
                </a:lnTo>
                <a:lnTo>
                  <a:pt x="5978271" y="1968246"/>
                </a:lnTo>
                <a:lnTo>
                  <a:pt x="5853913" y="1896466"/>
                </a:lnTo>
                <a:close/>
                <a:moveTo>
                  <a:pt x="5863895" y="1754810"/>
                </a:moveTo>
                <a:lnTo>
                  <a:pt x="5978347" y="1688744"/>
                </a:lnTo>
                <a:lnTo>
                  <a:pt x="6089371" y="1752829"/>
                </a:lnTo>
                <a:lnTo>
                  <a:pt x="5974918" y="1818894"/>
                </a:lnTo>
                <a:lnTo>
                  <a:pt x="5863895" y="1754810"/>
                </a:lnTo>
                <a:close/>
                <a:moveTo>
                  <a:pt x="5853913" y="1609268"/>
                </a:moveTo>
                <a:lnTo>
                  <a:pt x="5974842" y="1539469"/>
                </a:lnTo>
                <a:lnTo>
                  <a:pt x="6099201" y="1611249"/>
                </a:lnTo>
                <a:lnTo>
                  <a:pt x="5978271" y="1681048"/>
                </a:lnTo>
                <a:lnTo>
                  <a:pt x="5853913" y="1609268"/>
                </a:lnTo>
                <a:close/>
                <a:moveTo>
                  <a:pt x="5863895" y="1467612"/>
                </a:moveTo>
                <a:lnTo>
                  <a:pt x="5978347" y="1401547"/>
                </a:lnTo>
                <a:lnTo>
                  <a:pt x="6089371" y="1465631"/>
                </a:lnTo>
                <a:lnTo>
                  <a:pt x="5974918" y="1531696"/>
                </a:lnTo>
                <a:lnTo>
                  <a:pt x="5863895" y="1467612"/>
                </a:lnTo>
                <a:close/>
                <a:moveTo>
                  <a:pt x="5853913" y="1321994"/>
                </a:moveTo>
                <a:lnTo>
                  <a:pt x="5974842" y="1252195"/>
                </a:lnTo>
                <a:lnTo>
                  <a:pt x="6099201" y="1323975"/>
                </a:lnTo>
                <a:lnTo>
                  <a:pt x="5978271" y="1393774"/>
                </a:lnTo>
                <a:lnTo>
                  <a:pt x="5853913" y="1321994"/>
                </a:lnTo>
                <a:close/>
                <a:moveTo>
                  <a:pt x="5863895" y="1180414"/>
                </a:moveTo>
                <a:lnTo>
                  <a:pt x="5978347" y="1114349"/>
                </a:lnTo>
                <a:lnTo>
                  <a:pt x="6089371" y="1178433"/>
                </a:lnTo>
                <a:lnTo>
                  <a:pt x="5974918" y="1244499"/>
                </a:lnTo>
                <a:lnTo>
                  <a:pt x="5863895" y="1180414"/>
                </a:lnTo>
                <a:close/>
                <a:moveTo>
                  <a:pt x="5853913" y="1034796"/>
                </a:moveTo>
                <a:lnTo>
                  <a:pt x="5974842" y="964997"/>
                </a:lnTo>
                <a:lnTo>
                  <a:pt x="6099201" y="1036777"/>
                </a:lnTo>
                <a:lnTo>
                  <a:pt x="5978271" y="1106576"/>
                </a:lnTo>
                <a:lnTo>
                  <a:pt x="5853913" y="1034796"/>
                </a:lnTo>
                <a:close/>
                <a:moveTo>
                  <a:pt x="5863895" y="893140"/>
                </a:moveTo>
                <a:lnTo>
                  <a:pt x="5978347" y="827075"/>
                </a:lnTo>
                <a:lnTo>
                  <a:pt x="6089371" y="891159"/>
                </a:lnTo>
                <a:lnTo>
                  <a:pt x="5974918" y="957224"/>
                </a:lnTo>
                <a:lnTo>
                  <a:pt x="5863895" y="893140"/>
                </a:lnTo>
                <a:close/>
                <a:moveTo>
                  <a:pt x="5857189" y="889330"/>
                </a:moveTo>
                <a:lnTo>
                  <a:pt x="5732831" y="817550"/>
                </a:lnTo>
                <a:lnTo>
                  <a:pt x="5847283" y="751484"/>
                </a:lnTo>
                <a:lnTo>
                  <a:pt x="5971642" y="823265"/>
                </a:lnTo>
                <a:lnTo>
                  <a:pt x="5857189" y="889330"/>
                </a:lnTo>
                <a:close/>
                <a:moveTo>
                  <a:pt x="5850560" y="893140"/>
                </a:moveTo>
                <a:lnTo>
                  <a:pt x="5729631" y="962939"/>
                </a:lnTo>
                <a:lnTo>
                  <a:pt x="5605272" y="891159"/>
                </a:lnTo>
                <a:lnTo>
                  <a:pt x="5726201" y="821360"/>
                </a:lnTo>
                <a:lnTo>
                  <a:pt x="5850560" y="893140"/>
                </a:lnTo>
                <a:close/>
                <a:moveTo>
                  <a:pt x="5598491" y="887349"/>
                </a:moveTo>
                <a:lnTo>
                  <a:pt x="5487467" y="823265"/>
                </a:lnTo>
                <a:lnTo>
                  <a:pt x="5608397" y="753466"/>
                </a:lnTo>
                <a:lnTo>
                  <a:pt x="5719420" y="817550"/>
                </a:lnTo>
                <a:lnTo>
                  <a:pt x="5598491" y="887349"/>
                </a:lnTo>
                <a:close/>
                <a:moveTo>
                  <a:pt x="5591861" y="891159"/>
                </a:moveTo>
                <a:lnTo>
                  <a:pt x="5477409" y="957224"/>
                </a:lnTo>
                <a:lnTo>
                  <a:pt x="5366385" y="893140"/>
                </a:lnTo>
                <a:lnTo>
                  <a:pt x="5480838" y="827075"/>
                </a:lnTo>
                <a:lnTo>
                  <a:pt x="5591861" y="891159"/>
                </a:lnTo>
                <a:close/>
                <a:moveTo>
                  <a:pt x="5359756" y="889330"/>
                </a:moveTo>
                <a:lnTo>
                  <a:pt x="5235397" y="817550"/>
                </a:lnTo>
                <a:lnTo>
                  <a:pt x="5349850" y="751484"/>
                </a:lnTo>
                <a:lnTo>
                  <a:pt x="5474208" y="823265"/>
                </a:lnTo>
                <a:lnTo>
                  <a:pt x="5359756" y="889330"/>
                </a:lnTo>
                <a:close/>
                <a:moveTo>
                  <a:pt x="5353050" y="893140"/>
                </a:moveTo>
                <a:lnTo>
                  <a:pt x="5232121" y="962939"/>
                </a:lnTo>
                <a:lnTo>
                  <a:pt x="5107762" y="891159"/>
                </a:lnTo>
                <a:lnTo>
                  <a:pt x="5228692" y="821360"/>
                </a:lnTo>
                <a:lnTo>
                  <a:pt x="5353050" y="893140"/>
                </a:lnTo>
                <a:close/>
                <a:moveTo>
                  <a:pt x="5101057" y="887349"/>
                </a:moveTo>
                <a:lnTo>
                  <a:pt x="4990033" y="823265"/>
                </a:lnTo>
                <a:lnTo>
                  <a:pt x="5110963" y="753466"/>
                </a:lnTo>
                <a:lnTo>
                  <a:pt x="5221986" y="817550"/>
                </a:lnTo>
                <a:lnTo>
                  <a:pt x="5101057" y="887349"/>
                </a:lnTo>
                <a:close/>
                <a:moveTo>
                  <a:pt x="5094351" y="891159"/>
                </a:moveTo>
                <a:lnTo>
                  <a:pt x="4979899" y="957224"/>
                </a:lnTo>
                <a:lnTo>
                  <a:pt x="4868876" y="893140"/>
                </a:lnTo>
                <a:lnTo>
                  <a:pt x="4983328" y="827075"/>
                </a:lnTo>
                <a:lnTo>
                  <a:pt x="5094351" y="891159"/>
                </a:lnTo>
                <a:close/>
                <a:moveTo>
                  <a:pt x="4862246" y="889330"/>
                </a:moveTo>
                <a:lnTo>
                  <a:pt x="4737888" y="817550"/>
                </a:lnTo>
                <a:lnTo>
                  <a:pt x="4852340" y="751484"/>
                </a:lnTo>
                <a:lnTo>
                  <a:pt x="4976698" y="823265"/>
                </a:lnTo>
                <a:lnTo>
                  <a:pt x="4862246" y="889330"/>
                </a:lnTo>
                <a:close/>
                <a:moveTo>
                  <a:pt x="4855541" y="893140"/>
                </a:moveTo>
                <a:lnTo>
                  <a:pt x="4734611" y="962939"/>
                </a:lnTo>
                <a:lnTo>
                  <a:pt x="4610253" y="891159"/>
                </a:lnTo>
                <a:lnTo>
                  <a:pt x="4731182" y="821360"/>
                </a:lnTo>
                <a:lnTo>
                  <a:pt x="4855541" y="893140"/>
                </a:lnTo>
                <a:close/>
                <a:moveTo>
                  <a:pt x="4603547" y="887349"/>
                </a:moveTo>
                <a:lnTo>
                  <a:pt x="4492524" y="823265"/>
                </a:lnTo>
                <a:lnTo>
                  <a:pt x="4613453" y="753466"/>
                </a:lnTo>
                <a:lnTo>
                  <a:pt x="4724477" y="817550"/>
                </a:lnTo>
                <a:lnTo>
                  <a:pt x="4603547" y="887349"/>
                </a:lnTo>
                <a:close/>
                <a:moveTo>
                  <a:pt x="4596842" y="891159"/>
                </a:moveTo>
                <a:lnTo>
                  <a:pt x="4482389" y="957224"/>
                </a:lnTo>
                <a:lnTo>
                  <a:pt x="4371366" y="893140"/>
                </a:lnTo>
                <a:lnTo>
                  <a:pt x="4485818" y="827075"/>
                </a:lnTo>
                <a:lnTo>
                  <a:pt x="4596842" y="891159"/>
                </a:lnTo>
                <a:close/>
                <a:moveTo>
                  <a:pt x="4364736" y="889330"/>
                </a:moveTo>
                <a:lnTo>
                  <a:pt x="4240378" y="817550"/>
                </a:lnTo>
                <a:lnTo>
                  <a:pt x="4354830" y="751484"/>
                </a:lnTo>
                <a:lnTo>
                  <a:pt x="4479189" y="823265"/>
                </a:lnTo>
                <a:lnTo>
                  <a:pt x="4364736" y="889330"/>
                </a:lnTo>
                <a:close/>
                <a:moveTo>
                  <a:pt x="4358107" y="893140"/>
                </a:moveTo>
                <a:lnTo>
                  <a:pt x="4237177" y="962939"/>
                </a:lnTo>
                <a:lnTo>
                  <a:pt x="4112819" y="891159"/>
                </a:lnTo>
                <a:lnTo>
                  <a:pt x="4233748" y="821360"/>
                </a:lnTo>
                <a:lnTo>
                  <a:pt x="4358107" y="893140"/>
                </a:lnTo>
                <a:close/>
                <a:moveTo>
                  <a:pt x="4106037" y="887349"/>
                </a:moveTo>
                <a:lnTo>
                  <a:pt x="3995014" y="823265"/>
                </a:lnTo>
                <a:lnTo>
                  <a:pt x="4115943" y="753466"/>
                </a:lnTo>
                <a:lnTo>
                  <a:pt x="4226966" y="817550"/>
                </a:lnTo>
                <a:lnTo>
                  <a:pt x="4106037" y="887349"/>
                </a:lnTo>
                <a:close/>
                <a:moveTo>
                  <a:pt x="4099408" y="891159"/>
                </a:moveTo>
                <a:lnTo>
                  <a:pt x="3984955" y="957224"/>
                </a:lnTo>
                <a:lnTo>
                  <a:pt x="3873932" y="893140"/>
                </a:lnTo>
                <a:lnTo>
                  <a:pt x="3988384" y="827075"/>
                </a:lnTo>
                <a:lnTo>
                  <a:pt x="4099408" y="891159"/>
                </a:lnTo>
                <a:close/>
                <a:moveTo>
                  <a:pt x="3867302" y="889330"/>
                </a:moveTo>
                <a:lnTo>
                  <a:pt x="3742944" y="817550"/>
                </a:lnTo>
                <a:lnTo>
                  <a:pt x="3857397" y="751484"/>
                </a:lnTo>
                <a:lnTo>
                  <a:pt x="3981755" y="823265"/>
                </a:lnTo>
                <a:lnTo>
                  <a:pt x="3867302" y="889330"/>
                </a:lnTo>
                <a:close/>
                <a:moveTo>
                  <a:pt x="3860597" y="893140"/>
                </a:moveTo>
                <a:lnTo>
                  <a:pt x="3739667" y="962939"/>
                </a:lnTo>
                <a:lnTo>
                  <a:pt x="3615309" y="891159"/>
                </a:lnTo>
                <a:lnTo>
                  <a:pt x="3736239" y="821360"/>
                </a:lnTo>
                <a:lnTo>
                  <a:pt x="3860597" y="893140"/>
                </a:lnTo>
                <a:close/>
                <a:moveTo>
                  <a:pt x="3608604" y="887349"/>
                </a:moveTo>
                <a:lnTo>
                  <a:pt x="3497580" y="823265"/>
                </a:lnTo>
                <a:lnTo>
                  <a:pt x="3618509" y="753466"/>
                </a:lnTo>
                <a:lnTo>
                  <a:pt x="3729533" y="817550"/>
                </a:lnTo>
                <a:lnTo>
                  <a:pt x="3608604" y="887349"/>
                </a:lnTo>
                <a:close/>
                <a:moveTo>
                  <a:pt x="3601898" y="891159"/>
                </a:moveTo>
                <a:lnTo>
                  <a:pt x="3487446" y="957224"/>
                </a:lnTo>
                <a:lnTo>
                  <a:pt x="3376422" y="893140"/>
                </a:lnTo>
                <a:lnTo>
                  <a:pt x="3490874" y="827075"/>
                </a:lnTo>
                <a:lnTo>
                  <a:pt x="3601898" y="891159"/>
                </a:lnTo>
                <a:close/>
                <a:moveTo>
                  <a:pt x="3369793" y="889330"/>
                </a:moveTo>
                <a:lnTo>
                  <a:pt x="3245434" y="817550"/>
                </a:lnTo>
                <a:lnTo>
                  <a:pt x="3359887" y="751484"/>
                </a:lnTo>
                <a:lnTo>
                  <a:pt x="3484245" y="823265"/>
                </a:lnTo>
                <a:lnTo>
                  <a:pt x="3369793" y="889330"/>
                </a:lnTo>
                <a:close/>
                <a:moveTo>
                  <a:pt x="3363163" y="893140"/>
                </a:moveTo>
                <a:lnTo>
                  <a:pt x="3242234" y="962939"/>
                </a:lnTo>
                <a:lnTo>
                  <a:pt x="3117876" y="891159"/>
                </a:lnTo>
                <a:lnTo>
                  <a:pt x="3238805" y="821360"/>
                </a:lnTo>
                <a:lnTo>
                  <a:pt x="3363163" y="893140"/>
                </a:lnTo>
                <a:close/>
                <a:moveTo>
                  <a:pt x="3111094" y="887349"/>
                </a:moveTo>
                <a:lnTo>
                  <a:pt x="3000070" y="823265"/>
                </a:lnTo>
                <a:lnTo>
                  <a:pt x="3121000" y="753466"/>
                </a:lnTo>
                <a:lnTo>
                  <a:pt x="3232023" y="817550"/>
                </a:lnTo>
                <a:lnTo>
                  <a:pt x="3111094" y="887349"/>
                </a:lnTo>
                <a:close/>
                <a:moveTo>
                  <a:pt x="3104464" y="891159"/>
                </a:moveTo>
                <a:lnTo>
                  <a:pt x="2990012" y="957224"/>
                </a:lnTo>
                <a:lnTo>
                  <a:pt x="2878989" y="893140"/>
                </a:lnTo>
                <a:lnTo>
                  <a:pt x="2993441" y="827075"/>
                </a:lnTo>
                <a:lnTo>
                  <a:pt x="3104464" y="891159"/>
                </a:lnTo>
                <a:close/>
                <a:moveTo>
                  <a:pt x="2872359" y="889330"/>
                </a:moveTo>
                <a:lnTo>
                  <a:pt x="2748001" y="817550"/>
                </a:lnTo>
                <a:lnTo>
                  <a:pt x="2862453" y="751484"/>
                </a:lnTo>
                <a:lnTo>
                  <a:pt x="2986812" y="823265"/>
                </a:lnTo>
                <a:lnTo>
                  <a:pt x="2872359" y="889330"/>
                </a:lnTo>
                <a:close/>
                <a:moveTo>
                  <a:pt x="2865654" y="893140"/>
                </a:moveTo>
                <a:lnTo>
                  <a:pt x="2744724" y="962939"/>
                </a:lnTo>
                <a:lnTo>
                  <a:pt x="2620366" y="891159"/>
                </a:lnTo>
                <a:lnTo>
                  <a:pt x="2741295" y="821360"/>
                </a:lnTo>
                <a:lnTo>
                  <a:pt x="2865654" y="893140"/>
                </a:lnTo>
                <a:close/>
                <a:moveTo>
                  <a:pt x="2613660" y="887349"/>
                </a:moveTo>
                <a:lnTo>
                  <a:pt x="2502637" y="823265"/>
                </a:lnTo>
                <a:lnTo>
                  <a:pt x="2623566" y="753466"/>
                </a:lnTo>
                <a:lnTo>
                  <a:pt x="2734589" y="817550"/>
                </a:lnTo>
                <a:lnTo>
                  <a:pt x="2613660" y="887349"/>
                </a:lnTo>
                <a:close/>
                <a:moveTo>
                  <a:pt x="2606954" y="891159"/>
                </a:moveTo>
                <a:lnTo>
                  <a:pt x="2492502" y="957224"/>
                </a:lnTo>
                <a:lnTo>
                  <a:pt x="2381479" y="893140"/>
                </a:lnTo>
                <a:lnTo>
                  <a:pt x="2495931" y="827075"/>
                </a:lnTo>
                <a:lnTo>
                  <a:pt x="2606954" y="891159"/>
                </a:lnTo>
                <a:close/>
                <a:moveTo>
                  <a:pt x="2374849" y="889330"/>
                </a:moveTo>
                <a:lnTo>
                  <a:pt x="2250491" y="817550"/>
                </a:lnTo>
                <a:lnTo>
                  <a:pt x="2364943" y="751484"/>
                </a:lnTo>
                <a:lnTo>
                  <a:pt x="2489302" y="823265"/>
                </a:lnTo>
                <a:lnTo>
                  <a:pt x="2374849" y="889330"/>
                </a:lnTo>
                <a:close/>
                <a:moveTo>
                  <a:pt x="2368144" y="893140"/>
                </a:moveTo>
                <a:lnTo>
                  <a:pt x="2247214" y="962939"/>
                </a:lnTo>
                <a:lnTo>
                  <a:pt x="2122856" y="891159"/>
                </a:lnTo>
                <a:lnTo>
                  <a:pt x="2243785" y="821360"/>
                </a:lnTo>
                <a:lnTo>
                  <a:pt x="2368144" y="893140"/>
                </a:lnTo>
                <a:close/>
                <a:moveTo>
                  <a:pt x="2116150" y="887349"/>
                </a:moveTo>
                <a:lnTo>
                  <a:pt x="2005127" y="823265"/>
                </a:lnTo>
                <a:lnTo>
                  <a:pt x="2126056" y="753466"/>
                </a:lnTo>
                <a:lnTo>
                  <a:pt x="2237080" y="817550"/>
                </a:lnTo>
                <a:lnTo>
                  <a:pt x="2116150" y="887349"/>
                </a:lnTo>
                <a:close/>
                <a:moveTo>
                  <a:pt x="2109521" y="891159"/>
                </a:moveTo>
                <a:lnTo>
                  <a:pt x="1995069" y="957224"/>
                </a:lnTo>
                <a:lnTo>
                  <a:pt x="1884045" y="893140"/>
                </a:lnTo>
                <a:lnTo>
                  <a:pt x="1998497" y="827075"/>
                </a:lnTo>
                <a:lnTo>
                  <a:pt x="2109521" y="891159"/>
                </a:lnTo>
                <a:close/>
                <a:moveTo>
                  <a:pt x="1877339" y="889330"/>
                </a:moveTo>
                <a:lnTo>
                  <a:pt x="1752981" y="817550"/>
                </a:lnTo>
                <a:lnTo>
                  <a:pt x="1867434" y="751484"/>
                </a:lnTo>
                <a:lnTo>
                  <a:pt x="1991792" y="823265"/>
                </a:lnTo>
                <a:lnTo>
                  <a:pt x="1877339" y="889330"/>
                </a:lnTo>
                <a:close/>
                <a:moveTo>
                  <a:pt x="1870710" y="893140"/>
                </a:moveTo>
                <a:lnTo>
                  <a:pt x="1749781" y="962939"/>
                </a:lnTo>
                <a:lnTo>
                  <a:pt x="1625422" y="891159"/>
                </a:lnTo>
                <a:lnTo>
                  <a:pt x="1746352" y="821360"/>
                </a:lnTo>
                <a:lnTo>
                  <a:pt x="1870710" y="893140"/>
                </a:lnTo>
                <a:close/>
                <a:moveTo>
                  <a:pt x="1618717" y="887349"/>
                </a:moveTo>
                <a:lnTo>
                  <a:pt x="1507693" y="823265"/>
                </a:lnTo>
                <a:lnTo>
                  <a:pt x="1628623" y="753466"/>
                </a:lnTo>
                <a:lnTo>
                  <a:pt x="1739646" y="817550"/>
                </a:lnTo>
                <a:lnTo>
                  <a:pt x="1618717" y="887349"/>
                </a:lnTo>
                <a:close/>
                <a:moveTo>
                  <a:pt x="1612011" y="891159"/>
                </a:moveTo>
                <a:lnTo>
                  <a:pt x="1497559" y="957224"/>
                </a:lnTo>
                <a:lnTo>
                  <a:pt x="1386535" y="893140"/>
                </a:lnTo>
                <a:lnTo>
                  <a:pt x="1500988" y="827075"/>
                </a:lnTo>
                <a:lnTo>
                  <a:pt x="1612011" y="891159"/>
                </a:lnTo>
                <a:close/>
                <a:moveTo>
                  <a:pt x="1379906" y="889330"/>
                </a:moveTo>
                <a:lnTo>
                  <a:pt x="1255547" y="817550"/>
                </a:lnTo>
                <a:lnTo>
                  <a:pt x="1370000" y="751484"/>
                </a:lnTo>
                <a:lnTo>
                  <a:pt x="1494358" y="823265"/>
                </a:lnTo>
                <a:lnTo>
                  <a:pt x="1379906" y="889330"/>
                </a:lnTo>
                <a:close/>
                <a:moveTo>
                  <a:pt x="1373200" y="893140"/>
                </a:moveTo>
                <a:lnTo>
                  <a:pt x="1252271" y="962939"/>
                </a:lnTo>
                <a:lnTo>
                  <a:pt x="1127912" y="891159"/>
                </a:lnTo>
                <a:lnTo>
                  <a:pt x="1248842" y="821360"/>
                </a:lnTo>
                <a:lnTo>
                  <a:pt x="1373200" y="893140"/>
                </a:lnTo>
                <a:close/>
                <a:moveTo>
                  <a:pt x="1121207" y="887349"/>
                </a:moveTo>
                <a:lnTo>
                  <a:pt x="1010183" y="823265"/>
                </a:lnTo>
                <a:lnTo>
                  <a:pt x="1131113" y="753466"/>
                </a:lnTo>
                <a:lnTo>
                  <a:pt x="1242136" y="817550"/>
                </a:lnTo>
                <a:lnTo>
                  <a:pt x="1121207" y="887349"/>
                </a:lnTo>
                <a:close/>
                <a:moveTo>
                  <a:pt x="1114501" y="891159"/>
                </a:moveTo>
                <a:lnTo>
                  <a:pt x="1000049" y="957224"/>
                </a:lnTo>
                <a:lnTo>
                  <a:pt x="889025" y="893140"/>
                </a:lnTo>
                <a:lnTo>
                  <a:pt x="1003478" y="827075"/>
                </a:lnTo>
                <a:lnTo>
                  <a:pt x="1114501" y="891159"/>
                </a:lnTo>
                <a:close/>
                <a:moveTo>
                  <a:pt x="882396" y="889330"/>
                </a:moveTo>
                <a:lnTo>
                  <a:pt x="758038" y="817550"/>
                </a:lnTo>
                <a:lnTo>
                  <a:pt x="872490" y="751484"/>
                </a:lnTo>
                <a:lnTo>
                  <a:pt x="996848" y="823265"/>
                </a:lnTo>
                <a:lnTo>
                  <a:pt x="882396" y="889330"/>
                </a:lnTo>
                <a:close/>
                <a:moveTo>
                  <a:pt x="875690" y="893140"/>
                </a:moveTo>
                <a:lnTo>
                  <a:pt x="754761" y="962939"/>
                </a:lnTo>
                <a:lnTo>
                  <a:pt x="630403" y="891159"/>
                </a:lnTo>
                <a:lnTo>
                  <a:pt x="751332" y="821360"/>
                </a:lnTo>
                <a:lnTo>
                  <a:pt x="875690" y="893140"/>
                </a:lnTo>
                <a:close/>
                <a:moveTo>
                  <a:pt x="865784" y="1034796"/>
                </a:moveTo>
                <a:lnTo>
                  <a:pt x="751332" y="1100861"/>
                </a:lnTo>
                <a:lnTo>
                  <a:pt x="640309" y="1036777"/>
                </a:lnTo>
                <a:lnTo>
                  <a:pt x="754761" y="970712"/>
                </a:lnTo>
                <a:lnTo>
                  <a:pt x="865784" y="1034796"/>
                </a:lnTo>
                <a:close/>
                <a:moveTo>
                  <a:pt x="875767" y="1180414"/>
                </a:moveTo>
                <a:lnTo>
                  <a:pt x="754837" y="1250214"/>
                </a:lnTo>
                <a:lnTo>
                  <a:pt x="630479" y="1178433"/>
                </a:lnTo>
                <a:lnTo>
                  <a:pt x="751408" y="1108634"/>
                </a:lnTo>
                <a:lnTo>
                  <a:pt x="875767" y="1180414"/>
                </a:lnTo>
                <a:close/>
                <a:moveTo>
                  <a:pt x="865784" y="1321994"/>
                </a:moveTo>
                <a:lnTo>
                  <a:pt x="751332" y="1388059"/>
                </a:lnTo>
                <a:lnTo>
                  <a:pt x="640385" y="1323975"/>
                </a:lnTo>
                <a:lnTo>
                  <a:pt x="754837" y="1257910"/>
                </a:lnTo>
                <a:lnTo>
                  <a:pt x="865784" y="1321994"/>
                </a:lnTo>
                <a:close/>
                <a:moveTo>
                  <a:pt x="875690" y="1467612"/>
                </a:moveTo>
                <a:lnTo>
                  <a:pt x="754761" y="1537411"/>
                </a:lnTo>
                <a:lnTo>
                  <a:pt x="630403" y="1465631"/>
                </a:lnTo>
                <a:lnTo>
                  <a:pt x="751332" y="1395832"/>
                </a:lnTo>
                <a:lnTo>
                  <a:pt x="875690" y="1467612"/>
                </a:lnTo>
                <a:close/>
                <a:moveTo>
                  <a:pt x="865784" y="1609268"/>
                </a:moveTo>
                <a:lnTo>
                  <a:pt x="751332" y="1675333"/>
                </a:lnTo>
                <a:lnTo>
                  <a:pt x="640309" y="1611249"/>
                </a:lnTo>
                <a:lnTo>
                  <a:pt x="754761" y="1545184"/>
                </a:lnTo>
                <a:lnTo>
                  <a:pt x="865784" y="1609268"/>
                </a:lnTo>
                <a:close/>
                <a:moveTo>
                  <a:pt x="875767" y="1754810"/>
                </a:moveTo>
                <a:lnTo>
                  <a:pt x="754837" y="1824609"/>
                </a:lnTo>
                <a:lnTo>
                  <a:pt x="630479" y="1752829"/>
                </a:lnTo>
                <a:lnTo>
                  <a:pt x="751408" y="1683029"/>
                </a:lnTo>
                <a:lnTo>
                  <a:pt x="875767" y="1754810"/>
                </a:lnTo>
                <a:close/>
                <a:moveTo>
                  <a:pt x="865784" y="1896466"/>
                </a:moveTo>
                <a:lnTo>
                  <a:pt x="751332" y="1962531"/>
                </a:lnTo>
                <a:lnTo>
                  <a:pt x="640309" y="1898447"/>
                </a:lnTo>
                <a:lnTo>
                  <a:pt x="754761" y="1832381"/>
                </a:lnTo>
                <a:lnTo>
                  <a:pt x="865784" y="1896466"/>
                </a:lnTo>
                <a:close/>
                <a:moveTo>
                  <a:pt x="875690" y="2042084"/>
                </a:moveTo>
                <a:lnTo>
                  <a:pt x="754761" y="2111883"/>
                </a:lnTo>
                <a:lnTo>
                  <a:pt x="630403" y="2040103"/>
                </a:lnTo>
                <a:lnTo>
                  <a:pt x="751332" y="1970304"/>
                </a:lnTo>
                <a:lnTo>
                  <a:pt x="875690" y="2042084"/>
                </a:lnTo>
                <a:close/>
                <a:moveTo>
                  <a:pt x="865784" y="2183664"/>
                </a:moveTo>
                <a:lnTo>
                  <a:pt x="751332" y="2249729"/>
                </a:lnTo>
                <a:lnTo>
                  <a:pt x="640309" y="2185645"/>
                </a:lnTo>
                <a:lnTo>
                  <a:pt x="754761" y="2119579"/>
                </a:lnTo>
                <a:lnTo>
                  <a:pt x="865784" y="2183664"/>
                </a:lnTo>
                <a:close/>
                <a:moveTo>
                  <a:pt x="875767" y="2329282"/>
                </a:moveTo>
                <a:lnTo>
                  <a:pt x="754837" y="2399081"/>
                </a:lnTo>
                <a:lnTo>
                  <a:pt x="630479" y="2327301"/>
                </a:lnTo>
                <a:lnTo>
                  <a:pt x="751408" y="2257501"/>
                </a:lnTo>
                <a:lnTo>
                  <a:pt x="875767" y="2329282"/>
                </a:lnTo>
                <a:close/>
                <a:moveTo>
                  <a:pt x="865784" y="2470937"/>
                </a:moveTo>
                <a:lnTo>
                  <a:pt x="751332" y="2537003"/>
                </a:lnTo>
                <a:lnTo>
                  <a:pt x="640309" y="2472919"/>
                </a:lnTo>
                <a:lnTo>
                  <a:pt x="754761" y="2406853"/>
                </a:lnTo>
                <a:lnTo>
                  <a:pt x="865784" y="2470937"/>
                </a:lnTo>
                <a:close/>
                <a:moveTo>
                  <a:pt x="875690" y="2616479"/>
                </a:moveTo>
                <a:lnTo>
                  <a:pt x="754761" y="2686279"/>
                </a:lnTo>
                <a:lnTo>
                  <a:pt x="630403" y="2614498"/>
                </a:lnTo>
                <a:lnTo>
                  <a:pt x="751332" y="2544699"/>
                </a:lnTo>
                <a:lnTo>
                  <a:pt x="875690" y="2616479"/>
                </a:lnTo>
                <a:close/>
                <a:moveTo>
                  <a:pt x="865784" y="2758135"/>
                </a:moveTo>
                <a:lnTo>
                  <a:pt x="751332" y="2824201"/>
                </a:lnTo>
                <a:lnTo>
                  <a:pt x="640309" y="2760117"/>
                </a:lnTo>
                <a:lnTo>
                  <a:pt x="754761" y="2694051"/>
                </a:lnTo>
                <a:lnTo>
                  <a:pt x="865784" y="2758135"/>
                </a:lnTo>
                <a:close/>
                <a:moveTo>
                  <a:pt x="875767" y="2903754"/>
                </a:moveTo>
                <a:lnTo>
                  <a:pt x="754837" y="2973553"/>
                </a:lnTo>
                <a:lnTo>
                  <a:pt x="630479" y="2901772"/>
                </a:lnTo>
                <a:lnTo>
                  <a:pt x="751408" y="2831973"/>
                </a:lnTo>
                <a:lnTo>
                  <a:pt x="875767" y="2903754"/>
                </a:lnTo>
                <a:close/>
                <a:moveTo>
                  <a:pt x="865784" y="3045333"/>
                </a:moveTo>
                <a:lnTo>
                  <a:pt x="751332" y="3111399"/>
                </a:lnTo>
                <a:lnTo>
                  <a:pt x="640309" y="3047314"/>
                </a:lnTo>
                <a:lnTo>
                  <a:pt x="754761" y="2981249"/>
                </a:lnTo>
                <a:lnTo>
                  <a:pt x="865784" y="3045333"/>
                </a:lnTo>
                <a:close/>
                <a:moveTo>
                  <a:pt x="875690" y="3190951"/>
                </a:moveTo>
                <a:lnTo>
                  <a:pt x="754761" y="3260751"/>
                </a:lnTo>
                <a:lnTo>
                  <a:pt x="630403" y="3188970"/>
                </a:lnTo>
                <a:lnTo>
                  <a:pt x="751332" y="3119171"/>
                </a:lnTo>
                <a:lnTo>
                  <a:pt x="875690" y="3190951"/>
                </a:lnTo>
                <a:close/>
                <a:moveTo>
                  <a:pt x="865784" y="3332607"/>
                </a:moveTo>
                <a:lnTo>
                  <a:pt x="751332" y="3398672"/>
                </a:lnTo>
                <a:lnTo>
                  <a:pt x="640309" y="3334588"/>
                </a:lnTo>
                <a:lnTo>
                  <a:pt x="754761" y="3268523"/>
                </a:lnTo>
                <a:lnTo>
                  <a:pt x="865784" y="3332607"/>
                </a:lnTo>
                <a:close/>
                <a:moveTo>
                  <a:pt x="875767" y="3478149"/>
                </a:moveTo>
                <a:lnTo>
                  <a:pt x="754837" y="3547948"/>
                </a:lnTo>
                <a:lnTo>
                  <a:pt x="630479" y="3476168"/>
                </a:lnTo>
                <a:lnTo>
                  <a:pt x="751408" y="3406369"/>
                </a:lnTo>
                <a:lnTo>
                  <a:pt x="875767" y="3478149"/>
                </a:lnTo>
                <a:close/>
                <a:moveTo>
                  <a:pt x="865784" y="3619805"/>
                </a:moveTo>
                <a:lnTo>
                  <a:pt x="751332" y="3685870"/>
                </a:lnTo>
                <a:lnTo>
                  <a:pt x="640309" y="3621786"/>
                </a:lnTo>
                <a:lnTo>
                  <a:pt x="754761" y="3555721"/>
                </a:lnTo>
                <a:lnTo>
                  <a:pt x="865784" y="3619805"/>
                </a:lnTo>
                <a:close/>
                <a:moveTo>
                  <a:pt x="875690" y="3765423"/>
                </a:moveTo>
                <a:lnTo>
                  <a:pt x="754761" y="3835222"/>
                </a:lnTo>
                <a:lnTo>
                  <a:pt x="630403" y="3763442"/>
                </a:lnTo>
                <a:lnTo>
                  <a:pt x="751332" y="3693643"/>
                </a:lnTo>
                <a:lnTo>
                  <a:pt x="875690" y="3765423"/>
                </a:lnTo>
                <a:close/>
                <a:moveTo>
                  <a:pt x="865784" y="3907003"/>
                </a:moveTo>
                <a:lnTo>
                  <a:pt x="751332" y="3973068"/>
                </a:lnTo>
                <a:lnTo>
                  <a:pt x="640309" y="3908984"/>
                </a:lnTo>
                <a:lnTo>
                  <a:pt x="754761" y="3842919"/>
                </a:lnTo>
                <a:lnTo>
                  <a:pt x="865784" y="3907003"/>
                </a:lnTo>
                <a:close/>
                <a:moveTo>
                  <a:pt x="875690" y="4052621"/>
                </a:moveTo>
                <a:lnTo>
                  <a:pt x="754761" y="4122420"/>
                </a:lnTo>
                <a:lnTo>
                  <a:pt x="630403" y="4050640"/>
                </a:lnTo>
                <a:lnTo>
                  <a:pt x="751332" y="3980840"/>
                </a:lnTo>
                <a:lnTo>
                  <a:pt x="875690" y="4052621"/>
                </a:lnTo>
                <a:close/>
                <a:moveTo>
                  <a:pt x="865784" y="4194277"/>
                </a:moveTo>
                <a:lnTo>
                  <a:pt x="751332" y="4260342"/>
                </a:lnTo>
                <a:lnTo>
                  <a:pt x="640309" y="4196258"/>
                </a:lnTo>
                <a:lnTo>
                  <a:pt x="754761" y="4130193"/>
                </a:lnTo>
                <a:lnTo>
                  <a:pt x="865784" y="4194277"/>
                </a:lnTo>
                <a:close/>
                <a:moveTo>
                  <a:pt x="875690" y="4339819"/>
                </a:moveTo>
                <a:lnTo>
                  <a:pt x="754761" y="4409618"/>
                </a:lnTo>
                <a:lnTo>
                  <a:pt x="630403" y="4337838"/>
                </a:lnTo>
                <a:lnTo>
                  <a:pt x="751332" y="4268038"/>
                </a:lnTo>
                <a:lnTo>
                  <a:pt x="875690" y="4339819"/>
                </a:lnTo>
                <a:close/>
                <a:moveTo>
                  <a:pt x="865784" y="4481475"/>
                </a:moveTo>
                <a:lnTo>
                  <a:pt x="751332" y="4547540"/>
                </a:lnTo>
                <a:lnTo>
                  <a:pt x="640309" y="4483456"/>
                </a:lnTo>
                <a:lnTo>
                  <a:pt x="754761" y="4417391"/>
                </a:lnTo>
                <a:lnTo>
                  <a:pt x="865784" y="4481475"/>
                </a:lnTo>
                <a:close/>
                <a:moveTo>
                  <a:pt x="875767" y="4627093"/>
                </a:moveTo>
                <a:lnTo>
                  <a:pt x="754837" y="4696892"/>
                </a:lnTo>
                <a:lnTo>
                  <a:pt x="630479" y="4625111"/>
                </a:lnTo>
                <a:lnTo>
                  <a:pt x="751408" y="4555312"/>
                </a:lnTo>
                <a:lnTo>
                  <a:pt x="875767" y="4627093"/>
                </a:lnTo>
                <a:close/>
                <a:moveTo>
                  <a:pt x="865784" y="4768672"/>
                </a:moveTo>
                <a:lnTo>
                  <a:pt x="751332" y="4834738"/>
                </a:lnTo>
                <a:lnTo>
                  <a:pt x="640309" y="4770654"/>
                </a:lnTo>
                <a:lnTo>
                  <a:pt x="754761" y="4704588"/>
                </a:lnTo>
                <a:lnTo>
                  <a:pt x="865784" y="4768672"/>
                </a:lnTo>
                <a:close/>
                <a:moveTo>
                  <a:pt x="875690" y="4914291"/>
                </a:moveTo>
                <a:lnTo>
                  <a:pt x="754761" y="4984090"/>
                </a:lnTo>
                <a:lnTo>
                  <a:pt x="630403" y="4912309"/>
                </a:lnTo>
                <a:lnTo>
                  <a:pt x="751332" y="4842510"/>
                </a:lnTo>
                <a:lnTo>
                  <a:pt x="875690" y="4914291"/>
                </a:lnTo>
                <a:close/>
                <a:moveTo>
                  <a:pt x="865784" y="5055947"/>
                </a:moveTo>
                <a:lnTo>
                  <a:pt x="751332" y="5122012"/>
                </a:lnTo>
                <a:lnTo>
                  <a:pt x="640309" y="5057928"/>
                </a:lnTo>
                <a:lnTo>
                  <a:pt x="754761" y="4991862"/>
                </a:lnTo>
                <a:lnTo>
                  <a:pt x="865784" y="5055947"/>
                </a:lnTo>
                <a:close/>
                <a:moveTo>
                  <a:pt x="875767" y="5201488"/>
                </a:moveTo>
                <a:lnTo>
                  <a:pt x="754837" y="5271288"/>
                </a:lnTo>
                <a:lnTo>
                  <a:pt x="630479" y="5199507"/>
                </a:lnTo>
                <a:lnTo>
                  <a:pt x="751408" y="5129708"/>
                </a:lnTo>
                <a:lnTo>
                  <a:pt x="875767" y="5201488"/>
                </a:lnTo>
                <a:close/>
                <a:moveTo>
                  <a:pt x="865784" y="5343144"/>
                </a:moveTo>
                <a:lnTo>
                  <a:pt x="751332" y="5409210"/>
                </a:lnTo>
                <a:lnTo>
                  <a:pt x="640309" y="5345126"/>
                </a:lnTo>
                <a:lnTo>
                  <a:pt x="754761" y="5279060"/>
                </a:lnTo>
                <a:lnTo>
                  <a:pt x="865784" y="5343144"/>
                </a:lnTo>
                <a:close/>
                <a:moveTo>
                  <a:pt x="875690" y="5488762"/>
                </a:moveTo>
                <a:lnTo>
                  <a:pt x="754761" y="5558561"/>
                </a:lnTo>
                <a:lnTo>
                  <a:pt x="630403" y="5486781"/>
                </a:lnTo>
                <a:lnTo>
                  <a:pt x="751332" y="5416982"/>
                </a:lnTo>
                <a:lnTo>
                  <a:pt x="875690" y="5488762"/>
                </a:lnTo>
                <a:close/>
                <a:moveTo>
                  <a:pt x="865784" y="5630342"/>
                </a:moveTo>
                <a:lnTo>
                  <a:pt x="751332" y="5696407"/>
                </a:lnTo>
                <a:lnTo>
                  <a:pt x="640309" y="5632323"/>
                </a:lnTo>
                <a:lnTo>
                  <a:pt x="754761" y="5566258"/>
                </a:lnTo>
                <a:lnTo>
                  <a:pt x="865784" y="5630342"/>
                </a:lnTo>
                <a:close/>
                <a:moveTo>
                  <a:pt x="875690" y="5775960"/>
                </a:moveTo>
                <a:lnTo>
                  <a:pt x="754761" y="5845759"/>
                </a:lnTo>
                <a:lnTo>
                  <a:pt x="630403" y="5773979"/>
                </a:lnTo>
                <a:lnTo>
                  <a:pt x="751332" y="5704180"/>
                </a:lnTo>
                <a:lnTo>
                  <a:pt x="875690" y="5775960"/>
                </a:lnTo>
                <a:close/>
                <a:moveTo>
                  <a:pt x="865784" y="5917616"/>
                </a:moveTo>
                <a:lnTo>
                  <a:pt x="751332" y="5983682"/>
                </a:lnTo>
                <a:lnTo>
                  <a:pt x="640309" y="5919597"/>
                </a:lnTo>
                <a:lnTo>
                  <a:pt x="754761" y="5853532"/>
                </a:lnTo>
                <a:lnTo>
                  <a:pt x="865784" y="5917616"/>
                </a:lnTo>
                <a:close/>
                <a:moveTo>
                  <a:pt x="875767" y="6063158"/>
                </a:moveTo>
                <a:lnTo>
                  <a:pt x="754837" y="6132957"/>
                </a:lnTo>
                <a:lnTo>
                  <a:pt x="630479" y="6061177"/>
                </a:lnTo>
                <a:lnTo>
                  <a:pt x="751408" y="5991378"/>
                </a:lnTo>
                <a:lnTo>
                  <a:pt x="875767" y="6063158"/>
                </a:lnTo>
                <a:close/>
                <a:moveTo>
                  <a:pt x="758038" y="5987492"/>
                </a:moveTo>
                <a:lnTo>
                  <a:pt x="872490" y="5921426"/>
                </a:lnTo>
                <a:lnTo>
                  <a:pt x="996848" y="5993207"/>
                </a:lnTo>
                <a:lnTo>
                  <a:pt x="882396" y="6059272"/>
                </a:lnTo>
                <a:lnTo>
                  <a:pt x="758038" y="5987492"/>
                </a:lnTo>
                <a:close/>
                <a:moveTo>
                  <a:pt x="1003554" y="5997093"/>
                </a:moveTo>
                <a:lnTo>
                  <a:pt x="1114577" y="6061177"/>
                </a:lnTo>
                <a:lnTo>
                  <a:pt x="1000125" y="6127242"/>
                </a:lnTo>
                <a:lnTo>
                  <a:pt x="889102" y="6063158"/>
                </a:lnTo>
                <a:lnTo>
                  <a:pt x="1003554" y="5997093"/>
                </a:lnTo>
                <a:close/>
                <a:moveTo>
                  <a:pt x="1010183" y="5993283"/>
                </a:moveTo>
                <a:lnTo>
                  <a:pt x="1131113" y="5923483"/>
                </a:lnTo>
                <a:lnTo>
                  <a:pt x="1242136" y="5987568"/>
                </a:lnTo>
                <a:lnTo>
                  <a:pt x="1121207" y="6057367"/>
                </a:lnTo>
                <a:lnTo>
                  <a:pt x="1010183" y="5993283"/>
                </a:lnTo>
                <a:close/>
                <a:moveTo>
                  <a:pt x="1248842" y="5991378"/>
                </a:moveTo>
                <a:lnTo>
                  <a:pt x="1373200" y="6063158"/>
                </a:lnTo>
                <a:lnTo>
                  <a:pt x="1252271" y="6132957"/>
                </a:lnTo>
                <a:lnTo>
                  <a:pt x="1127912" y="6061177"/>
                </a:lnTo>
                <a:lnTo>
                  <a:pt x="1248842" y="5991378"/>
                </a:lnTo>
                <a:close/>
                <a:moveTo>
                  <a:pt x="1255471" y="5987492"/>
                </a:moveTo>
                <a:lnTo>
                  <a:pt x="1369924" y="5921426"/>
                </a:lnTo>
                <a:lnTo>
                  <a:pt x="1494282" y="5993207"/>
                </a:lnTo>
                <a:lnTo>
                  <a:pt x="1379830" y="6059272"/>
                </a:lnTo>
                <a:lnTo>
                  <a:pt x="1255471" y="5987492"/>
                </a:lnTo>
                <a:close/>
                <a:moveTo>
                  <a:pt x="1500988" y="5997093"/>
                </a:moveTo>
                <a:lnTo>
                  <a:pt x="1612011" y="6061177"/>
                </a:lnTo>
                <a:lnTo>
                  <a:pt x="1497559" y="6127242"/>
                </a:lnTo>
                <a:lnTo>
                  <a:pt x="1386535" y="6063158"/>
                </a:lnTo>
                <a:lnTo>
                  <a:pt x="1500988" y="5997093"/>
                </a:lnTo>
                <a:close/>
                <a:moveTo>
                  <a:pt x="1507693" y="5993283"/>
                </a:moveTo>
                <a:lnTo>
                  <a:pt x="1628623" y="5923483"/>
                </a:lnTo>
                <a:lnTo>
                  <a:pt x="1739646" y="5987568"/>
                </a:lnTo>
                <a:lnTo>
                  <a:pt x="1618717" y="6057367"/>
                </a:lnTo>
                <a:lnTo>
                  <a:pt x="1507693" y="5993283"/>
                </a:lnTo>
                <a:close/>
                <a:moveTo>
                  <a:pt x="1746275" y="5991378"/>
                </a:moveTo>
                <a:lnTo>
                  <a:pt x="1870634" y="6063158"/>
                </a:lnTo>
                <a:lnTo>
                  <a:pt x="1749704" y="6132957"/>
                </a:lnTo>
                <a:lnTo>
                  <a:pt x="1625346" y="6061177"/>
                </a:lnTo>
                <a:lnTo>
                  <a:pt x="1746275" y="5991378"/>
                </a:lnTo>
                <a:close/>
                <a:moveTo>
                  <a:pt x="1752981" y="5987492"/>
                </a:moveTo>
                <a:lnTo>
                  <a:pt x="1867434" y="5921426"/>
                </a:lnTo>
                <a:lnTo>
                  <a:pt x="1991792" y="5993207"/>
                </a:lnTo>
                <a:lnTo>
                  <a:pt x="1877339" y="6059272"/>
                </a:lnTo>
                <a:lnTo>
                  <a:pt x="1752981" y="5987492"/>
                </a:lnTo>
                <a:close/>
                <a:moveTo>
                  <a:pt x="1998497" y="5997093"/>
                </a:moveTo>
                <a:lnTo>
                  <a:pt x="2109521" y="6061177"/>
                </a:lnTo>
                <a:lnTo>
                  <a:pt x="1995069" y="6127242"/>
                </a:lnTo>
                <a:lnTo>
                  <a:pt x="1884045" y="6063158"/>
                </a:lnTo>
                <a:lnTo>
                  <a:pt x="1998497" y="5997093"/>
                </a:lnTo>
                <a:close/>
                <a:moveTo>
                  <a:pt x="2005127" y="5993283"/>
                </a:moveTo>
                <a:lnTo>
                  <a:pt x="2126056" y="5923483"/>
                </a:lnTo>
                <a:lnTo>
                  <a:pt x="2237080" y="5987568"/>
                </a:lnTo>
                <a:lnTo>
                  <a:pt x="2116150" y="6057367"/>
                </a:lnTo>
                <a:lnTo>
                  <a:pt x="2005127" y="5993283"/>
                </a:lnTo>
                <a:close/>
                <a:moveTo>
                  <a:pt x="2243785" y="5991378"/>
                </a:moveTo>
                <a:lnTo>
                  <a:pt x="2368144" y="6063158"/>
                </a:lnTo>
                <a:lnTo>
                  <a:pt x="2247214" y="6132957"/>
                </a:lnTo>
                <a:lnTo>
                  <a:pt x="2122856" y="6061177"/>
                </a:lnTo>
                <a:lnTo>
                  <a:pt x="2243785" y="5991378"/>
                </a:lnTo>
                <a:close/>
                <a:moveTo>
                  <a:pt x="2250491" y="5987492"/>
                </a:moveTo>
                <a:lnTo>
                  <a:pt x="2364943" y="5921426"/>
                </a:lnTo>
                <a:lnTo>
                  <a:pt x="2489302" y="5993207"/>
                </a:lnTo>
                <a:lnTo>
                  <a:pt x="2374849" y="6059272"/>
                </a:lnTo>
                <a:lnTo>
                  <a:pt x="2250491" y="5987492"/>
                </a:lnTo>
                <a:close/>
                <a:moveTo>
                  <a:pt x="2495931" y="5997093"/>
                </a:moveTo>
                <a:lnTo>
                  <a:pt x="2606954" y="6061177"/>
                </a:lnTo>
                <a:lnTo>
                  <a:pt x="2492502" y="6127242"/>
                </a:lnTo>
                <a:lnTo>
                  <a:pt x="2381479" y="6063158"/>
                </a:lnTo>
                <a:lnTo>
                  <a:pt x="2495931" y="5997093"/>
                </a:lnTo>
                <a:close/>
                <a:moveTo>
                  <a:pt x="2502637" y="5993283"/>
                </a:moveTo>
                <a:lnTo>
                  <a:pt x="2623566" y="5923483"/>
                </a:lnTo>
                <a:lnTo>
                  <a:pt x="2734589" y="5987568"/>
                </a:lnTo>
                <a:lnTo>
                  <a:pt x="2613660" y="6057367"/>
                </a:lnTo>
                <a:lnTo>
                  <a:pt x="2502637" y="5993283"/>
                </a:lnTo>
                <a:close/>
                <a:moveTo>
                  <a:pt x="2741295" y="5991378"/>
                </a:moveTo>
                <a:lnTo>
                  <a:pt x="2865654" y="6063158"/>
                </a:lnTo>
                <a:lnTo>
                  <a:pt x="2744724" y="6132957"/>
                </a:lnTo>
                <a:lnTo>
                  <a:pt x="2620366" y="6061177"/>
                </a:lnTo>
                <a:lnTo>
                  <a:pt x="2741295" y="5991378"/>
                </a:lnTo>
                <a:close/>
                <a:moveTo>
                  <a:pt x="2747924" y="5987492"/>
                </a:moveTo>
                <a:lnTo>
                  <a:pt x="2862377" y="5921426"/>
                </a:lnTo>
                <a:lnTo>
                  <a:pt x="2986735" y="5993207"/>
                </a:lnTo>
                <a:lnTo>
                  <a:pt x="2872283" y="6059272"/>
                </a:lnTo>
                <a:lnTo>
                  <a:pt x="2747924" y="5987492"/>
                </a:lnTo>
                <a:close/>
                <a:moveTo>
                  <a:pt x="2993441" y="5997093"/>
                </a:moveTo>
                <a:lnTo>
                  <a:pt x="3104464" y="6061177"/>
                </a:lnTo>
                <a:lnTo>
                  <a:pt x="2990012" y="6127242"/>
                </a:lnTo>
                <a:lnTo>
                  <a:pt x="2878989" y="6063158"/>
                </a:lnTo>
                <a:lnTo>
                  <a:pt x="2993441" y="5997093"/>
                </a:lnTo>
                <a:close/>
                <a:moveTo>
                  <a:pt x="3000147" y="5993283"/>
                </a:moveTo>
                <a:lnTo>
                  <a:pt x="3121076" y="5923483"/>
                </a:lnTo>
                <a:lnTo>
                  <a:pt x="3232099" y="5987568"/>
                </a:lnTo>
                <a:lnTo>
                  <a:pt x="3111170" y="6057367"/>
                </a:lnTo>
                <a:lnTo>
                  <a:pt x="3000147" y="5993283"/>
                </a:lnTo>
                <a:close/>
                <a:moveTo>
                  <a:pt x="3238729" y="5991378"/>
                </a:moveTo>
                <a:lnTo>
                  <a:pt x="3363087" y="6063158"/>
                </a:lnTo>
                <a:lnTo>
                  <a:pt x="3242158" y="6132957"/>
                </a:lnTo>
                <a:lnTo>
                  <a:pt x="3117799" y="6061177"/>
                </a:lnTo>
                <a:lnTo>
                  <a:pt x="3238729" y="5991378"/>
                </a:lnTo>
                <a:close/>
                <a:moveTo>
                  <a:pt x="3245434" y="5987492"/>
                </a:moveTo>
                <a:lnTo>
                  <a:pt x="3359887" y="5921426"/>
                </a:lnTo>
                <a:lnTo>
                  <a:pt x="3484245" y="5993207"/>
                </a:lnTo>
                <a:lnTo>
                  <a:pt x="3369793" y="6059272"/>
                </a:lnTo>
                <a:lnTo>
                  <a:pt x="3245434" y="5987492"/>
                </a:lnTo>
                <a:close/>
                <a:moveTo>
                  <a:pt x="3490951" y="5997093"/>
                </a:moveTo>
                <a:lnTo>
                  <a:pt x="3601974" y="6061177"/>
                </a:lnTo>
                <a:lnTo>
                  <a:pt x="3487522" y="6127242"/>
                </a:lnTo>
                <a:lnTo>
                  <a:pt x="3376498" y="6063158"/>
                </a:lnTo>
                <a:lnTo>
                  <a:pt x="3490951" y="5997093"/>
                </a:lnTo>
                <a:close/>
                <a:moveTo>
                  <a:pt x="3497580" y="5993283"/>
                </a:moveTo>
                <a:lnTo>
                  <a:pt x="3618509" y="5923483"/>
                </a:lnTo>
                <a:lnTo>
                  <a:pt x="3729533" y="5987568"/>
                </a:lnTo>
                <a:lnTo>
                  <a:pt x="3608604" y="6057367"/>
                </a:lnTo>
                <a:lnTo>
                  <a:pt x="3497580" y="5993283"/>
                </a:lnTo>
                <a:close/>
                <a:moveTo>
                  <a:pt x="3736239" y="5991378"/>
                </a:moveTo>
                <a:lnTo>
                  <a:pt x="3860597" y="6063158"/>
                </a:lnTo>
                <a:lnTo>
                  <a:pt x="3739667" y="6132957"/>
                </a:lnTo>
                <a:lnTo>
                  <a:pt x="3615309" y="6061177"/>
                </a:lnTo>
                <a:lnTo>
                  <a:pt x="3736239" y="5991378"/>
                </a:lnTo>
                <a:close/>
                <a:moveTo>
                  <a:pt x="3742868" y="5987492"/>
                </a:moveTo>
                <a:lnTo>
                  <a:pt x="3857320" y="5921426"/>
                </a:lnTo>
                <a:lnTo>
                  <a:pt x="3981679" y="5993207"/>
                </a:lnTo>
                <a:lnTo>
                  <a:pt x="3867226" y="6059272"/>
                </a:lnTo>
                <a:lnTo>
                  <a:pt x="3742868" y="5987492"/>
                </a:lnTo>
                <a:close/>
                <a:moveTo>
                  <a:pt x="3988384" y="5997093"/>
                </a:moveTo>
                <a:lnTo>
                  <a:pt x="4099408" y="6061177"/>
                </a:lnTo>
                <a:lnTo>
                  <a:pt x="3984955" y="6127242"/>
                </a:lnTo>
                <a:lnTo>
                  <a:pt x="3873932" y="6063158"/>
                </a:lnTo>
                <a:lnTo>
                  <a:pt x="3988384" y="5997093"/>
                </a:lnTo>
                <a:close/>
                <a:moveTo>
                  <a:pt x="3995090" y="5993283"/>
                </a:moveTo>
                <a:lnTo>
                  <a:pt x="4116019" y="5923483"/>
                </a:lnTo>
                <a:lnTo>
                  <a:pt x="4227043" y="5987568"/>
                </a:lnTo>
                <a:lnTo>
                  <a:pt x="4106113" y="6057367"/>
                </a:lnTo>
                <a:lnTo>
                  <a:pt x="3995090" y="5993283"/>
                </a:lnTo>
                <a:close/>
                <a:moveTo>
                  <a:pt x="4233672" y="5991378"/>
                </a:moveTo>
                <a:lnTo>
                  <a:pt x="4358031" y="6063158"/>
                </a:lnTo>
                <a:lnTo>
                  <a:pt x="4237101" y="6132957"/>
                </a:lnTo>
                <a:lnTo>
                  <a:pt x="4112743" y="6061177"/>
                </a:lnTo>
                <a:lnTo>
                  <a:pt x="4233672" y="5991378"/>
                </a:lnTo>
                <a:close/>
                <a:moveTo>
                  <a:pt x="4240378" y="5987492"/>
                </a:moveTo>
                <a:lnTo>
                  <a:pt x="4354830" y="5921426"/>
                </a:lnTo>
                <a:lnTo>
                  <a:pt x="4479189" y="5993207"/>
                </a:lnTo>
                <a:lnTo>
                  <a:pt x="4364736" y="6059272"/>
                </a:lnTo>
                <a:lnTo>
                  <a:pt x="4240378" y="5987492"/>
                </a:lnTo>
                <a:close/>
                <a:moveTo>
                  <a:pt x="4485894" y="5997093"/>
                </a:moveTo>
                <a:lnTo>
                  <a:pt x="4596918" y="6061177"/>
                </a:lnTo>
                <a:lnTo>
                  <a:pt x="4482465" y="6127242"/>
                </a:lnTo>
                <a:lnTo>
                  <a:pt x="4371442" y="6063158"/>
                </a:lnTo>
                <a:lnTo>
                  <a:pt x="4485894" y="5997093"/>
                </a:lnTo>
                <a:close/>
                <a:moveTo>
                  <a:pt x="4492524" y="5993283"/>
                </a:moveTo>
                <a:lnTo>
                  <a:pt x="4613453" y="5923483"/>
                </a:lnTo>
                <a:lnTo>
                  <a:pt x="4724477" y="5987568"/>
                </a:lnTo>
                <a:lnTo>
                  <a:pt x="4603547" y="6057367"/>
                </a:lnTo>
                <a:lnTo>
                  <a:pt x="4492524" y="5993283"/>
                </a:lnTo>
                <a:close/>
                <a:moveTo>
                  <a:pt x="4731182" y="5991378"/>
                </a:moveTo>
                <a:lnTo>
                  <a:pt x="4855541" y="6063158"/>
                </a:lnTo>
                <a:lnTo>
                  <a:pt x="4734611" y="6132957"/>
                </a:lnTo>
                <a:lnTo>
                  <a:pt x="4610253" y="6061177"/>
                </a:lnTo>
                <a:lnTo>
                  <a:pt x="4731182" y="5991378"/>
                </a:lnTo>
                <a:close/>
                <a:moveTo>
                  <a:pt x="4737888" y="5987492"/>
                </a:moveTo>
                <a:lnTo>
                  <a:pt x="4852340" y="5921426"/>
                </a:lnTo>
                <a:lnTo>
                  <a:pt x="4976698" y="5993207"/>
                </a:lnTo>
                <a:lnTo>
                  <a:pt x="4862246" y="6059272"/>
                </a:lnTo>
                <a:lnTo>
                  <a:pt x="4737888" y="5987492"/>
                </a:lnTo>
                <a:close/>
                <a:moveTo>
                  <a:pt x="4983328" y="5997093"/>
                </a:moveTo>
                <a:lnTo>
                  <a:pt x="5094351" y="6061177"/>
                </a:lnTo>
                <a:lnTo>
                  <a:pt x="4979899" y="6127242"/>
                </a:lnTo>
                <a:lnTo>
                  <a:pt x="4868876" y="6063158"/>
                </a:lnTo>
                <a:lnTo>
                  <a:pt x="4983328" y="5997093"/>
                </a:lnTo>
                <a:close/>
                <a:moveTo>
                  <a:pt x="4990033" y="5993283"/>
                </a:moveTo>
                <a:lnTo>
                  <a:pt x="5110963" y="5923483"/>
                </a:lnTo>
                <a:lnTo>
                  <a:pt x="5221986" y="5987568"/>
                </a:lnTo>
                <a:lnTo>
                  <a:pt x="5101057" y="6057367"/>
                </a:lnTo>
                <a:lnTo>
                  <a:pt x="4990033" y="5993283"/>
                </a:lnTo>
                <a:close/>
                <a:moveTo>
                  <a:pt x="5228692" y="5991378"/>
                </a:moveTo>
                <a:lnTo>
                  <a:pt x="5353050" y="6063158"/>
                </a:lnTo>
                <a:lnTo>
                  <a:pt x="5232121" y="6132957"/>
                </a:lnTo>
                <a:lnTo>
                  <a:pt x="5107762" y="6061177"/>
                </a:lnTo>
                <a:lnTo>
                  <a:pt x="5228692" y="5991378"/>
                </a:lnTo>
                <a:close/>
                <a:moveTo>
                  <a:pt x="5235321" y="5987492"/>
                </a:moveTo>
                <a:lnTo>
                  <a:pt x="5349774" y="5921426"/>
                </a:lnTo>
                <a:lnTo>
                  <a:pt x="5474132" y="5993207"/>
                </a:lnTo>
                <a:lnTo>
                  <a:pt x="5359680" y="6059272"/>
                </a:lnTo>
                <a:lnTo>
                  <a:pt x="5235321" y="5987492"/>
                </a:lnTo>
                <a:close/>
                <a:moveTo>
                  <a:pt x="5480838" y="5997093"/>
                </a:moveTo>
                <a:lnTo>
                  <a:pt x="5591861" y="6061177"/>
                </a:lnTo>
                <a:lnTo>
                  <a:pt x="5477409" y="6127242"/>
                </a:lnTo>
                <a:lnTo>
                  <a:pt x="5366385" y="6063158"/>
                </a:lnTo>
                <a:lnTo>
                  <a:pt x="5480838" y="5997093"/>
                </a:lnTo>
                <a:close/>
                <a:moveTo>
                  <a:pt x="5487543" y="5993283"/>
                </a:moveTo>
                <a:lnTo>
                  <a:pt x="5608473" y="5923483"/>
                </a:lnTo>
                <a:lnTo>
                  <a:pt x="5719496" y="5987568"/>
                </a:lnTo>
                <a:lnTo>
                  <a:pt x="5598566" y="6057367"/>
                </a:lnTo>
                <a:lnTo>
                  <a:pt x="5487543" y="5993283"/>
                </a:lnTo>
                <a:close/>
                <a:moveTo>
                  <a:pt x="5726126" y="5991378"/>
                </a:moveTo>
                <a:lnTo>
                  <a:pt x="5850484" y="6063158"/>
                </a:lnTo>
                <a:lnTo>
                  <a:pt x="5729554" y="6132957"/>
                </a:lnTo>
                <a:lnTo>
                  <a:pt x="5605196" y="6061177"/>
                </a:lnTo>
                <a:lnTo>
                  <a:pt x="5726126" y="5991378"/>
                </a:lnTo>
                <a:close/>
                <a:moveTo>
                  <a:pt x="5732831" y="5987492"/>
                </a:moveTo>
                <a:lnTo>
                  <a:pt x="5847283" y="5921426"/>
                </a:lnTo>
                <a:lnTo>
                  <a:pt x="5971642" y="5993207"/>
                </a:lnTo>
                <a:lnTo>
                  <a:pt x="5857189" y="6059272"/>
                </a:lnTo>
                <a:lnTo>
                  <a:pt x="5732831" y="5987492"/>
                </a:lnTo>
                <a:close/>
                <a:moveTo>
                  <a:pt x="5978347" y="5997093"/>
                </a:moveTo>
                <a:lnTo>
                  <a:pt x="6089371" y="6061177"/>
                </a:lnTo>
                <a:lnTo>
                  <a:pt x="5974918" y="6127242"/>
                </a:lnTo>
                <a:lnTo>
                  <a:pt x="5863895" y="6063158"/>
                </a:lnTo>
                <a:lnTo>
                  <a:pt x="5978347" y="5997093"/>
                </a:lnTo>
                <a:close/>
                <a:moveTo>
                  <a:pt x="5984977" y="5993283"/>
                </a:moveTo>
                <a:lnTo>
                  <a:pt x="6105906" y="5923407"/>
                </a:lnTo>
                <a:lnTo>
                  <a:pt x="6216930" y="5987492"/>
                </a:lnTo>
                <a:lnTo>
                  <a:pt x="6096000" y="6057367"/>
                </a:lnTo>
                <a:lnTo>
                  <a:pt x="5984977" y="5993283"/>
                </a:lnTo>
                <a:close/>
                <a:moveTo>
                  <a:pt x="5981548" y="5843931"/>
                </a:moveTo>
                <a:lnTo>
                  <a:pt x="6096000" y="5777865"/>
                </a:lnTo>
                <a:lnTo>
                  <a:pt x="6220359" y="5849646"/>
                </a:lnTo>
                <a:lnTo>
                  <a:pt x="6105906" y="5915711"/>
                </a:lnTo>
                <a:lnTo>
                  <a:pt x="5981548" y="5843931"/>
                </a:lnTo>
                <a:close/>
                <a:moveTo>
                  <a:pt x="5984977" y="5706009"/>
                </a:moveTo>
                <a:lnTo>
                  <a:pt x="6105906" y="5636209"/>
                </a:lnTo>
                <a:lnTo>
                  <a:pt x="6216930" y="5700294"/>
                </a:lnTo>
                <a:lnTo>
                  <a:pt x="6096000" y="5770093"/>
                </a:lnTo>
                <a:lnTo>
                  <a:pt x="5984977" y="5706009"/>
                </a:lnTo>
                <a:close/>
                <a:moveTo>
                  <a:pt x="5981548" y="5556656"/>
                </a:moveTo>
                <a:lnTo>
                  <a:pt x="6096000" y="5490591"/>
                </a:lnTo>
                <a:lnTo>
                  <a:pt x="6220359" y="5562371"/>
                </a:lnTo>
                <a:lnTo>
                  <a:pt x="6105906" y="5628437"/>
                </a:lnTo>
                <a:lnTo>
                  <a:pt x="5981548" y="5556656"/>
                </a:lnTo>
                <a:close/>
                <a:moveTo>
                  <a:pt x="5984977" y="5418811"/>
                </a:moveTo>
                <a:lnTo>
                  <a:pt x="6105906" y="5349011"/>
                </a:lnTo>
                <a:lnTo>
                  <a:pt x="6216930" y="5413096"/>
                </a:lnTo>
                <a:lnTo>
                  <a:pt x="6096000" y="5482895"/>
                </a:lnTo>
                <a:lnTo>
                  <a:pt x="5984977" y="5418811"/>
                </a:lnTo>
                <a:close/>
                <a:moveTo>
                  <a:pt x="5981548" y="5269459"/>
                </a:moveTo>
                <a:lnTo>
                  <a:pt x="6096000" y="5203393"/>
                </a:lnTo>
                <a:lnTo>
                  <a:pt x="6220359" y="5275174"/>
                </a:lnTo>
                <a:lnTo>
                  <a:pt x="6105906" y="5341239"/>
                </a:lnTo>
                <a:lnTo>
                  <a:pt x="5981548" y="5269459"/>
                </a:lnTo>
                <a:close/>
                <a:moveTo>
                  <a:pt x="5984977" y="5131613"/>
                </a:moveTo>
                <a:lnTo>
                  <a:pt x="6105906" y="5061814"/>
                </a:lnTo>
                <a:lnTo>
                  <a:pt x="6216930" y="5125898"/>
                </a:lnTo>
                <a:lnTo>
                  <a:pt x="6096000" y="5195697"/>
                </a:lnTo>
                <a:lnTo>
                  <a:pt x="5984977" y="5131613"/>
                </a:lnTo>
                <a:close/>
                <a:moveTo>
                  <a:pt x="5981548" y="4982261"/>
                </a:moveTo>
                <a:lnTo>
                  <a:pt x="6096000" y="4916196"/>
                </a:lnTo>
                <a:lnTo>
                  <a:pt x="6220359" y="4987976"/>
                </a:lnTo>
                <a:lnTo>
                  <a:pt x="6105906" y="5054042"/>
                </a:lnTo>
                <a:lnTo>
                  <a:pt x="5981548" y="4982261"/>
                </a:lnTo>
                <a:close/>
                <a:moveTo>
                  <a:pt x="5984977" y="4844339"/>
                </a:moveTo>
                <a:lnTo>
                  <a:pt x="6105906" y="4774540"/>
                </a:lnTo>
                <a:lnTo>
                  <a:pt x="6216930" y="4838624"/>
                </a:lnTo>
                <a:lnTo>
                  <a:pt x="6096000" y="4908423"/>
                </a:lnTo>
                <a:lnTo>
                  <a:pt x="5984977" y="4844339"/>
                </a:lnTo>
                <a:close/>
                <a:moveTo>
                  <a:pt x="5981548" y="4694987"/>
                </a:moveTo>
                <a:lnTo>
                  <a:pt x="6096000" y="4628921"/>
                </a:lnTo>
                <a:lnTo>
                  <a:pt x="6220359" y="4700702"/>
                </a:lnTo>
                <a:lnTo>
                  <a:pt x="6105906" y="4766767"/>
                </a:lnTo>
                <a:lnTo>
                  <a:pt x="5981548" y="4694987"/>
                </a:lnTo>
                <a:close/>
                <a:moveTo>
                  <a:pt x="5984977" y="4557141"/>
                </a:moveTo>
                <a:lnTo>
                  <a:pt x="6105906" y="4487342"/>
                </a:lnTo>
                <a:lnTo>
                  <a:pt x="6216930" y="4551426"/>
                </a:lnTo>
                <a:lnTo>
                  <a:pt x="6096000" y="4621226"/>
                </a:lnTo>
                <a:lnTo>
                  <a:pt x="5984977" y="4557141"/>
                </a:lnTo>
                <a:close/>
                <a:moveTo>
                  <a:pt x="5981548" y="4407789"/>
                </a:moveTo>
                <a:lnTo>
                  <a:pt x="6096000" y="4341724"/>
                </a:lnTo>
                <a:lnTo>
                  <a:pt x="6220359" y="4413504"/>
                </a:lnTo>
                <a:lnTo>
                  <a:pt x="6105906" y="4479570"/>
                </a:lnTo>
                <a:lnTo>
                  <a:pt x="5981548" y="4407789"/>
                </a:lnTo>
                <a:close/>
                <a:moveTo>
                  <a:pt x="5984977" y="4269943"/>
                </a:moveTo>
                <a:lnTo>
                  <a:pt x="6105906" y="4200144"/>
                </a:lnTo>
                <a:lnTo>
                  <a:pt x="6216930" y="4264228"/>
                </a:lnTo>
                <a:lnTo>
                  <a:pt x="6096000" y="4334028"/>
                </a:lnTo>
                <a:lnTo>
                  <a:pt x="5984977" y="4269943"/>
                </a:lnTo>
                <a:close/>
                <a:moveTo>
                  <a:pt x="5981548" y="4120591"/>
                </a:moveTo>
                <a:lnTo>
                  <a:pt x="6096000" y="4054526"/>
                </a:lnTo>
                <a:lnTo>
                  <a:pt x="6220359" y="4126306"/>
                </a:lnTo>
                <a:lnTo>
                  <a:pt x="6105906" y="4192372"/>
                </a:lnTo>
                <a:lnTo>
                  <a:pt x="5981548" y="4120591"/>
                </a:lnTo>
                <a:close/>
                <a:moveTo>
                  <a:pt x="5984977" y="3982669"/>
                </a:moveTo>
                <a:lnTo>
                  <a:pt x="6105906" y="3912870"/>
                </a:lnTo>
                <a:lnTo>
                  <a:pt x="6216930" y="3976954"/>
                </a:lnTo>
                <a:lnTo>
                  <a:pt x="6096000" y="4046754"/>
                </a:lnTo>
                <a:lnTo>
                  <a:pt x="5984977" y="3982669"/>
                </a:lnTo>
                <a:close/>
                <a:moveTo>
                  <a:pt x="5981548" y="3833317"/>
                </a:moveTo>
                <a:lnTo>
                  <a:pt x="6096000" y="3767252"/>
                </a:lnTo>
                <a:lnTo>
                  <a:pt x="6220359" y="3839032"/>
                </a:lnTo>
                <a:lnTo>
                  <a:pt x="6105906" y="3905098"/>
                </a:lnTo>
                <a:lnTo>
                  <a:pt x="5981548" y="3833317"/>
                </a:lnTo>
                <a:close/>
                <a:moveTo>
                  <a:pt x="5984977" y="3695472"/>
                </a:moveTo>
                <a:lnTo>
                  <a:pt x="6105906" y="3625672"/>
                </a:lnTo>
                <a:lnTo>
                  <a:pt x="6216930" y="3689757"/>
                </a:lnTo>
                <a:lnTo>
                  <a:pt x="6096000" y="3759556"/>
                </a:lnTo>
                <a:lnTo>
                  <a:pt x="5984977" y="3695472"/>
                </a:lnTo>
                <a:close/>
                <a:moveTo>
                  <a:pt x="5981548" y="3546119"/>
                </a:moveTo>
                <a:lnTo>
                  <a:pt x="6096000" y="3480054"/>
                </a:lnTo>
                <a:lnTo>
                  <a:pt x="6220359" y="3551834"/>
                </a:lnTo>
                <a:lnTo>
                  <a:pt x="6105906" y="3617900"/>
                </a:lnTo>
                <a:lnTo>
                  <a:pt x="5981548" y="3546119"/>
                </a:lnTo>
                <a:close/>
                <a:moveTo>
                  <a:pt x="5984977" y="3408274"/>
                </a:moveTo>
                <a:lnTo>
                  <a:pt x="6105906" y="3338474"/>
                </a:lnTo>
                <a:lnTo>
                  <a:pt x="6216930" y="3402559"/>
                </a:lnTo>
                <a:lnTo>
                  <a:pt x="6096000" y="3472358"/>
                </a:lnTo>
                <a:lnTo>
                  <a:pt x="5984977" y="3408274"/>
                </a:lnTo>
                <a:close/>
                <a:moveTo>
                  <a:pt x="5981548" y="3258922"/>
                </a:moveTo>
                <a:lnTo>
                  <a:pt x="6096000" y="3192856"/>
                </a:lnTo>
                <a:lnTo>
                  <a:pt x="6220359" y="3264637"/>
                </a:lnTo>
                <a:lnTo>
                  <a:pt x="6105906" y="3330702"/>
                </a:lnTo>
                <a:lnTo>
                  <a:pt x="5981548" y="3258922"/>
                </a:lnTo>
                <a:close/>
                <a:moveTo>
                  <a:pt x="5984977" y="3121000"/>
                </a:moveTo>
                <a:lnTo>
                  <a:pt x="6105906" y="3051201"/>
                </a:lnTo>
                <a:lnTo>
                  <a:pt x="6216930" y="3115285"/>
                </a:lnTo>
                <a:lnTo>
                  <a:pt x="6096000" y="3185084"/>
                </a:lnTo>
                <a:lnTo>
                  <a:pt x="5984977" y="3121000"/>
                </a:lnTo>
                <a:close/>
                <a:moveTo>
                  <a:pt x="5981548" y="2971648"/>
                </a:moveTo>
                <a:lnTo>
                  <a:pt x="6096000" y="2905582"/>
                </a:lnTo>
                <a:lnTo>
                  <a:pt x="6220359" y="2977363"/>
                </a:lnTo>
                <a:lnTo>
                  <a:pt x="6105906" y="3043428"/>
                </a:lnTo>
                <a:lnTo>
                  <a:pt x="5981548" y="2971648"/>
                </a:lnTo>
                <a:close/>
                <a:moveTo>
                  <a:pt x="5984977" y="2833802"/>
                </a:moveTo>
                <a:lnTo>
                  <a:pt x="6105906" y="2764003"/>
                </a:lnTo>
                <a:lnTo>
                  <a:pt x="6216930" y="2828087"/>
                </a:lnTo>
                <a:lnTo>
                  <a:pt x="6096000" y="2897886"/>
                </a:lnTo>
                <a:lnTo>
                  <a:pt x="5984977" y="2833802"/>
                </a:lnTo>
                <a:close/>
                <a:moveTo>
                  <a:pt x="5981548" y="2684450"/>
                </a:moveTo>
                <a:lnTo>
                  <a:pt x="6096000" y="2618384"/>
                </a:lnTo>
                <a:lnTo>
                  <a:pt x="6220359" y="2690165"/>
                </a:lnTo>
                <a:lnTo>
                  <a:pt x="6105906" y="2756230"/>
                </a:lnTo>
                <a:lnTo>
                  <a:pt x="5981548" y="2684450"/>
                </a:lnTo>
                <a:close/>
                <a:moveTo>
                  <a:pt x="5984977" y="2546604"/>
                </a:moveTo>
                <a:lnTo>
                  <a:pt x="6105906" y="2476805"/>
                </a:lnTo>
                <a:lnTo>
                  <a:pt x="6216930" y="2540889"/>
                </a:lnTo>
                <a:lnTo>
                  <a:pt x="6096000" y="2610688"/>
                </a:lnTo>
                <a:lnTo>
                  <a:pt x="5984977" y="2546604"/>
                </a:lnTo>
                <a:close/>
                <a:moveTo>
                  <a:pt x="5981548" y="2397252"/>
                </a:moveTo>
                <a:lnTo>
                  <a:pt x="6096000" y="2331187"/>
                </a:lnTo>
                <a:lnTo>
                  <a:pt x="6220359" y="2402967"/>
                </a:lnTo>
                <a:lnTo>
                  <a:pt x="6105906" y="2469032"/>
                </a:lnTo>
                <a:lnTo>
                  <a:pt x="5981548" y="2397252"/>
                </a:lnTo>
                <a:close/>
                <a:moveTo>
                  <a:pt x="5984977" y="2259330"/>
                </a:moveTo>
                <a:lnTo>
                  <a:pt x="6105906" y="2189531"/>
                </a:lnTo>
                <a:lnTo>
                  <a:pt x="6216930" y="2253615"/>
                </a:lnTo>
                <a:lnTo>
                  <a:pt x="6096000" y="2323414"/>
                </a:lnTo>
                <a:lnTo>
                  <a:pt x="5984977" y="2259330"/>
                </a:lnTo>
                <a:close/>
                <a:moveTo>
                  <a:pt x="5981548" y="2109978"/>
                </a:moveTo>
                <a:lnTo>
                  <a:pt x="6096000" y="2043913"/>
                </a:lnTo>
                <a:lnTo>
                  <a:pt x="6220359" y="2115693"/>
                </a:lnTo>
                <a:lnTo>
                  <a:pt x="6105906" y="2181759"/>
                </a:lnTo>
                <a:lnTo>
                  <a:pt x="5981548" y="2109978"/>
                </a:lnTo>
                <a:close/>
                <a:moveTo>
                  <a:pt x="5984977" y="1972132"/>
                </a:moveTo>
                <a:lnTo>
                  <a:pt x="6105906" y="1902333"/>
                </a:lnTo>
                <a:lnTo>
                  <a:pt x="6216930" y="1966417"/>
                </a:lnTo>
                <a:lnTo>
                  <a:pt x="6096000" y="2036216"/>
                </a:lnTo>
                <a:lnTo>
                  <a:pt x="5984977" y="1972132"/>
                </a:lnTo>
                <a:close/>
                <a:moveTo>
                  <a:pt x="5981548" y="1822780"/>
                </a:moveTo>
                <a:lnTo>
                  <a:pt x="6096000" y="1756715"/>
                </a:lnTo>
                <a:lnTo>
                  <a:pt x="6220359" y="1828495"/>
                </a:lnTo>
                <a:lnTo>
                  <a:pt x="6105906" y="1894561"/>
                </a:lnTo>
                <a:lnTo>
                  <a:pt x="5981548" y="1822780"/>
                </a:lnTo>
                <a:close/>
                <a:moveTo>
                  <a:pt x="5984977" y="1684934"/>
                </a:moveTo>
                <a:lnTo>
                  <a:pt x="6105906" y="1615135"/>
                </a:lnTo>
                <a:lnTo>
                  <a:pt x="6216930" y="1679219"/>
                </a:lnTo>
                <a:lnTo>
                  <a:pt x="6096000" y="1749019"/>
                </a:lnTo>
                <a:lnTo>
                  <a:pt x="5984977" y="1684934"/>
                </a:lnTo>
                <a:close/>
                <a:moveTo>
                  <a:pt x="5981548" y="1535582"/>
                </a:moveTo>
                <a:lnTo>
                  <a:pt x="6096000" y="1469517"/>
                </a:lnTo>
                <a:lnTo>
                  <a:pt x="6220359" y="1541297"/>
                </a:lnTo>
                <a:lnTo>
                  <a:pt x="6105906" y="1607363"/>
                </a:lnTo>
                <a:lnTo>
                  <a:pt x="5981548" y="1535582"/>
                </a:lnTo>
                <a:close/>
                <a:moveTo>
                  <a:pt x="5984977" y="1397660"/>
                </a:moveTo>
                <a:lnTo>
                  <a:pt x="6105906" y="1327861"/>
                </a:lnTo>
                <a:lnTo>
                  <a:pt x="6216930" y="1391945"/>
                </a:lnTo>
                <a:lnTo>
                  <a:pt x="6096000" y="1461745"/>
                </a:lnTo>
                <a:lnTo>
                  <a:pt x="5984977" y="1397660"/>
                </a:lnTo>
                <a:close/>
                <a:moveTo>
                  <a:pt x="5981548" y="1248309"/>
                </a:moveTo>
                <a:lnTo>
                  <a:pt x="6096000" y="1182243"/>
                </a:lnTo>
                <a:lnTo>
                  <a:pt x="6220359" y="1254024"/>
                </a:lnTo>
                <a:lnTo>
                  <a:pt x="6105906" y="1320089"/>
                </a:lnTo>
                <a:lnTo>
                  <a:pt x="5981548" y="1248309"/>
                </a:lnTo>
                <a:close/>
                <a:moveTo>
                  <a:pt x="5984977" y="1110463"/>
                </a:moveTo>
                <a:lnTo>
                  <a:pt x="6105906" y="1040663"/>
                </a:lnTo>
                <a:lnTo>
                  <a:pt x="6216930" y="1104748"/>
                </a:lnTo>
                <a:lnTo>
                  <a:pt x="6096000" y="1174547"/>
                </a:lnTo>
                <a:lnTo>
                  <a:pt x="5984977" y="1110463"/>
                </a:lnTo>
                <a:close/>
                <a:moveTo>
                  <a:pt x="5981548" y="961111"/>
                </a:moveTo>
                <a:lnTo>
                  <a:pt x="6096000" y="895045"/>
                </a:lnTo>
                <a:lnTo>
                  <a:pt x="6220359" y="966826"/>
                </a:lnTo>
                <a:lnTo>
                  <a:pt x="6105906" y="1032891"/>
                </a:lnTo>
                <a:lnTo>
                  <a:pt x="5981548" y="961111"/>
                </a:lnTo>
                <a:close/>
                <a:moveTo>
                  <a:pt x="5984977" y="823265"/>
                </a:moveTo>
                <a:lnTo>
                  <a:pt x="6105906" y="753466"/>
                </a:lnTo>
                <a:lnTo>
                  <a:pt x="6216930" y="817550"/>
                </a:lnTo>
                <a:lnTo>
                  <a:pt x="6096000" y="887349"/>
                </a:lnTo>
                <a:lnTo>
                  <a:pt x="5984977" y="823265"/>
                </a:lnTo>
                <a:close/>
                <a:moveTo>
                  <a:pt x="5981548" y="673913"/>
                </a:moveTo>
                <a:lnTo>
                  <a:pt x="6096000" y="607847"/>
                </a:lnTo>
                <a:lnTo>
                  <a:pt x="6220359" y="679628"/>
                </a:lnTo>
                <a:lnTo>
                  <a:pt x="6105906" y="745693"/>
                </a:lnTo>
                <a:lnTo>
                  <a:pt x="5981548" y="673913"/>
                </a:lnTo>
                <a:close/>
                <a:moveTo>
                  <a:pt x="6099277" y="749579"/>
                </a:moveTo>
                <a:lnTo>
                  <a:pt x="5978347" y="819379"/>
                </a:lnTo>
                <a:lnTo>
                  <a:pt x="5853989" y="747598"/>
                </a:lnTo>
                <a:lnTo>
                  <a:pt x="5974918" y="677799"/>
                </a:lnTo>
                <a:lnTo>
                  <a:pt x="6099277" y="749579"/>
                </a:lnTo>
                <a:close/>
                <a:moveTo>
                  <a:pt x="5847283" y="743712"/>
                </a:moveTo>
                <a:lnTo>
                  <a:pt x="5736260" y="679628"/>
                </a:lnTo>
                <a:lnTo>
                  <a:pt x="5857189" y="609829"/>
                </a:lnTo>
                <a:lnTo>
                  <a:pt x="5968213" y="673913"/>
                </a:lnTo>
                <a:lnTo>
                  <a:pt x="5847283" y="743712"/>
                </a:lnTo>
                <a:close/>
                <a:moveTo>
                  <a:pt x="5840578" y="747598"/>
                </a:moveTo>
                <a:lnTo>
                  <a:pt x="5726126" y="813664"/>
                </a:lnTo>
                <a:lnTo>
                  <a:pt x="5615102" y="749579"/>
                </a:lnTo>
                <a:lnTo>
                  <a:pt x="5729554" y="683514"/>
                </a:lnTo>
                <a:lnTo>
                  <a:pt x="5840578" y="747598"/>
                </a:lnTo>
                <a:close/>
                <a:moveTo>
                  <a:pt x="5608473" y="745693"/>
                </a:moveTo>
                <a:lnTo>
                  <a:pt x="5484114" y="673913"/>
                </a:lnTo>
                <a:lnTo>
                  <a:pt x="5598566" y="607847"/>
                </a:lnTo>
                <a:lnTo>
                  <a:pt x="5722925" y="679628"/>
                </a:lnTo>
                <a:lnTo>
                  <a:pt x="5608473" y="745693"/>
                </a:lnTo>
                <a:close/>
                <a:moveTo>
                  <a:pt x="5601767" y="749579"/>
                </a:moveTo>
                <a:lnTo>
                  <a:pt x="5480838" y="819379"/>
                </a:lnTo>
                <a:lnTo>
                  <a:pt x="5356479" y="747598"/>
                </a:lnTo>
                <a:lnTo>
                  <a:pt x="5477409" y="677799"/>
                </a:lnTo>
                <a:lnTo>
                  <a:pt x="5601767" y="749579"/>
                </a:lnTo>
                <a:close/>
                <a:moveTo>
                  <a:pt x="5349774" y="743712"/>
                </a:moveTo>
                <a:lnTo>
                  <a:pt x="5238750" y="679628"/>
                </a:lnTo>
                <a:lnTo>
                  <a:pt x="5359680" y="609829"/>
                </a:lnTo>
                <a:lnTo>
                  <a:pt x="5470703" y="673913"/>
                </a:lnTo>
                <a:lnTo>
                  <a:pt x="5349774" y="743712"/>
                </a:lnTo>
                <a:close/>
                <a:moveTo>
                  <a:pt x="5343068" y="747598"/>
                </a:moveTo>
                <a:lnTo>
                  <a:pt x="5228616" y="813664"/>
                </a:lnTo>
                <a:lnTo>
                  <a:pt x="5117592" y="749579"/>
                </a:lnTo>
                <a:lnTo>
                  <a:pt x="5232045" y="683514"/>
                </a:lnTo>
                <a:lnTo>
                  <a:pt x="5343068" y="747598"/>
                </a:lnTo>
                <a:close/>
                <a:moveTo>
                  <a:pt x="5110963" y="745693"/>
                </a:moveTo>
                <a:lnTo>
                  <a:pt x="4986604" y="673913"/>
                </a:lnTo>
                <a:lnTo>
                  <a:pt x="5101057" y="607847"/>
                </a:lnTo>
                <a:lnTo>
                  <a:pt x="5225415" y="679628"/>
                </a:lnTo>
                <a:lnTo>
                  <a:pt x="5110963" y="745693"/>
                </a:lnTo>
                <a:close/>
                <a:moveTo>
                  <a:pt x="5104333" y="749579"/>
                </a:moveTo>
                <a:lnTo>
                  <a:pt x="4983404" y="819379"/>
                </a:lnTo>
                <a:lnTo>
                  <a:pt x="4859046" y="747598"/>
                </a:lnTo>
                <a:lnTo>
                  <a:pt x="4979975" y="677799"/>
                </a:lnTo>
                <a:lnTo>
                  <a:pt x="5104333" y="749579"/>
                </a:lnTo>
                <a:close/>
                <a:moveTo>
                  <a:pt x="4852340" y="743712"/>
                </a:moveTo>
                <a:lnTo>
                  <a:pt x="4741316" y="679628"/>
                </a:lnTo>
                <a:lnTo>
                  <a:pt x="4862246" y="609829"/>
                </a:lnTo>
                <a:lnTo>
                  <a:pt x="4973269" y="673913"/>
                </a:lnTo>
                <a:lnTo>
                  <a:pt x="4852340" y="743712"/>
                </a:lnTo>
                <a:close/>
                <a:moveTo>
                  <a:pt x="4845634" y="747598"/>
                </a:moveTo>
                <a:lnTo>
                  <a:pt x="4731182" y="813664"/>
                </a:lnTo>
                <a:lnTo>
                  <a:pt x="4620159" y="749579"/>
                </a:lnTo>
                <a:lnTo>
                  <a:pt x="4734611" y="683514"/>
                </a:lnTo>
                <a:lnTo>
                  <a:pt x="4845634" y="747598"/>
                </a:lnTo>
                <a:close/>
                <a:moveTo>
                  <a:pt x="4613529" y="745693"/>
                </a:moveTo>
                <a:lnTo>
                  <a:pt x="4489171" y="673913"/>
                </a:lnTo>
                <a:lnTo>
                  <a:pt x="4603623" y="607847"/>
                </a:lnTo>
                <a:lnTo>
                  <a:pt x="4727981" y="679628"/>
                </a:lnTo>
                <a:lnTo>
                  <a:pt x="4613529" y="745693"/>
                </a:lnTo>
                <a:close/>
                <a:moveTo>
                  <a:pt x="4606824" y="749579"/>
                </a:moveTo>
                <a:lnTo>
                  <a:pt x="4485894" y="819379"/>
                </a:lnTo>
                <a:lnTo>
                  <a:pt x="4361536" y="747598"/>
                </a:lnTo>
                <a:lnTo>
                  <a:pt x="4482465" y="677799"/>
                </a:lnTo>
                <a:lnTo>
                  <a:pt x="4606824" y="749579"/>
                </a:lnTo>
                <a:close/>
                <a:moveTo>
                  <a:pt x="4354830" y="743712"/>
                </a:moveTo>
                <a:lnTo>
                  <a:pt x="4243807" y="679628"/>
                </a:lnTo>
                <a:lnTo>
                  <a:pt x="4364736" y="609829"/>
                </a:lnTo>
                <a:lnTo>
                  <a:pt x="4475760" y="673913"/>
                </a:lnTo>
                <a:lnTo>
                  <a:pt x="4354830" y="743712"/>
                </a:lnTo>
                <a:close/>
                <a:moveTo>
                  <a:pt x="4348125" y="747598"/>
                </a:moveTo>
                <a:lnTo>
                  <a:pt x="4233672" y="813664"/>
                </a:lnTo>
                <a:lnTo>
                  <a:pt x="4122649" y="749579"/>
                </a:lnTo>
                <a:lnTo>
                  <a:pt x="4237101" y="683514"/>
                </a:lnTo>
                <a:lnTo>
                  <a:pt x="4348125" y="747598"/>
                </a:lnTo>
                <a:close/>
                <a:moveTo>
                  <a:pt x="4116019" y="745693"/>
                </a:moveTo>
                <a:lnTo>
                  <a:pt x="3991661" y="673913"/>
                </a:lnTo>
                <a:lnTo>
                  <a:pt x="4106113" y="607847"/>
                </a:lnTo>
                <a:lnTo>
                  <a:pt x="4230472" y="679628"/>
                </a:lnTo>
                <a:lnTo>
                  <a:pt x="4116019" y="745693"/>
                </a:lnTo>
                <a:close/>
                <a:moveTo>
                  <a:pt x="4109390" y="749579"/>
                </a:moveTo>
                <a:lnTo>
                  <a:pt x="3988460" y="819379"/>
                </a:lnTo>
                <a:lnTo>
                  <a:pt x="3864102" y="747598"/>
                </a:lnTo>
                <a:lnTo>
                  <a:pt x="3985031" y="677799"/>
                </a:lnTo>
                <a:lnTo>
                  <a:pt x="4109390" y="749579"/>
                </a:lnTo>
                <a:close/>
                <a:moveTo>
                  <a:pt x="3857320" y="743712"/>
                </a:moveTo>
                <a:lnTo>
                  <a:pt x="3746297" y="679628"/>
                </a:lnTo>
                <a:lnTo>
                  <a:pt x="3867226" y="609829"/>
                </a:lnTo>
                <a:lnTo>
                  <a:pt x="3978250" y="673913"/>
                </a:lnTo>
                <a:lnTo>
                  <a:pt x="3857320" y="743712"/>
                </a:lnTo>
                <a:close/>
                <a:moveTo>
                  <a:pt x="3850691" y="747598"/>
                </a:moveTo>
                <a:lnTo>
                  <a:pt x="3736239" y="813664"/>
                </a:lnTo>
                <a:lnTo>
                  <a:pt x="3625215" y="749579"/>
                </a:lnTo>
                <a:lnTo>
                  <a:pt x="3739667" y="683514"/>
                </a:lnTo>
                <a:lnTo>
                  <a:pt x="3850691" y="747598"/>
                </a:lnTo>
                <a:close/>
                <a:moveTo>
                  <a:pt x="3618509" y="745693"/>
                </a:moveTo>
                <a:lnTo>
                  <a:pt x="3494151" y="673913"/>
                </a:lnTo>
                <a:lnTo>
                  <a:pt x="3608604" y="607847"/>
                </a:lnTo>
                <a:lnTo>
                  <a:pt x="3732962" y="679628"/>
                </a:lnTo>
                <a:lnTo>
                  <a:pt x="3618509" y="745693"/>
                </a:lnTo>
                <a:close/>
                <a:moveTo>
                  <a:pt x="3611880" y="749579"/>
                </a:moveTo>
                <a:lnTo>
                  <a:pt x="3490951" y="819379"/>
                </a:lnTo>
                <a:lnTo>
                  <a:pt x="3366592" y="747598"/>
                </a:lnTo>
                <a:lnTo>
                  <a:pt x="3487522" y="677799"/>
                </a:lnTo>
                <a:lnTo>
                  <a:pt x="3611880" y="749579"/>
                </a:lnTo>
                <a:close/>
                <a:moveTo>
                  <a:pt x="3359887" y="743712"/>
                </a:moveTo>
                <a:lnTo>
                  <a:pt x="3248863" y="679628"/>
                </a:lnTo>
                <a:lnTo>
                  <a:pt x="3369793" y="609829"/>
                </a:lnTo>
                <a:lnTo>
                  <a:pt x="3480816" y="673913"/>
                </a:lnTo>
                <a:lnTo>
                  <a:pt x="3359887" y="743712"/>
                </a:lnTo>
                <a:close/>
                <a:moveTo>
                  <a:pt x="3353181" y="747598"/>
                </a:moveTo>
                <a:lnTo>
                  <a:pt x="3238729" y="813664"/>
                </a:lnTo>
                <a:lnTo>
                  <a:pt x="3127705" y="749579"/>
                </a:lnTo>
                <a:lnTo>
                  <a:pt x="3242158" y="683514"/>
                </a:lnTo>
                <a:lnTo>
                  <a:pt x="3353181" y="747598"/>
                </a:lnTo>
                <a:close/>
                <a:moveTo>
                  <a:pt x="3121076" y="745693"/>
                </a:moveTo>
                <a:lnTo>
                  <a:pt x="2996717" y="673913"/>
                </a:lnTo>
                <a:lnTo>
                  <a:pt x="3111170" y="607847"/>
                </a:lnTo>
                <a:lnTo>
                  <a:pt x="3235528" y="679628"/>
                </a:lnTo>
                <a:lnTo>
                  <a:pt x="3121076" y="745693"/>
                </a:lnTo>
                <a:close/>
                <a:moveTo>
                  <a:pt x="3114370" y="749579"/>
                </a:moveTo>
                <a:lnTo>
                  <a:pt x="2993441" y="819379"/>
                </a:lnTo>
                <a:lnTo>
                  <a:pt x="2869082" y="747598"/>
                </a:lnTo>
                <a:lnTo>
                  <a:pt x="2990012" y="677799"/>
                </a:lnTo>
                <a:lnTo>
                  <a:pt x="3114370" y="749579"/>
                </a:lnTo>
                <a:close/>
                <a:moveTo>
                  <a:pt x="2862377" y="743712"/>
                </a:moveTo>
                <a:lnTo>
                  <a:pt x="2751354" y="679628"/>
                </a:lnTo>
                <a:lnTo>
                  <a:pt x="2872283" y="609829"/>
                </a:lnTo>
                <a:lnTo>
                  <a:pt x="2983306" y="673913"/>
                </a:lnTo>
                <a:lnTo>
                  <a:pt x="2862377" y="743712"/>
                </a:lnTo>
                <a:close/>
                <a:moveTo>
                  <a:pt x="2855671" y="747598"/>
                </a:moveTo>
                <a:lnTo>
                  <a:pt x="2741295" y="813664"/>
                </a:lnTo>
                <a:lnTo>
                  <a:pt x="2630272" y="749579"/>
                </a:lnTo>
                <a:lnTo>
                  <a:pt x="2744724" y="683514"/>
                </a:lnTo>
                <a:lnTo>
                  <a:pt x="2855671" y="747598"/>
                </a:lnTo>
                <a:close/>
                <a:moveTo>
                  <a:pt x="2623566" y="745693"/>
                </a:moveTo>
                <a:lnTo>
                  <a:pt x="2499208" y="673913"/>
                </a:lnTo>
                <a:lnTo>
                  <a:pt x="2613660" y="607847"/>
                </a:lnTo>
                <a:lnTo>
                  <a:pt x="2738019" y="679628"/>
                </a:lnTo>
                <a:lnTo>
                  <a:pt x="2623566" y="745693"/>
                </a:lnTo>
                <a:close/>
                <a:moveTo>
                  <a:pt x="2616937" y="749579"/>
                </a:moveTo>
                <a:lnTo>
                  <a:pt x="2496007" y="819379"/>
                </a:lnTo>
                <a:lnTo>
                  <a:pt x="2371649" y="747598"/>
                </a:lnTo>
                <a:lnTo>
                  <a:pt x="2492578" y="677799"/>
                </a:lnTo>
                <a:lnTo>
                  <a:pt x="2616937" y="749579"/>
                </a:lnTo>
                <a:close/>
                <a:moveTo>
                  <a:pt x="2364867" y="743712"/>
                </a:moveTo>
                <a:lnTo>
                  <a:pt x="2253844" y="679628"/>
                </a:lnTo>
                <a:lnTo>
                  <a:pt x="2374773" y="609829"/>
                </a:lnTo>
                <a:lnTo>
                  <a:pt x="2485797" y="673913"/>
                </a:lnTo>
                <a:lnTo>
                  <a:pt x="2364867" y="743712"/>
                </a:lnTo>
                <a:close/>
                <a:moveTo>
                  <a:pt x="2358238" y="747598"/>
                </a:moveTo>
                <a:lnTo>
                  <a:pt x="2243785" y="813664"/>
                </a:lnTo>
                <a:lnTo>
                  <a:pt x="2132762" y="749579"/>
                </a:lnTo>
                <a:lnTo>
                  <a:pt x="2247214" y="683514"/>
                </a:lnTo>
                <a:lnTo>
                  <a:pt x="2358238" y="747598"/>
                </a:lnTo>
                <a:close/>
                <a:moveTo>
                  <a:pt x="2126132" y="745693"/>
                </a:moveTo>
                <a:lnTo>
                  <a:pt x="2001774" y="673913"/>
                </a:lnTo>
                <a:lnTo>
                  <a:pt x="2116227" y="607847"/>
                </a:lnTo>
                <a:lnTo>
                  <a:pt x="2240585" y="679628"/>
                </a:lnTo>
                <a:lnTo>
                  <a:pt x="2126132" y="745693"/>
                </a:lnTo>
                <a:close/>
                <a:moveTo>
                  <a:pt x="2119427" y="749579"/>
                </a:moveTo>
                <a:lnTo>
                  <a:pt x="1998497" y="819379"/>
                </a:lnTo>
                <a:lnTo>
                  <a:pt x="1874139" y="747598"/>
                </a:lnTo>
                <a:lnTo>
                  <a:pt x="1995069" y="677799"/>
                </a:lnTo>
                <a:lnTo>
                  <a:pt x="2119427" y="749579"/>
                </a:lnTo>
                <a:close/>
                <a:moveTo>
                  <a:pt x="1867434" y="743712"/>
                </a:moveTo>
                <a:lnTo>
                  <a:pt x="1756410" y="679628"/>
                </a:lnTo>
                <a:lnTo>
                  <a:pt x="1877339" y="609829"/>
                </a:lnTo>
                <a:lnTo>
                  <a:pt x="1988363" y="673913"/>
                </a:lnTo>
                <a:lnTo>
                  <a:pt x="1867434" y="743712"/>
                </a:lnTo>
                <a:close/>
                <a:moveTo>
                  <a:pt x="1860728" y="747598"/>
                </a:moveTo>
                <a:lnTo>
                  <a:pt x="1746275" y="813664"/>
                </a:lnTo>
                <a:lnTo>
                  <a:pt x="1635252" y="749579"/>
                </a:lnTo>
                <a:lnTo>
                  <a:pt x="1749704" y="683514"/>
                </a:lnTo>
                <a:lnTo>
                  <a:pt x="1860728" y="747598"/>
                </a:lnTo>
                <a:close/>
                <a:moveTo>
                  <a:pt x="1628623" y="745693"/>
                </a:moveTo>
                <a:lnTo>
                  <a:pt x="1504264" y="673913"/>
                </a:lnTo>
                <a:lnTo>
                  <a:pt x="1618717" y="607847"/>
                </a:lnTo>
                <a:lnTo>
                  <a:pt x="1743075" y="679628"/>
                </a:lnTo>
                <a:lnTo>
                  <a:pt x="1628623" y="745693"/>
                </a:lnTo>
                <a:close/>
                <a:moveTo>
                  <a:pt x="1621917" y="749579"/>
                </a:moveTo>
                <a:lnTo>
                  <a:pt x="1500988" y="819379"/>
                </a:lnTo>
                <a:lnTo>
                  <a:pt x="1376629" y="747598"/>
                </a:lnTo>
                <a:lnTo>
                  <a:pt x="1497559" y="677799"/>
                </a:lnTo>
                <a:lnTo>
                  <a:pt x="1621917" y="749579"/>
                </a:lnTo>
                <a:close/>
                <a:moveTo>
                  <a:pt x="1369924" y="743712"/>
                </a:moveTo>
                <a:lnTo>
                  <a:pt x="1258900" y="679628"/>
                </a:lnTo>
                <a:lnTo>
                  <a:pt x="1379830" y="609829"/>
                </a:lnTo>
                <a:lnTo>
                  <a:pt x="1490853" y="673913"/>
                </a:lnTo>
                <a:lnTo>
                  <a:pt x="1369924" y="743712"/>
                </a:lnTo>
                <a:close/>
                <a:moveTo>
                  <a:pt x="1363294" y="747598"/>
                </a:moveTo>
                <a:lnTo>
                  <a:pt x="1248842" y="813664"/>
                </a:lnTo>
                <a:lnTo>
                  <a:pt x="1137819" y="749579"/>
                </a:lnTo>
                <a:lnTo>
                  <a:pt x="1252271" y="683514"/>
                </a:lnTo>
                <a:lnTo>
                  <a:pt x="1363294" y="747598"/>
                </a:lnTo>
                <a:close/>
                <a:moveTo>
                  <a:pt x="1131113" y="745693"/>
                </a:moveTo>
                <a:lnTo>
                  <a:pt x="1006754" y="673913"/>
                </a:lnTo>
                <a:lnTo>
                  <a:pt x="1121207" y="607847"/>
                </a:lnTo>
                <a:lnTo>
                  <a:pt x="1245565" y="679628"/>
                </a:lnTo>
                <a:lnTo>
                  <a:pt x="1131113" y="745693"/>
                </a:lnTo>
                <a:close/>
                <a:moveTo>
                  <a:pt x="1124484" y="749579"/>
                </a:moveTo>
                <a:lnTo>
                  <a:pt x="1003554" y="819379"/>
                </a:lnTo>
                <a:lnTo>
                  <a:pt x="879196" y="747598"/>
                </a:lnTo>
                <a:lnTo>
                  <a:pt x="1000125" y="677799"/>
                </a:lnTo>
                <a:lnTo>
                  <a:pt x="1124484" y="749579"/>
                </a:lnTo>
                <a:close/>
                <a:moveTo>
                  <a:pt x="872490" y="743712"/>
                </a:moveTo>
                <a:lnTo>
                  <a:pt x="761467" y="679628"/>
                </a:lnTo>
                <a:lnTo>
                  <a:pt x="882396" y="609829"/>
                </a:lnTo>
                <a:lnTo>
                  <a:pt x="993419" y="673913"/>
                </a:lnTo>
                <a:lnTo>
                  <a:pt x="872490" y="743712"/>
                </a:lnTo>
                <a:close/>
                <a:moveTo>
                  <a:pt x="865784" y="747598"/>
                </a:moveTo>
                <a:lnTo>
                  <a:pt x="751332" y="813664"/>
                </a:lnTo>
                <a:lnTo>
                  <a:pt x="640309" y="749579"/>
                </a:lnTo>
                <a:lnTo>
                  <a:pt x="754761" y="683514"/>
                </a:lnTo>
                <a:lnTo>
                  <a:pt x="865784" y="747598"/>
                </a:lnTo>
                <a:close/>
                <a:moveTo>
                  <a:pt x="633679" y="745693"/>
                </a:moveTo>
                <a:lnTo>
                  <a:pt x="509321" y="673913"/>
                </a:lnTo>
                <a:lnTo>
                  <a:pt x="623773" y="607847"/>
                </a:lnTo>
                <a:lnTo>
                  <a:pt x="748132" y="679628"/>
                </a:lnTo>
                <a:lnTo>
                  <a:pt x="633679" y="745693"/>
                </a:lnTo>
                <a:close/>
                <a:moveTo>
                  <a:pt x="744703" y="817474"/>
                </a:moveTo>
                <a:lnTo>
                  <a:pt x="623697" y="887349"/>
                </a:lnTo>
                <a:lnTo>
                  <a:pt x="512674" y="823265"/>
                </a:lnTo>
                <a:lnTo>
                  <a:pt x="633603" y="753466"/>
                </a:lnTo>
                <a:lnTo>
                  <a:pt x="744703" y="817474"/>
                </a:lnTo>
                <a:close/>
                <a:moveTo>
                  <a:pt x="748055" y="966826"/>
                </a:moveTo>
                <a:lnTo>
                  <a:pt x="633603" y="1032891"/>
                </a:lnTo>
                <a:lnTo>
                  <a:pt x="509245" y="961111"/>
                </a:lnTo>
                <a:lnTo>
                  <a:pt x="623697" y="895045"/>
                </a:lnTo>
                <a:lnTo>
                  <a:pt x="748055" y="966826"/>
                </a:lnTo>
                <a:close/>
                <a:moveTo>
                  <a:pt x="744703" y="1104671"/>
                </a:moveTo>
                <a:lnTo>
                  <a:pt x="623773" y="1174471"/>
                </a:lnTo>
                <a:lnTo>
                  <a:pt x="512750" y="1110386"/>
                </a:lnTo>
                <a:lnTo>
                  <a:pt x="633679" y="1040587"/>
                </a:lnTo>
                <a:lnTo>
                  <a:pt x="744703" y="1104671"/>
                </a:lnTo>
                <a:close/>
                <a:moveTo>
                  <a:pt x="748132" y="1254100"/>
                </a:moveTo>
                <a:lnTo>
                  <a:pt x="633679" y="1320165"/>
                </a:lnTo>
                <a:lnTo>
                  <a:pt x="509321" y="1248385"/>
                </a:lnTo>
                <a:lnTo>
                  <a:pt x="623773" y="1182319"/>
                </a:lnTo>
                <a:lnTo>
                  <a:pt x="748132" y="1254100"/>
                </a:lnTo>
                <a:close/>
                <a:moveTo>
                  <a:pt x="744703" y="1391945"/>
                </a:moveTo>
                <a:lnTo>
                  <a:pt x="623773" y="1461745"/>
                </a:lnTo>
                <a:lnTo>
                  <a:pt x="512750" y="1397660"/>
                </a:lnTo>
                <a:lnTo>
                  <a:pt x="633679" y="1327861"/>
                </a:lnTo>
                <a:lnTo>
                  <a:pt x="744703" y="1391945"/>
                </a:lnTo>
                <a:close/>
                <a:moveTo>
                  <a:pt x="748132" y="1541297"/>
                </a:moveTo>
                <a:lnTo>
                  <a:pt x="633679" y="1607363"/>
                </a:lnTo>
                <a:lnTo>
                  <a:pt x="509321" y="1535582"/>
                </a:lnTo>
                <a:lnTo>
                  <a:pt x="623773" y="1469517"/>
                </a:lnTo>
                <a:lnTo>
                  <a:pt x="748132" y="1541297"/>
                </a:lnTo>
                <a:close/>
                <a:moveTo>
                  <a:pt x="744703" y="1679143"/>
                </a:moveTo>
                <a:lnTo>
                  <a:pt x="623773" y="1748942"/>
                </a:lnTo>
                <a:lnTo>
                  <a:pt x="512750" y="1684858"/>
                </a:lnTo>
                <a:lnTo>
                  <a:pt x="633679" y="1615059"/>
                </a:lnTo>
                <a:lnTo>
                  <a:pt x="744703" y="1679143"/>
                </a:lnTo>
                <a:close/>
                <a:moveTo>
                  <a:pt x="748132" y="1828495"/>
                </a:moveTo>
                <a:lnTo>
                  <a:pt x="633679" y="1894561"/>
                </a:lnTo>
                <a:lnTo>
                  <a:pt x="509321" y="1822780"/>
                </a:lnTo>
                <a:lnTo>
                  <a:pt x="623773" y="1756715"/>
                </a:lnTo>
                <a:lnTo>
                  <a:pt x="748132" y="1828495"/>
                </a:lnTo>
                <a:close/>
                <a:moveTo>
                  <a:pt x="744703" y="1966417"/>
                </a:moveTo>
                <a:lnTo>
                  <a:pt x="623773" y="2036216"/>
                </a:lnTo>
                <a:lnTo>
                  <a:pt x="512750" y="1972132"/>
                </a:lnTo>
                <a:lnTo>
                  <a:pt x="633679" y="1902333"/>
                </a:lnTo>
                <a:lnTo>
                  <a:pt x="744703" y="1966417"/>
                </a:lnTo>
                <a:close/>
                <a:moveTo>
                  <a:pt x="748132" y="2115769"/>
                </a:moveTo>
                <a:lnTo>
                  <a:pt x="633679" y="2181835"/>
                </a:lnTo>
                <a:lnTo>
                  <a:pt x="509321" y="2110054"/>
                </a:lnTo>
                <a:lnTo>
                  <a:pt x="623773" y="2043989"/>
                </a:lnTo>
                <a:lnTo>
                  <a:pt x="748132" y="2115769"/>
                </a:lnTo>
                <a:close/>
                <a:moveTo>
                  <a:pt x="744703" y="2253615"/>
                </a:moveTo>
                <a:lnTo>
                  <a:pt x="623773" y="2323414"/>
                </a:lnTo>
                <a:lnTo>
                  <a:pt x="512750" y="2259330"/>
                </a:lnTo>
                <a:lnTo>
                  <a:pt x="633679" y="2189531"/>
                </a:lnTo>
                <a:lnTo>
                  <a:pt x="744703" y="2253615"/>
                </a:lnTo>
                <a:close/>
                <a:moveTo>
                  <a:pt x="748132" y="2402967"/>
                </a:moveTo>
                <a:lnTo>
                  <a:pt x="633679" y="2469032"/>
                </a:lnTo>
                <a:lnTo>
                  <a:pt x="509321" y="2397252"/>
                </a:lnTo>
                <a:lnTo>
                  <a:pt x="623773" y="2331187"/>
                </a:lnTo>
                <a:lnTo>
                  <a:pt x="748132" y="2402967"/>
                </a:lnTo>
                <a:close/>
                <a:moveTo>
                  <a:pt x="744703" y="2540813"/>
                </a:moveTo>
                <a:lnTo>
                  <a:pt x="623773" y="2610612"/>
                </a:lnTo>
                <a:lnTo>
                  <a:pt x="512750" y="2546528"/>
                </a:lnTo>
                <a:lnTo>
                  <a:pt x="633679" y="2476729"/>
                </a:lnTo>
                <a:lnTo>
                  <a:pt x="744703" y="2540813"/>
                </a:lnTo>
                <a:close/>
                <a:moveTo>
                  <a:pt x="748132" y="2690165"/>
                </a:moveTo>
                <a:lnTo>
                  <a:pt x="633679" y="2756230"/>
                </a:lnTo>
                <a:lnTo>
                  <a:pt x="509321" y="2684450"/>
                </a:lnTo>
                <a:lnTo>
                  <a:pt x="623773" y="2618384"/>
                </a:lnTo>
                <a:lnTo>
                  <a:pt x="748132" y="2690165"/>
                </a:lnTo>
                <a:close/>
                <a:moveTo>
                  <a:pt x="744703" y="2828087"/>
                </a:moveTo>
                <a:lnTo>
                  <a:pt x="623773" y="2897886"/>
                </a:lnTo>
                <a:lnTo>
                  <a:pt x="512750" y="2833802"/>
                </a:lnTo>
                <a:lnTo>
                  <a:pt x="633679" y="2764003"/>
                </a:lnTo>
                <a:lnTo>
                  <a:pt x="744703" y="2828087"/>
                </a:lnTo>
                <a:close/>
                <a:moveTo>
                  <a:pt x="748132" y="2977439"/>
                </a:moveTo>
                <a:lnTo>
                  <a:pt x="633679" y="3043504"/>
                </a:lnTo>
                <a:lnTo>
                  <a:pt x="509321" y="2971724"/>
                </a:lnTo>
                <a:lnTo>
                  <a:pt x="623773" y="2905659"/>
                </a:lnTo>
                <a:lnTo>
                  <a:pt x="748132" y="2977439"/>
                </a:lnTo>
                <a:close/>
                <a:moveTo>
                  <a:pt x="744703" y="3115285"/>
                </a:moveTo>
                <a:lnTo>
                  <a:pt x="623773" y="3185084"/>
                </a:lnTo>
                <a:lnTo>
                  <a:pt x="512750" y="3121000"/>
                </a:lnTo>
                <a:lnTo>
                  <a:pt x="633679" y="3051201"/>
                </a:lnTo>
                <a:lnTo>
                  <a:pt x="744703" y="3115285"/>
                </a:lnTo>
                <a:close/>
                <a:moveTo>
                  <a:pt x="748132" y="3264637"/>
                </a:moveTo>
                <a:lnTo>
                  <a:pt x="633679" y="3330702"/>
                </a:lnTo>
                <a:lnTo>
                  <a:pt x="509321" y="3258922"/>
                </a:lnTo>
                <a:lnTo>
                  <a:pt x="623773" y="3192856"/>
                </a:lnTo>
                <a:lnTo>
                  <a:pt x="748132" y="3264637"/>
                </a:lnTo>
                <a:close/>
                <a:moveTo>
                  <a:pt x="744703" y="3402482"/>
                </a:moveTo>
                <a:lnTo>
                  <a:pt x="623773" y="3472282"/>
                </a:lnTo>
                <a:lnTo>
                  <a:pt x="512750" y="3408197"/>
                </a:lnTo>
                <a:lnTo>
                  <a:pt x="633679" y="3338398"/>
                </a:lnTo>
                <a:lnTo>
                  <a:pt x="744703" y="3402482"/>
                </a:lnTo>
                <a:close/>
                <a:moveTo>
                  <a:pt x="748132" y="3551834"/>
                </a:moveTo>
                <a:lnTo>
                  <a:pt x="633679" y="3617900"/>
                </a:lnTo>
                <a:lnTo>
                  <a:pt x="509321" y="3546119"/>
                </a:lnTo>
                <a:lnTo>
                  <a:pt x="623773" y="3480054"/>
                </a:lnTo>
                <a:lnTo>
                  <a:pt x="748132" y="3551834"/>
                </a:lnTo>
                <a:close/>
                <a:moveTo>
                  <a:pt x="744703" y="3689757"/>
                </a:moveTo>
                <a:lnTo>
                  <a:pt x="623773" y="3759556"/>
                </a:lnTo>
                <a:lnTo>
                  <a:pt x="512750" y="3695472"/>
                </a:lnTo>
                <a:lnTo>
                  <a:pt x="633679" y="3625672"/>
                </a:lnTo>
                <a:lnTo>
                  <a:pt x="744703" y="3689757"/>
                </a:lnTo>
                <a:close/>
                <a:moveTo>
                  <a:pt x="748132" y="3839109"/>
                </a:moveTo>
                <a:lnTo>
                  <a:pt x="633679" y="3905174"/>
                </a:lnTo>
                <a:lnTo>
                  <a:pt x="509321" y="3833394"/>
                </a:lnTo>
                <a:lnTo>
                  <a:pt x="623773" y="3767328"/>
                </a:lnTo>
                <a:lnTo>
                  <a:pt x="748132" y="3839109"/>
                </a:lnTo>
                <a:close/>
                <a:moveTo>
                  <a:pt x="744703" y="3976954"/>
                </a:moveTo>
                <a:lnTo>
                  <a:pt x="623773" y="4046754"/>
                </a:lnTo>
                <a:lnTo>
                  <a:pt x="512750" y="3982669"/>
                </a:lnTo>
                <a:lnTo>
                  <a:pt x="633679" y="3912870"/>
                </a:lnTo>
                <a:lnTo>
                  <a:pt x="744703" y="3976954"/>
                </a:lnTo>
                <a:close/>
                <a:moveTo>
                  <a:pt x="748132" y="4126306"/>
                </a:moveTo>
                <a:lnTo>
                  <a:pt x="633679" y="4192372"/>
                </a:lnTo>
                <a:lnTo>
                  <a:pt x="509321" y="4120591"/>
                </a:lnTo>
                <a:lnTo>
                  <a:pt x="623773" y="4054526"/>
                </a:lnTo>
                <a:lnTo>
                  <a:pt x="748132" y="4126306"/>
                </a:lnTo>
                <a:close/>
                <a:moveTo>
                  <a:pt x="744703" y="4264152"/>
                </a:moveTo>
                <a:lnTo>
                  <a:pt x="623773" y="4333952"/>
                </a:lnTo>
                <a:lnTo>
                  <a:pt x="512750" y="4269867"/>
                </a:lnTo>
                <a:lnTo>
                  <a:pt x="633679" y="4200068"/>
                </a:lnTo>
                <a:lnTo>
                  <a:pt x="744703" y="4264152"/>
                </a:lnTo>
                <a:close/>
                <a:moveTo>
                  <a:pt x="748132" y="4413504"/>
                </a:moveTo>
                <a:lnTo>
                  <a:pt x="633679" y="4479570"/>
                </a:lnTo>
                <a:lnTo>
                  <a:pt x="509321" y="4407789"/>
                </a:lnTo>
                <a:lnTo>
                  <a:pt x="623773" y="4341724"/>
                </a:lnTo>
                <a:lnTo>
                  <a:pt x="748132" y="4413504"/>
                </a:lnTo>
                <a:close/>
                <a:moveTo>
                  <a:pt x="744703" y="4551426"/>
                </a:moveTo>
                <a:lnTo>
                  <a:pt x="623773" y="4621226"/>
                </a:lnTo>
                <a:lnTo>
                  <a:pt x="512750" y="4557141"/>
                </a:lnTo>
                <a:lnTo>
                  <a:pt x="633679" y="4487342"/>
                </a:lnTo>
                <a:lnTo>
                  <a:pt x="744703" y="4551426"/>
                </a:lnTo>
                <a:close/>
                <a:moveTo>
                  <a:pt x="748132" y="4700778"/>
                </a:moveTo>
                <a:lnTo>
                  <a:pt x="633679" y="4766844"/>
                </a:lnTo>
                <a:lnTo>
                  <a:pt x="509321" y="4695063"/>
                </a:lnTo>
                <a:lnTo>
                  <a:pt x="623773" y="4628998"/>
                </a:lnTo>
                <a:lnTo>
                  <a:pt x="748132" y="4700778"/>
                </a:lnTo>
                <a:close/>
                <a:moveTo>
                  <a:pt x="744703" y="4838624"/>
                </a:moveTo>
                <a:lnTo>
                  <a:pt x="623697" y="4908423"/>
                </a:lnTo>
                <a:lnTo>
                  <a:pt x="512674" y="4844339"/>
                </a:lnTo>
                <a:lnTo>
                  <a:pt x="633603" y="4774540"/>
                </a:lnTo>
                <a:lnTo>
                  <a:pt x="744703" y="4838624"/>
                </a:lnTo>
                <a:close/>
                <a:moveTo>
                  <a:pt x="748132" y="4987976"/>
                </a:moveTo>
                <a:lnTo>
                  <a:pt x="633679" y="5054042"/>
                </a:lnTo>
                <a:lnTo>
                  <a:pt x="509321" y="4982261"/>
                </a:lnTo>
                <a:lnTo>
                  <a:pt x="623773" y="4916196"/>
                </a:lnTo>
                <a:lnTo>
                  <a:pt x="748132" y="4987976"/>
                </a:lnTo>
                <a:close/>
                <a:moveTo>
                  <a:pt x="744703" y="5125822"/>
                </a:moveTo>
                <a:lnTo>
                  <a:pt x="623697" y="5195697"/>
                </a:lnTo>
                <a:lnTo>
                  <a:pt x="512674" y="5131613"/>
                </a:lnTo>
                <a:lnTo>
                  <a:pt x="633603" y="5061814"/>
                </a:lnTo>
                <a:lnTo>
                  <a:pt x="744703" y="5125822"/>
                </a:lnTo>
                <a:close/>
                <a:moveTo>
                  <a:pt x="748132" y="5275174"/>
                </a:moveTo>
                <a:lnTo>
                  <a:pt x="633679" y="5341239"/>
                </a:lnTo>
                <a:lnTo>
                  <a:pt x="509321" y="5269459"/>
                </a:lnTo>
                <a:lnTo>
                  <a:pt x="623773" y="5203393"/>
                </a:lnTo>
                <a:lnTo>
                  <a:pt x="748132" y="5275174"/>
                </a:lnTo>
                <a:close/>
                <a:moveTo>
                  <a:pt x="744703" y="5413096"/>
                </a:moveTo>
                <a:lnTo>
                  <a:pt x="623773" y="5482895"/>
                </a:lnTo>
                <a:lnTo>
                  <a:pt x="512750" y="5418811"/>
                </a:lnTo>
                <a:lnTo>
                  <a:pt x="633679" y="5349011"/>
                </a:lnTo>
                <a:lnTo>
                  <a:pt x="744703" y="5413096"/>
                </a:lnTo>
                <a:close/>
                <a:moveTo>
                  <a:pt x="748132" y="5562448"/>
                </a:moveTo>
                <a:lnTo>
                  <a:pt x="633679" y="5628513"/>
                </a:lnTo>
                <a:lnTo>
                  <a:pt x="509321" y="5556733"/>
                </a:lnTo>
                <a:lnTo>
                  <a:pt x="623773" y="5490667"/>
                </a:lnTo>
                <a:lnTo>
                  <a:pt x="748132" y="5562448"/>
                </a:lnTo>
                <a:close/>
                <a:moveTo>
                  <a:pt x="744703" y="5700294"/>
                </a:moveTo>
                <a:lnTo>
                  <a:pt x="623773" y="5770093"/>
                </a:lnTo>
                <a:lnTo>
                  <a:pt x="512750" y="5706009"/>
                </a:lnTo>
                <a:lnTo>
                  <a:pt x="633679" y="5636209"/>
                </a:lnTo>
                <a:lnTo>
                  <a:pt x="744703" y="5700294"/>
                </a:lnTo>
                <a:close/>
                <a:moveTo>
                  <a:pt x="748055" y="5849646"/>
                </a:moveTo>
                <a:lnTo>
                  <a:pt x="633603" y="5915711"/>
                </a:lnTo>
                <a:lnTo>
                  <a:pt x="509245" y="5843931"/>
                </a:lnTo>
                <a:lnTo>
                  <a:pt x="623697" y="5777865"/>
                </a:lnTo>
                <a:lnTo>
                  <a:pt x="748055" y="5849646"/>
                </a:lnTo>
                <a:close/>
                <a:moveTo>
                  <a:pt x="744703" y="5987492"/>
                </a:moveTo>
                <a:lnTo>
                  <a:pt x="623773" y="6057291"/>
                </a:lnTo>
                <a:lnTo>
                  <a:pt x="512750" y="5993207"/>
                </a:lnTo>
                <a:lnTo>
                  <a:pt x="633679" y="5923407"/>
                </a:lnTo>
                <a:lnTo>
                  <a:pt x="744703" y="5987492"/>
                </a:lnTo>
                <a:close/>
                <a:moveTo>
                  <a:pt x="748132" y="6136843"/>
                </a:moveTo>
                <a:lnTo>
                  <a:pt x="633679" y="6202909"/>
                </a:lnTo>
                <a:lnTo>
                  <a:pt x="509321" y="6131128"/>
                </a:lnTo>
                <a:lnTo>
                  <a:pt x="623773" y="6065063"/>
                </a:lnTo>
                <a:lnTo>
                  <a:pt x="748132" y="6136843"/>
                </a:lnTo>
                <a:close/>
                <a:moveTo>
                  <a:pt x="754761" y="6140730"/>
                </a:moveTo>
                <a:lnTo>
                  <a:pt x="865784" y="6204814"/>
                </a:lnTo>
                <a:lnTo>
                  <a:pt x="751332" y="6270879"/>
                </a:lnTo>
                <a:lnTo>
                  <a:pt x="640309" y="6206795"/>
                </a:lnTo>
                <a:lnTo>
                  <a:pt x="754761" y="6140730"/>
                </a:lnTo>
                <a:close/>
                <a:moveTo>
                  <a:pt x="761467" y="6136843"/>
                </a:moveTo>
                <a:lnTo>
                  <a:pt x="882396" y="6067044"/>
                </a:lnTo>
                <a:lnTo>
                  <a:pt x="993419" y="6131128"/>
                </a:lnTo>
                <a:lnTo>
                  <a:pt x="872490" y="6200928"/>
                </a:lnTo>
                <a:lnTo>
                  <a:pt x="761467" y="6136843"/>
                </a:lnTo>
                <a:close/>
                <a:moveTo>
                  <a:pt x="1000049" y="6135015"/>
                </a:moveTo>
                <a:lnTo>
                  <a:pt x="1124407" y="6206795"/>
                </a:lnTo>
                <a:lnTo>
                  <a:pt x="1003478" y="6276594"/>
                </a:lnTo>
                <a:lnTo>
                  <a:pt x="879119" y="6204814"/>
                </a:lnTo>
                <a:lnTo>
                  <a:pt x="1000049" y="6135015"/>
                </a:lnTo>
                <a:close/>
                <a:moveTo>
                  <a:pt x="1006754" y="6131128"/>
                </a:moveTo>
                <a:lnTo>
                  <a:pt x="1121207" y="6065063"/>
                </a:lnTo>
                <a:lnTo>
                  <a:pt x="1245565" y="6136843"/>
                </a:lnTo>
                <a:lnTo>
                  <a:pt x="1131113" y="6202909"/>
                </a:lnTo>
                <a:lnTo>
                  <a:pt x="1006754" y="6131128"/>
                </a:lnTo>
                <a:close/>
                <a:moveTo>
                  <a:pt x="1252271" y="6140730"/>
                </a:moveTo>
                <a:lnTo>
                  <a:pt x="1363294" y="6204814"/>
                </a:lnTo>
                <a:lnTo>
                  <a:pt x="1248842" y="6270879"/>
                </a:lnTo>
                <a:lnTo>
                  <a:pt x="1137819" y="6206795"/>
                </a:lnTo>
                <a:lnTo>
                  <a:pt x="1252271" y="6140730"/>
                </a:lnTo>
                <a:close/>
                <a:moveTo>
                  <a:pt x="1258900" y="6136843"/>
                </a:moveTo>
                <a:lnTo>
                  <a:pt x="1379830" y="6067044"/>
                </a:lnTo>
                <a:lnTo>
                  <a:pt x="1490853" y="6131128"/>
                </a:lnTo>
                <a:lnTo>
                  <a:pt x="1369924" y="6200928"/>
                </a:lnTo>
                <a:lnTo>
                  <a:pt x="1258900" y="6136843"/>
                </a:lnTo>
                <a:close/>
                <a:moveTo>
                  <a:pt x="1497559" y="6135015"/>
                </a:moveTo>
                <a:lnTo>
                  <a:pt x="1621917" y="6206795"/>
                </a:lnTo>
                <a:lnTo>
                  <a:pt x="1500988" y="6276594"/>
                </a:lnTo>
                <a:lnTo>
                  <a:pt x="1376629" y="6204814"/>
                </a:lnTo>
                <a:lnTo>
                  <a:pt x="1497559" y="6135015"/>
                </a:lnTo>
                <a:close/>
                <a:moveTo>
                  <a:pt x="1504264" y="6131128"/>
                </a:moveTo>
                <a:lnTo>
                  <a:pt x="1618717" y="6065063"/>
                </a:lnTo>
                <a:lnTo>
                  <a:pt x="1743075" y="6136843"/>
                </a:lnTo>
                <a:lnTo>
                  <a:pt x="1628623" y="6202909"/>
                </a:lnTo>
                <a:lnTo>
                  <a:pt x="1504264" y="6131128"/>
                </a:lnTo>
                <a:close/>
                <a:moveTo>
                  <a:pt x="1749704" y="6140730"/>
                </a:moveTo>
                <a:lnTo>
                  <a:pt x="1860728" y="6204814"/>
                </a:lnTo>
                <a:lnTo>
                  <a:pt x="1746275" y="6270879"/>
                </a:lnTo>
                <a:lnTo>
                  <a:pt x="1635252" y="6206795"/>
                </a:lnTo>
                <a:lnTo>
                  <a:pt x="1749704" y="6140730"/>
                </a:lnTo>
                <a:close/>
                <a:moveTo>
                  <a:pt x="1756410" y="6136843"/>
                </a:moveTo>
                <a:lnTo>
                  <a:pt x="1877339" y="6067044"/>
                </a:lnTo>
                <a:lnTo>
                  <a:pt x="1988363" y="6131128"/>
                </a:lnTo>
                <a:lnTo>
                  <a:pt x="1867434" y="6200928"/>
                </a:lnTo>
                <a:lnTo>
                  <a:pt x="1756410" y="6136843"/>
                </a:lnTo>
                <a:close/>
                <a:moveTo>
                  <a:pt x="1995069" y="6135015"/>
                </a:moveTo>
                <a:lnTo>
                  <a:pt x="2119427" y="6206795"/>
                </a:lnTo>
                <a:lnTo>
                  <a:pt x="1998497" y="6276594"/>
                </a:lnTo>
                <a:lnTo>
                  <a:pt x="1874139" y="6204814"/>
                </a:lnTo>
                <a:lnTo>
                  <a:pt x="1995069" y="6135015"/>
                </a:lnTo>
                <a:close/>
                <a:moveTo>
                  <a:pt x="2001698" y="6131128"/>
                </a:moveTo>
                <a:lnTo>
                  <a:pt x="2116150" y="6065063"/>
                </a:lnTo>
                <a:lnTo>
                  <a:pt x="2240509" y="6136843"/>
                </a:lnTo>
                <a:lnTo>
                  <a:pt x="2126056" y="6202909"/>
                </a:lnTo>
                <a:lnTo>
                  <a:pt x="2001698" y="6131128"/>
                </a:lnTo>
                <a:close/>
                <a:moveTo>
                  <a:pt x="2247214" y="6140730"/>
                </a:moveTo>
                <a:lnTo>
                  <a:pt x="2358238" y="6204814"/>
                </a:lnTo>
                <a:lnTo>
                  <a:pt x="2243785" y="6270879"/>
                </a:lnTo>
                <a:lnTo>
                  <a:pt x="2132762" y="6206795"/>
                </a:lnTo>
                <a:lnTo>
                  <a:pt x="2247214" y="6140730"/>
                </a:lnTo>
                <a:close/>
                <a:moveTo>
                  <a:pt x="2253920" y="6136843"/>
                </a:moveTo>
                <a:lnTo>
                  <a:pt x="2374849" y="6067044"/>
                </a:lnTo>
                <a:lnTo>
                  <a:pt x="2485873" y="6131128"/>
                </a:lnTo>
                <a:lnTo>
                  <a:pt x="2364943" y="6200928"/>
                </a:lnTo>
                <a:lnTo>
                  <a:pt x="2253920" y="6136843"/>
                </a:lnTo>
                <a:close/>
                <a:moveTo>
                  <a:pt x="2492578" y="6135015"/>
                </a:moveTo>
                <a:lnTo>
                  <a:pt x="2616937" y="6206795"/>
                </a:lnTo>
                <a:lnTo>
                  <a:pt x="2496007" y="6276594"/>
                </a:lnTo>
                <a:lnTo>
                  <a:pt x="2371649" y="6204814"/>
                </a:lnTo>
                <a:lnTo>
                  <a:pt x="2492578" y="6135015"/>
                </a:lnTo>
                <a:close/>
                <a:moveTo>
                  <a:pt x="2499208" y="6131128"/>
                </a:moveTo>
                <a:lnTo>
                  <a:pt x="2613660" y="6065063"/>
                </a:lnTo>
                <a:lnTo>
                  <a:pt x="2738019" y="6136843"/>
                </a:lnTo>
                <a:lnTo>
                  <a:pt x="2623566" y="6202909"/>
                </a:lnTo>
                <a:lnTo>
                  <a:pt x="2499208" y="6131128"/>
                </a:lnTo>
                <a:close/>
                <a:moveTo>
                  <a:pt x="2744724" y="6140730"/>
                </a:moveTo>
                <a:lnTo>
                  <a:pt x="2855747" y="6204814"/>
                </a:lnTo>
                <a:lnTo>
                  <a:pt x="2741295" y="6270879"/>
                </a:lnTo>
                <a:lnTo>
                  <a:pt x="2630272" y="6206795"/>
                </a:lnTo>
                <a:lnTo>
                  <a:pt x="2744724" y="6140730"/>
                </a:lnTo>
                <a:close/>
                <a:moveTo>
                  <a:pt x="2751354" y="6136843"/>
                </a:moveTo>
                <a:lnTo>
                  <a:pt x="2872283" y="6067044"/>
                </a:lnTo>
                <a:lnTo>
                  <a:pt x="2983306" y="6131128"/>
                </a:lnTo>
                <a:lnTo>
                  <a:pt x="2862377" y="6200928"/>
                </a:lnTo>
                <a:lnTo>
                  <a:pt x="2751354" y="6136843"/>
                </a:lnTo>
                <a:close/>
                <a:moveTo>
                  <a:pt x="2990012" y="6135015"/>
                </a:moveTo>
                <a:lnTo>
                  <a:pt x="3114370" y="6206795"/>
                </a:lnTo>
                <a:lnTo>
                  <a:pt x="2993441" y="6276594"/>
                </a:lnTo>
                <a:lnTo>
                  <a:pt x="2869082" y="6204814"/>
                </a:lnTo>
                <a:lnTo>
                  <a:pt x="2990012" y="6135015"/>
                </a:lnTo>
                <a:close/>
                <a:moveTo>
                  <a:pt x="2996641" y="6131128"/>
                </a:moveTo>
                <a:lnTo>
                  <a:pt x="3111094" y="6065063"/>
                </a:lnTo>
                <a:lnTo>
                  <a:pt x="3235452" y="6136843"/>
                </a:lnTo>
                <a:lnTo>
                  <a:pt x="3121000" y="6202909"/>
                </a:lnTo>
                <a:lnTo>
                  <a:pt x="2996641" y="6131128"/>
                </a:lnTo>
                <a:close/>
                <a:moveTo>
                  <a:pt x="3242158" y="6140730"/>
                </a:moveTo>
                <a:lnTo>
                  <a:pt x="3353181" y="6204814"/>
                </a:lnTo>
                <a:lnTo>
                  <a:pt x="3238729" y="6270879"/>
                </a:lnTo>
                <a:lnTo>
                  <a:pt x="3127705" y="6206795"/>
                </a:lnTo>
                <a:lnTo>
                  <a:pt x="3242158" y="6140730"/>
                </a:lnTo>
                <a:close/>
                <a:moveTo>
                  <a:pt x="3248863" y="6136843"/>
                </a:moveTo>
                <a:lnTo>
                  <a:pt x="3369793" y="6067044"/>
                </a:lnTo>
                <a:lnTo>
                  <a:pt x="3480816" y="6131128"/>
                </a:lnTo>
                <a:lnTo>
                  <a:pt x="3359887" y="6200928"/>
                </a:lnTo>
                <a:lnTo>
                  <a:pt x="3248863" y="6136843"/>
                </a:lnTo>
                <a:close/>
                <a:moveTo>
                  <a:pt x="3487522" y="6135015"/>
                </a:moveTo>
                <a:lnTo>
                  <a:pt x="3611880" y="6206795"/>
                </a:lnTo>
                <a:lnTo>
                  <a:pt x="3490951" y="6276594"/>
                </a:lnTo>
                <a:lnTo>
                  <a:pt x="3366592" y="6204814"/>
                </a:lnTo>
                <a:lnTo>
                  <a:pt x="3487522" y="6135015"/>
                </a:lnTo>
                <a:close/>
                <a:moveTo>
                  <a:pt x="3494151" y="6131128"/>
                </a:moveTo>
                <a:lnTo>
                  <a:pt x="3608604" y="6065063"/>
                </a:lnTo>
                <a:lnTo>
                  <a:pt x="3732962" y="6136843"/>
                </a:lnTo>
                <a:lnTo>
                  <a:pt x="3618509" y="6202909"/>
                </a:lnTo>
                <a:lnTo>
                  <a:pt x="3494151" y="6131128"/>
                </a:lnTo>
                <a:close/>
                <a:moveTo>
                  <a:pt x="3739667" y="6140730"/>
                </a:moveTo>
                <a:lnTo>
                  <a:pt x="3850691" y="6204814"/>
                </a:lnTo>
                <a:lnTo>
                  <a:pt x="3736239" y="6270879"/>
                </a:lnTo>
                <a:lnTo>
                  <a:pt x="3625215" y="6206795"/>
                </a:lnTo>
                <a:lnTo>
                  <a:pt x="3739667" y="6140730"/>
                </a:lnTo>
                <a:close/>
                <a:moveTo>
                  <a:pt x="3746373" y="6136843"/>
                </a:moveTo>
                <a:lnTo>
                  <a:pt x="3867302" y="6067044"/>
                </a:lnTo>
                <a:lnTo>
                  <a:pt x="3978326" y="6131128"/>
                </a:lnTo>
                <a:lnTo>
                  <a:pt x="3857397" y="6200928"/>
                </a:lnTo>
                <a:lnTo>
                  <a:pt x="3746373" y="6136843"/>
                </a:lnTo>
                <a:close/>
                <a:moveTo>
                  <a:pt x="3984955" y="6135015"/>
                </a:moveTo>
                <a:lnTo>
                  <a:pt x="4109314" y="6206795"/>
                </a:lnTo>
                <a:lnTo>
                  <a:pt x="3988384" y="6276594"/>
                </a:lnTo>
                <a:lnTo>
                  <a:pt x="3864026" y="6204814"/>
                </a:lnTo>
                <a:lnTo>
                  <a:pt x="3984955" y="6135015"/>
                </a:lnTo>
                <a:close/>
                <a:moveTo>
                  <a:pt x="3991661" y="6131128"/>
                </a:moveTo>
                <a:lnTo>
                  <a:pt x="4106113" y="6065063"/>
                </a:lnTo>
                <a:lnTo>
                  <a:pt x="4230472" y="6136843"/>
                </a:lnTo>
                <a:lnTo>
                  <a:pt x="4116019" y="6202909"/>
                </a:lnTo>
                <a:lnTo>
                  <a:pt x="3991661" y="6131128"/>
                </a:lnTo>
                <a:close/>
                <a:moveTo>
                  <a:pt x="4237101" y="6140730"/>
                </a:moveTo>
                <a:lnTo>
                  <a:pt x="4348125" y="6204814"/>
                </a:lnTo>
                <a:lnTo>
                  <a:pt x="4233672" y="6270879"/>
                </a:lnTo>
                <a:lnTo>
                  <a:pt x="4122649" y="6206795"/>
                </a:lnTo>
                <a:lnTo>
                  <a:pt x="4237101" y="6140730"/>
                </a:lnTo>
                <a:close/>
                <a:moveTo>
                  <a:pt x="4243807" y="6136843"/>
                </a:moveTo>
                <a:lnTo>
                  <a:pt x="4364736" y="6067044"/>
                </a:lnTo>
                <a:lnTo>
                  <a:pt x="4475760" y="6131128"/>
                </a:lnTo>
                <a:lnTo>
                  <a:pt x="4354830" y="6200928"/>
                </a:lnTo>
                <a:lnTo>
                  <a:pt x="4243807" y="6136843"/>
                </a:lnTo>
                <a:close/>
                <a:moveTo>
                  <a:pt x="4482465" y="6135015"/>
                </a:moveTo>
                <a:lnTo>
                  <a:pt x="4606824" y="6206795"/>
                </a:lnTo>
                <a:lnTo>
                  <a:pt x="4485894" y="6276594"/>
                </a:lnTo>
                <a:lnTo>
                  <a:pt x="4361536" y="6204814"/>
                </a:lnTo>
                <a:lnTo>
                  <a:pt x="4482465" y="6135015"/>
                </a:lnTo>
                <a:close/>
                <a:moveTo>
                  <a:pt x="4489095" y="6131128"/>
                </a:moveTo>
                <a:lnTo>
                  <a:pt x="4603547" y="6065063"/>
                </a:lnTo>
                <a:lnTo>
                  <a:pt x="4727906" y="6136843"/>
                </a:lnTo>
                <a:lnTo>
                  <a:pt x="4613453" y="6202909"/>
                </a:lnTo>
                <a:lnTo>
                  <a:pt x="4489095" y="6131128"/>
                </a:lnTo>
                <a:close/>
                <a:moveTo>
                  <a:pt x="4734611" y="6140730"/>
                </a:moveTo>
                <a:lnTo>
                  <a:pt x="4845634" y="6204814"/>
                </a:lnTo>
                <a:lnTo>
                  <a:pt x="4731182" y="6270879"/>
                </a:lnTo>
                <a:lnTo>
                  <a:pt x="4620159" y="6206795"/>
                </a:lnTo>
                <a:lnTo>
                  <a:pt x="4734611" y="6140730"/>
                </a:lnTo>
                <a:close/>
                <a:moveTo>
                  <a:pt x="4741316" y="6136843"/>
                </a:moveTo>
                <a:lnTo>
                  <a:pt x="4862246" y="6067044"/>
                </a:lnTo>
                <a:lnTo>
                  <a:pt x="4973269" y="6131128"/>
                </a:lnTo>
                <a:lnTo>
                  <a:pt x="4852340" y="6200928"/>
                </a:lnTo>
                <a:lnTo>
                  <a:pt x="4741316" y="6136843"/>
                </a:lnTo>
                <a:close/>
                <a:moveTo>
                  <a:pt x="4979899" y="6135015"/>
                </a:moveTo>
                <a:lnTo>
                  <a:pt x="5104257" y="6206795"/>
                </a:lnTo>
                <a:lnTo>
                  <a:pt x="4983328" y="6276594"/>
                </a:lnTo>
                <a:lnTo>
                  <a:pt x="4858969" y="6204814"/>
                </a:lnTo>
                <a:lnTo>
                  <a:pt x="4979899" y="6135015"/>
                </a:lnTo>
                <a:close/>
                <a:moveTo>
                  <a:pt x="4986604" y="6131128"/>
                </a:moveTo>
                <a:lnTo>
                  <a:pt x="5101057" y="6065063"/>
                </a:lnTo>
                <a:lnTo>
                  <a:pt x="5225415" y="6136843"/>
                </a:lnTo>
                <a:lnTo>
                  <a:pt x="5110963" y="6202909"/>
                </a:lnTo>
                <a:lnTo>
                  <a:pt x="4986604" y="6131128"/>
                </a:lnTo>
                <a:close/>
                <a:moveTo>
                  <a:pt x="5232121" y="6140730"/>
                </a:moveTo>
                <a:lnTo>
                  <a:pt x="5343144" y="6204814"/>
                </a:lnTo>
                <a:lnTo>
                  <a:pt x="5228692" y="6270879"/>
                </a:lnTo>
                <a:lnTo>
                  <a:pt x="5117668" y="6206795"/>
                </a:lnTo>
                <a:lnTo>
                  <a:pt x="5232121" y="6140730"/>
                </a:lnTo>
                <a:close/>
                <a:moveTo>
                  <a:pt x="5238750" y="6136843"/>
                </a:moveTo>
                <a:lnTo>
                  <a:pt x="5359680" y="6067044"/>
                </a:lnTo>
                <a:lnTo>
                  <a:pt x="5470703" y="6131128"/>
                </a:lnTo>
                <a:lnTo>
                  <a:pt x="5349774" y="6200928"/>
                </a:lnTo>
                <a:lnTo>
                  <a:pt x="5238750" y="6136843"/>
                </a:lnTo>
                <a:close/>
                <a:moveTo>
                  <a:pt x="5477409" y="6135015"/>
                </a:moveTo>
                <a:lnTo>
                  <a:pt x="5601767" y="6206795"/>
                </a:lnTo>
                <a:lnTo>
                  <a:pt x="5480838" y="6276594"/>
                </a:lnTo>
                <a:lnTo>
                  <a:pt x="5356479" y="6204814"/>
                </a:lnTo>
                <a:lnTo>
                  <a:pt x="5477409" y="6135015"/>
                </a:lnTo>
                <a:close/>
                <a:moveTo>
                  <a:pt x="5484114" y="6131128"/>
                </a:moveTo>
                <a:lnTo>
                  <a:pt x="5598566" y="6065063"/>
                </a:lnTo>
                <a:lnTo>
                  <a:pt x="5722925" y="6136843"/>
                </a:lnTo>
                <a:lnTo>
                  <a:pt x="5608473" y="6202909"/>
                </a:lnTo>
                <a:lnTo>
                  <a:pt x="5484114" y="6131128"/>
                </a:lnTo>
                <a:close/>
                <a:moveTo>
                  <a:pt x="5729554" y="6140730"/>
                </a:moveTo>
                <a:lnTo>
                  <a:pt x="5840578" y="6204814"/>
                </a:lnTo>
                <a:lnTo>
                  <a:pt x="5726126" y="6270879"/>
                </a:lnTo>
                <a:lnTo>
                  <a:pt x="5615102" y="6206795"/>
                </a:lnTo>
                <a:lnTo>
                  <a:pt x="5729554" y="6140730"/>
                </a:lnTo>
                <a:close/>
                <a:moveTo>
                  <a:pt x="5736260" y="6136843"/>
                </a:moveTo>
                <a:lnTo>
                  <a:pt x="5857189" y="6067044"/>
                </a:lnTo>
                <a:lnTo>
                  <a:pt x="5968213" y="6131128"/>
                </a:lnTo>
                <a:lnTo>
                  <a:pt x="5847283" y="6200928"/>
                </a:lnTo>
                <a:lnTo>
                  <a:pt x="5736260" y="6136843"/>
                </a:lnTo>
                <a:close/>
                <a:moveTo>
                  <a:pt x="5974842" y="6135015"/>
                </a:moveTo>
                <a:lnTo>
                  <a:pt x="6099201" y="6206795"/>
                </a:lnTo>
                <a:lnTo>
                  <a:pt x="5978271" y="6276594"/>
                </a:lnTo>
                <a:lnTo>
                  <a:pt x="5853913" y="6204814"/>
                </a:lnTo>
                <a:lnTo>
                  <a:pt x="5974842" y="6135015"/>
                </a:lnTo>
                <a:close/>
                <a:moveTo>
                  <a:pt x="5981548" y="6131128"/>
                </a:moveTo>
                <a:lnTo>
                  <a:pt x="6096000" y="6065063"/>
                </a:lnTo>
                <a:lnTo>
                  <a:pt x="6220359" y="6136843"/>
                </a:lnTo>
                <a:lnTo>
                  <a:pt x="6105906" y="6202909"/>
                </a:lnTo>
                <a:lnTo>
                  <a:pt x="5981548" y="6131128"/>
                </a:lnTo>
                <a:close/>
                <a:moveTo>
                  <a:pt x="6227064" y="6140730"/>
                </a:moveTo>
                <a:lnTo>
                  <a:pt x="6338088" y="6204814"/>
                </a:lnTo>
                <a:lnTo>
                  <a:pt x="6223635" y="6270879"/>
                </a:lnTo>
                <a:lnTo>
                  <a:pt x="6112612" y="6206795"/>
                </a:lnTo>
                <a:lnTo>
                  <a:pt x="6227064" y="6140730"/>
                </a:lnTo>
                <a:close/>
                <a:moveTo>
                  <a:pt x="6102706" y="6061177"/>
                </a:moveTo>
                <a:lnTo>
                  <a:pt x="6223635" y="5991302"/>
                </a:lnTo>
                <a:lnTo>
                  <a:pt x="6347994" y="6063082"/>
                </a:lnTo>
                <a:lnTo>
                  <a:pt x="6227064" y="6132881"/>
                </a:lnTo>
                <a:lnTo>
                  <a:pt x="6102706" y="6061177"/>
                </a:lnTo>
                <a:close/>
                <a:moveTo>
                  <a:pt x="6112612" y="5919597"/>
                </a:moveTo>
                <a:lnTo>
                  <a:pt x="6227064" y="5853532"/>
                </a:lnTo>
                <a:lnTo>
                  <a:pt x="6338088" y="5917616"/>
                </a:lnTo>
                <a:lnTo>
                  <a:pt x="6223635" y="5983682"/>
                </a:lnTo>
                <a:lnTo>
                  <a:pt x="6112612" y="5919597"/>
                </a:lnTo>
                <a:close/>
                <a:moveTo>
                  <a:pt x="6102706" y="5773979"/>
                </a:moveTo>
                <a:lnTo>
                  <a:pt x="6223635" y="5704180"/>
                </a:lnTo>
                <a:lnTo>
                  <a:pt x="6347994" y="5775960"/>
                </a:lnTo>
                <a:lnTo>
                  <a:pt x="6227064" y="5845759"/>
                </a:lnTo>
                <a:lnTo>
                  <a:pt x="6102706" y="5773979"/>
                </a:lnTo>
                <a:close/>
                <a:moveTo>
                  <a:pt x="6112612" y="5632323"/>
                </a:moveTo>
                <a:lnTo>
                  <a:pt x="6227064" y="5566258"/>
                </a:lnTo>
                <a:lnTo>
                  <a:pt x="6338088" y="5630342"/>
                </a:lnTo>
                <a:lnTo>
                  <a:pt x="6223635" y="5696484"/>
                </a:lnTo>
                <a:lnTo>
                  <a:pt x="6112612" y="5632323"/>
                </a:lnTo>
                <a:close/>
                <a:moveTo>
                  <a:pt x="6102706" y="5486781"/>
                </a:moveTo>
                <a:lnTo>
                  <a:pt x="6223635" y="5416982"/>
                </a:lnTo>
                <a:lnTo>
                  <a:pt x="6347994" y="5488762"/>
                </a:lnTo>
                <a:lnTo>
                  <a:pt x="6227064" y="5558561"/>
                </a:lnTo>
                <a:lnTo>
                  <a:pt x="6102706" y="5486781"/>
                </a:lnTo>
                <a:close/>
                <a:moveTo>
                  <a:pt x="6112612" y="5345126"/>
                </a:moveTo>
                <a:lnTo>
                  <a:pt x="6227064" y="5279060"/>
                </a:lnTo>
                <a:lnTo>
                  <a:pt x="6338088" y="5343144"/>
                </a:lnTo>
                <a:lnTo>
                  <a:pt x="6223635" y="5409210"/>
                </a:lnTo>
                <a:lnTo>
                  <a:pt x="6112612" y="5345126"/>
                </a:lnTo>
                <a:close/>
                <a:moveTo>
                  <a:pt x="6102706" y="5199507"/>
                </a:moveTo>
                <a:lnTo>
                  <a:pt x="6223635" y="5129708"/>
                </a:lnTo>
                <a:lnTo>
                  <a:pt x="6347994" y="5201488"/>
                </a:lnTo>
                <a:lnTo>
                  <a:pt x="6227064" y="5271288"/>
                </a:lnTo>
                <a:lnTo>
                  <a:pt x="6102706" y="5199507"/>
                </a:lnTo>
                <a:close/>
                <a:moveTo>
                  <a:pt x="6112612" y="5057928"/>
                </a:moveTo>
                <a:lnTo>
                  <a:pt x="6227064" y="4991862"/>
                </a:lnTo>
                <a:lnTo>
                  <a:pt x="6338088" y="5055947"/>
                </a:lnTo>
                <a:lnTo>
                  <a:pt x="6223635" y="5122012"/>
                </a:lnTo>
                <a:lnTo>
                  <a:pt x="6112612" y="5057928"/>
                </a:lnTo>
                <a:close/>
                <a:moveTo>
                  <a:pt x="6102706" y="4912309"/>
                </a:moveTo>
                <a:lnTo>
                  <a:pt x="6223635" y="4842510"/>
                </a:lnTo>
                <a:lnTo>
                  <a:pt x="6347994" y="4914291"/>
                </a:lnTo>
                <a:lnTo>
                  <a:pt x="6227064" y="4984090"/>
                </a:lnTo>
                <a:lnTo>
                  <a:pt x="6102706" y="4912309"/>
                </a:lnTo>
                <a:close/>
                <a:moveTo>
                  <a:pt x="6112612" y="4770654"/>
                </a:moveTo>
                <a:lnTo>
                  <a:pt x="6227064" y="4704588"/>
                </a:lnTo>
                <a:lnTo>
                  <a:pt x="6338088" y="4768672"/>
                </a:lnTo>
                <a:lnTo>
                  <a:pt x="6223635" y="4834738"/>
                </a:lnTo>
                <a:lnTo>
                  <a:pt x="6112612" y="4770654"/>
                </a:lnTo>
                <a:close/>
                <a:moveTo>
                  <a:pt x="6102706" y="4625111"/>
                </a:moveTo>
                <a:lnTo>
                  <a:pt x="6223635" y="4555312"/>
                </a:lnTo>
                <a:lnTo>
                  <a:pt x="6347994" y="4627093"/>
                </a:lnTo>
                <a:lnTo>
                  <a:pt x="6227064" y="4696892"/>
                </a:lnTo>
                <a:lnTo>
                  <a:pt x="6102706" y="4625111"/>
                </a:lnTo>
                <a:close/>
                <a:moveTo>
                  <a:pt x="6112612" y="4483456"/>
                </a:moveTo>
                <a:lnTo>
                  <a:pt x="6227064" y="4417391"/>
                </a:lnTo>
                <a:lnTo>
                  <a:pt x="6338088" y="4481475"/>
                </a:lnTo>
                <a:lnTo>
                  <a:pt x="6223635" y="4547540"/>
                </a:lnTo>
                <a:lnTo>
                  <a:pt x="6112612" y="4483456"/>
                </a:lnTo>
                <a:close/>
                <a:moveTo>
                  <a:pt x="6102706" y="4337838"/>
                </a:moveTo>
                <a:lnTo>
                  <a:pt x="6223635" y="4268038"/>
                </a:lnTo>
                <a:lnTo>
                  <a:pt x="6347994" y="4339819"/>
                </a:lnTo>
                <a:lnTo>
                  <a:pt x="6227064" y="4409618"/>
                </a:lnTo>
                <a:lnTo>
                  <a:pt x="6102706" y="4337838"/>
                </a:lnTo>
                <a:close/>
                <a:moveTo>
                  <a:pt x="6112612" y="4196258"/>
                </a:moveTo>
                <a:lnTo>
                  <a:pt x="6227064" y="4130193"/>
                </a:lnTo>
                <a:lnTo>
                  <a:pt x="6338088" y="4194277"/>
                </a:lnTo>
                <a:lnTo>
                  <a:pt x="6223635" y="4260342"/>
                </a:lnTo>
                <a:lnTo>
                  <a:pt x="6112612" y="4196258"/>
                </a:lnTo>
                <a:close/>
                <a:moveTo>
                  <a:pt x="6102706" y="4050640"/>
                </a:moveTo>
                <a:lnTo>
                  <a:pt x="6223635" y="3980840"/>
                </a:lnTo>
                <a:lnTo>
                  <a:pt x="6347994" y="4052621"/>
                </a:lnTo>
                <a:lnTo>
                  <a:pt x="6227064" y="4122420"/>
                </a:lnTo>
                <a:lnTo>
                  <a:pt x="6102706" y="4050640"/>
                </a:lnTo>
                <a:close/>
                <a:moveTo>
                  <a:pt x="6112612" y="3908984"/>
                </a:moveTo>
                <a:lnTo>
                  <a:pt x="6227064" y="3842919"/>
                </a:lnTo>
                <a:lnTo>
                  <a:pt x="6338088" y="3907003"/>
                </a:lnTo>
                <a:lnTo>
                  <a:pt x="6223635" y="3973068"/>
                </a:lnTo>
                <a:lnTo>
                  <a:pt x="6112612" y="3908984"/>
                </a:lnTo>
                <a:close/>
                <a:moveTo>
                  <a:pt x="6102706" y="3763442"/>
                </a:moveTo>
                <a:lnTo>
                  <a:pt x="6223635" y="3693643"/>
                </a:lnTo>
                <a:lnTo>
                  <a:pt x="6347994" y="3765423"/>
                </a:lnTo>
                <a:lnTo>
                  <a:pt x="6227064" y="3835222"/>
                </a:lnTo>
                <a:lnTo>
                  <a:pt x="6102706" y="3763442"/>
                </a:lnTo>
                <a:close/>
                <a:moveTo>
                  <a:pt x="6112612" y="3621786"/>
                </a:moveTo>
                <a:lnTo>
                  <a:pt x="6227064" y="3555721"/>
                </a:lnTo>
                <a:lnTo>
                  <a:pt x="6338088" y="3619805"/>
                </a:lnTo>
                <a:lnTo>
                  <a:pt x="6223635" y="3685870"/>
                </a:lnTo>
                <a:lnTo>
                  <a:pt x="6112612" y="3621786"/>
                </a:lnTo>
                <a:close/>
                <a:moveTo>
                  <a:pt x="6102706" y="3476168"/>
                </a:moveTo>
                <a:lnTo>
                  <a:pt x="6223635" y="3406369"/>
                </a:lnTo>
                <a:lnTo>
                  <a:pt x="6347994" y="3478149"/>
                </a:lnTo>
                <a:lnTo>
                  <a:pt x="6227064" y="3547948"/>
                </a:lnTo>
                <a:lnTo>
                  <a:pt x="6102706" y="3476168"/>
                </a:lnTo>
                <a:close/>
                <a:moveTo>
                  <a:pt x="6112612" y="3334588"/>
                </a:moveTo>
                <a:lnTo>
                  <a:pt x="6227064" y="3268523"/>
                </a:lnTo>
                <a:lnTo>
                  <a:pt x="6338088" y="3332607"/>
                </a:lnTo>
                <a:lnTo>
                  <a:pt x="6223635" y="3398672"/>
                </a:lnTo>
                <a:lnTo>
                  <a:pt x="6112612" y="3334588"/>
                </a:lnTo>
                <a:close/>
                <a:moveTo>
                  <a:pt x="6102706" y="3188970"/>
                </a:moveTo>
                <a:lnTo>
                  <a:pt x="6223635" y="3119171"/>
                </a:lnTo>
                <a:lnTo>
                  <a:pt x="6347994" y="3190951"/>
                </a:lnTo>
                <a:lnTo>
                  <a:pt x="6227064" y="3260751"/>
                </a:lnTo>
                <a:lnTo>
                  <a:pt x="6102706" y="3188970"/>
                </a:lnTo>
                <a:close/>
                <a:moveTo>
                  <a:pt x="6112612" y="3047314"/>
                </a:moveTo>
                <a:lnTo>
                  <a:pt x="6227064" y="2981249"/>
                </a:lnTo>
                <a:lnTo>
                  <a:pt x="6338088" y="3045333"/>
                </a:lnTo>
                <a:lnTo>
                  <a:pt x="6223635" y="3111399"/>
                </a:lnTo>
                <a:lnTo>
                  <a:pt x="6112612" y="3047314"/>
                </a:lnTo>
                <a:close/>
                <a:moveTo>
                  <a:pt x="6102706" y="2901772"/>
                </a:moveTo>
                <a:lnTo>
                  <a:pt x="6223635" y="2831973"/>
                </a:lnTo>
                <a:lnTo>
                  <a:pt x="6347994" y="2903754"/>
                </a:lnTo>
                <a:lnTo>
                  <a:pt x="6227064" y="2973553"/>
                </a:lnTo>
                <a:lnTo>
                  <a:pt x="6102706" y="2901772"/>
                </a:lnTo>
                <a:close/>
                <a:moveTo>
                  <a:pt x="6112612" y="2760117"/>
                </a:moveTo>
                <a:lnTo>
                  <a:pt x="6227064" y="2694051"/>
                </a:lnTo>
                <a:lnTo>
                  <a:pt x="6338088" y="2758135"/>
                </a:lnTo>
                <a:lnTo>
                  <a:pt x="6223635" y="2824201"/>
                </a:lnTo>
                <a:lnTo>
                  <a:pt x="6112612" y="2760117"/>
                </a:lnTo>
                <a:close/>
                <a:moveTo>
                  <a:pt x="6102706" y="2614498"/>
                </a:moveTo>
                <a:lnTo>
                  <a:pt x="6223635" y="2544699"/>
                </a:lnTo>
                <a:lnTo>
                  <a:pt x="6347994" y="2616479"/>
                </a:lnTo>
                <a:lnTo>
                  <a:pt x="6227064" y="2686279"/>
                </a:lnTo>
                <a:lnTo>
                  <a:pt x="6102706" y="2614498"/>
                </a:lnTo>
                <a:close/>
                <a:moveTo>
                  <a:pt x="6112612" y="2472919"/>
                </a:moveTo>
                <a:lnTo>
                  <a:pt x="6227064" y="2406853"/>
                </a:lnTo>
                <a:lnTo>
                  <a:pt x="6338088" y="2470937"/>
                </a:lnTo>
                <a:lnTo>
                  <a:pt x="6223635" y="2537003"/>
                </a:lnTo>
                <a:lnTo>
                  <a:pt x="6112612" y="2472919"/>
                </a:lnTo>
                <a:close/>
                <a:moveTo>
                  <a:pt x="6102706" y="2327301"/>
                </a:moveTo>
                <a:lnTo>
                  <a:pt x="6223635" y="2257501"/>
                </a:lnTo>
                <a:lnTo>
                  <a:pt x="6347994" y="2329282"/>
                </a:lnTo>
                <a:lnTo>
                  <a:pt x="6227064" y="2399081"/>
                </a:lnTo>
                <a:lnTo>
                  <a:pt x="6102706" y="2327301"/>
                </a:lnTo>
                <a:close/>
                <a:moveTo>
                  <a:pt x="6112612" y="2185645"/>
                </a:moveTo>
                <a:lnTo>
                  <a:pt x="6227064" y="2119579"/>
                </a:lnTo>
                <a:lnTo>
                  <a:pt x="6338088" y="2183664"/>
                </a:lnTo>
                <a:lnTo>
                  <a:pt x="6223635" y="2249729"/>
                </a:lnTo>
                <a:lnTo>
                  <a:pt x="6112612" y="2185645"/>
                </a:lnTo>
                <a:close/>
                <a:moveTo>
                  <a:pt x="6102706" y="2040103"/>
                </a:moveTo>
                <a:lnTo>
                  <a:pt x="6223635" y="1970304"/>
                </a:lnTo>
                <a:lnTo>
                  <a:pt x="6347994" y="2042084"/>
                </a:lnTo>
                <a:lnTo>
                  <a:pt x="6227064" y="2111883"/>
                </a:lnTo>
                <a:lnTo>
                  <a:pt x="6102706" y="2040103"/>
                </a:lnTo>
                <a:close/>
                <a:moveTo>
                  <a:pt x="6112612" y="1898447"/>
                </a:moveTo>
                <a:lnTo>
                  <a:pt x="6227064" y="1832381"/>
                </a:lnTo>
                <a:lnTo>
                  <a:pt x="6338088" y="1896466"/>
                </a:lnTo>
                <a:lnTo>
                  <a:pt x="6223635" y="1962531"/>
                </a:lnTo>
                <a:lnTo>
                  <a:pt x="6112612" y="1898447"/>
                </a:lnTo>
                <a:close/>
                <a:moveTo>
                  <a:pt x="6102706" y="1752829"/>
                </a:moveTo>
                <a:lnTo>
                  <a:pt x="6223635" y="1683029"/>
                </a:lnTo>
                <a:lnTo>
                  <a:pt x="6347994" y="1754810"/>
                </a:lnTo>
                <a:lnTo>
                  <a:pt x="6227064" y="1824609"/>
                </a:lnTo>
                <a:lnTo>
                  <a:pt x="6102706" y="1752829"/>
                </a:lnTo>
                <a:close/>
                <a:moveTo>
                  <a:pt x="6112612" y="1611249"/>
                </a:moveTo>
                <a:lnTo>
                  <a:pt x="6227064" y="1545184"/>
                </a:lnTo>
                <a:lnTo>
                  <a:pt x="6338088" y="1609268"/>
                </a:lnTo>
                <a:lnTo>
                  <a:pt x="6223635" y="1675333"/>
                </a:lnTo>
                <a:lnTo>
                  <a:pt x="6112612" y="1611249"/>
                </a:lnTo>
                <a:close/>
                <a:moveTo>
                  <a:pt x="6102706" y="1465631"/>
                </a:moveTo>
                <a:lnTo>
                  <a:pt x="6223635" y="1395832"/>
                </a:lnTo>
                <a:lnTo>
                  <a:pt x="6347994" y="1467612"/>
                </a:lnTo>
                <a:lnTo>
                  <a:pt x="6227064" y="1537411"/>
                </a:lnTo>
                <a:lnTo>
                  <a:pt x="6102706" y="1465631"/>
                </a:lnTo>
                <a:close/>
                <a:moveTo>
                  <a:pt x="6112612" y="1323975"/>
                </a:moveTo>
                <a:lnTo>
                  <a:pt x="6227064" y="1257910"/>
                </a:lnTo>
                <a:lnTo>
                  <a:pt x="6338088" y="1321994"/>
                </a:lnTo>
                <a:lnTo>
                  <a:pt x="6223635" y="1388059"/>
                </a:lnTo>
                <a:lnTo>
                  <a:pt x="6112612" y="1323975"/>
                </a:lnTo>
                <a:close/>
                <a:moveTo>
                  <a:pt x="6102706" y="1178433"/>
                </a:moveTo>
                <a:lnTo>
                  <a:pt x="6223635" y="1108634"/>
                </a:lnTo>
                <a:lnTo>
                  <a:pt x="6347994" y="1180414"/>
                </a:lnTo>
                <a:lnTo>
                  <a:pt x="6227064" y="1250214"/>
                </a:lnTo>
                <a:lnTo>
                  <a:pt x="6102706" y="1178433"/>
                </a:lnTo>
                <a:close/>
                <a:moveTo>
                  <a:pt x="6112612" y="1036777"/>
                </a:moveTo>
                <a:lnTo>
                  <a:pt x="6227064" y="970712"/>
                </a:lnTo>
                <a:lnTo>
                  <a:pt x="6338088" y="1034796"/>
                </a:lnTo>
                <a:lnTo>
                  <a:pt x="6223635" y="1100861"/>
                </a:lnTo>
                <a:lnTo>
                  <a:pt x="6112612" y="1036777"/>
                </a:lnTo>
                <a:close/>
                <a:moveTo>
                  <a:pt x="6102706" y="891159"/>
                </a:moveTo>
                <a:lnTo>
                  <a:pt x="6223635" y="821360"/>
                </a:lnTo>
                <a:lnTo>
                  <a:pt x="6347994" y="893140"/>
                </a:lnTo>
                <a:lnTo>
                  <a:pt x="6227064" y="962939"/>
                </a:lnTo>
                <a:lnTo>
                  <a:pt x="6102706" y="891159"/>
                </a:lnTo>
                <a:close/>
                <a:moveTo>
                  <a:pt x="6112612" y="749579"/>
                </a:moveTo>
                <a:lnTo>
                  <a:pt x="6227064" y="683514"/>
                </a:lnTo>
                <a:lnTo>
                  <a:pt x="6338088" y="747598"/>
                </a:lnTo>
                <a:lnTo>
                  <a:pt x="6223635" y="813664"/>
                </a:lnTo>
                <a:lnTo>
                  <a:pt x="6112612" y="749579"/>
                </a:lnTo>
                <a:close/>
                <a:moveTo>
                  <a:pt x="6102706" y="603961"/>
                </a:moveTo>
                <a:lnTo>
                  <a:pt x="6223635" y="534086"/>
                </a:lnTo>
                <a:lnTo>
                  <a:pt x="6347994" y="605866"/>
                </a:lnTo>
                <a:lnTo>
                  <a:pt x="6227064" y="675665"/>
                </a:lnTo>
                <a:lnTo>
                  <a:pt x="6102706" y="603961"/>
                </a:lnTo>
                <a:close/>
                <a:moveTo>
                  <a:pt x="6096000" y="600075"/>
                </a:moveTo>
                <a:lnTo>
                  <a:pt x="5984977" y="535991"/>
                </a:lnTo>
                <a:lnTo>
                  <a:pt x="6105906" y="466192"/>
                </a:lnTo>
                <a:lnTo>
                  <a:pt x="6216930" y="530276"/>
                </a:lnTo>
                <a:lnTo>
                  <a:pt x="6096000" y="600075"/>
                </a:lnTo>
                <a:close/>
                <a:moveTo>
                  <a:pt x="6089295" y="603961"/>
                </a:moveTo>
                <a:lnTo>
                  <a:pt x="5974842" y="670027"/>
                </a:lnTo>
                <a:lnTo>
                  <a:pt x="5863819" y="605942"/>
                </a:lnTo>
                <a:lnTo>
                  <a:pt x="5978271" y="539877"/>
                </a:lnTo>
                <a:lnTo>
                  <a:pt x="6089295" y="603961"/>
                </a:lnTo>
                <a:close/>
                <a:moveTo>
                  <a:pt x="5857189" y="602056"/>
                </a:moveTo>
                <a:lnTo>
                  <a:pt x="5732831" y="530276"/>
                </a:lnTo>
                <a:lnTo>
                  <a:pt x="5847283" y="464210"/>
                </a:lnTo>
                <a:lnTo>
                  <a:pt x="5971642" y="535991"/>
                </a:lnTo>
                <a:lnTo>
                  <a:pt x="5857189" y="602056"/>
                </a:lnTo>
                <a:close/>
                <a:moveTo>
                  <a:pt x="5850560" y="605942"/>
                </a:moveTo>
                <a:lnTo>
                  <a:pt x="5729631" y="675742"/>
                </a:lnTo>
                <a:lnTo>
                  <a:pt x="5605272" y="603961"/>
                </a:lnTo>
                <a:lnTo>
                  <a:pt x="5726201" y="534162"/>
                </a:lnTo>
                <a:lnTo>
                  <a:pt x="5850560" y="605942"/>
                </a:lnTo>
                <a:close/>
                <a:moveTo>
                  <a:pt x="5598491" y="600075"/>
                </a:moveTo>
                <a:lnTo>
                  <a:pt x="5487467" y="535991"/>
                </a:lnTo>
                <a:lnTo>
                  <a:pt x="5608397" y="466192"/>
                </a:lnTo>
                <a:lnTo>
                  <a:pt x="5719420" y="530276"/>
                </a:lnTo>
                <a:lnTo>
                  <a:pt x="5598491" y="600075"/>
                </a:lnTo>
                <a:close/>
                <a:moveTo>
                  <a:pt x="5591861" y="603961"/>
                </a:moveTo>
                <a:lnTo>
                  <a:pt x="5477409" y="670027"/>
                </a:lnTo>
                <a:lnTo>
                  <a:pt x="5366385" y="605942"/>
                </a:lnTo>
                <a:lnTo>
                  <a:pt x="5480838" y="539877"/>
                </a:lnTo>
                <a:lnTo>
                  <a:pt x="5591861" y="603961"/>
                </a:lnTo>
                <a:close/>
                <a:moveTo>
                  <a:pt x="5359756" y="602056"/>
                </a:moveTo>
                <a:lnTo>
                  <a:pt x="5235397" y="530276"/>
                </a:lnTo>
                <a:lnTo>
                  <a:pt x="5349850" y="464210"/>
                </a:lnTo>
                <a:lnTo>
                  <a:pt x="5474208" y="535991"/>
                </a:lnTo>
                <a:lnTo>
                  <a:pt x="5359756" y="602056"/>
                </a:lnTo>
                <a:close/>
                <a:moveTo>
                  <a:pt x="5353050" y="605942"/>
                </a:moveTo>
                <a:lnTo>
                  <a:pt x="5232121" y="675742"/>
                </a:lnTo>
                <a:lnTo>
                  <a:pt x="5107762" y="603961"/>
                </a:lnTo>
                <a:lnTo>
                  <a:pt x="5228692" y="534162"/>
                </a:lnTo>
                <a:lnTo>
                  <a:pt x="5353050" y="605942"/>
                </a:lnTo>
                <a:close/>
                <a:moveTo>
                  <a:pt x="5101057" y="600075"/>
                </a:moveTo>
                <a:lnTo>
                  <a:pt x="4990033" y="535991"/>
                </a:lnTo>
                <a:lnTo>
                  <a:pt x="5110963" y="466192"/>
                </a:lnTo>
                <a:lnTo>
                  <a:pt x="5221986" y="530276"/>
                </a:lnTo>
                <a:lnTo>
                  <a:pt x="5101057" y="600075"/>
                </a:lnTo>
                <a:close/>
                <a:moveTo>
                  <a:pt x="5094351" y="603961"/>
                </a:moveTo>
                <a:lnTo>
                  <a:pt x="4979899" y="670027"/>
                </a:lnTo>
                <a:lnTo>
                  <a:pt x="4868876" y="605942"/>
                </a:lnTo>
                <a:lnTo>
                  <a:pt x="4983328" y="539877"/>
                </a:lnTo>
                <a:lnTo>
                  <a:pt x="5094351" y="603961"/>
                </a:lnTo>
                <a:close/>
                <a:moveTo>
                  <a:pt x="4862246" y="602056"/>
                </a:moveTo>
                <a:lnTo>
                  <a:pt x="4737888" y="530276"/>
                </a:lnTo>
                <a:lnTo>
                  <a:pt x="4852340" y="464210"/>
                </a:lnTo>
                <a:lnTo>
                  <a:pt x="4976698" y="535991"/>
                </a:lnTo>
                <a:lnTo>
                  <a:pt x="4862246" y="602056"/>
                </a:lnTo>
                <a:close/>
                <a:moveTo>
                  <a:pt x="4855541" y="605942"/>
                </a:moveTo>
                <a:lnTo>
                  <a:pt x="4734611" y="675742"/>
                </a:lnTo>
                <a:lnTo>
                  <a:pt x="4610253" y="603961"/>
                </a:lnTo>
                <a:lnTo>
                  <a:pt x="4731182" y="534162"/>
                </a:lnTo>
                <a:lnTo>
                  <a:pt x="4855541" y="605942"/>
                </a:lnTo>
                <a:close/>
                <a:moveTo>
                  <a:pt x="4603547" y="600075"/>
                </a:moveTo>
                <a:lnTo>
                  <a:pt x="4492524" y="535991"/>
                </a:lnTo>
                <a:lnTo>
                  <a:pt x="4613453" y="466192"/>
                </a:lnTo>
                <a:lnTo>
                  <a:pt x="4724477" y="530276"/>
                </a:lnTo>
                <a:lnTo>
                  <a:pt x="4603547" y="600075"/>
                </a:lnTo>
                <a:close/>
                <a:moveTo>
                  <a:pt x="4596842" y="603961"/>
                </a:moveTo>
                <a:lnTo>
                  <a:pt x="4482389" y="670027"/>
                </a:lnTo>
                <a:lnTo>
                  <a:pt x="4371366" y="605942"/>
                </a:lnTo>
                <a:lnTo>
                  <a:pt x="4485818" y="539877"/>
                </a:lnTo>
                <a:lnTo>
                  <a:pt x="4596842" y="603961"/>
                </a:lnTo>
                <a:close/>
                <a:moveTo>
                  <a:pt x="4364736" y="602056"/>
                </a:moveTo>
                <a:lnTo>
                  <a:pt x="4240378" y="530276"/>
                </a:lnTo>
                <a:lnTo>
                  <a:pt x="4354830" y="464210"/>
                </a:lnTo>
                <a:lnTo>
                  <a:pt x="4479189" y="535991"/>
                </a:lnTo>
                <a:lnTo>
                  <a:pt x="4364736" y="602056"/>
                </a:lnTo>
                <a:close/>
                <a:moveTo>
                  <a:pt x="4358107" y="605942"/>
                </a:moveTo>
                <a:lnTo>
                  <a:pt x="4237177" y="675742"/>
                </a:lnTo>
                <a:lnTo>
                  <a:pt x="4112819" y="603961"/>
                </a:lnTo>
                <a:lnTo>
                  <a:pt x="4233748" y="534162"/>
                </a:lnTo>
                <a:lnTo>
                  <a:pt x="4358107" y="605942"/>
                </a:lnTo>
                <a:close/>
                <a:moveTo>
                  <a:pt x="4106113" y="600075"/>
                </a:moveTo>
                <a:lnTo>
                  <a:pt x="3995090" y="535991"/>
                </a:lnTo>
                <a:lnTo>
                  <a:pt x="4116019" y="466192"/>
                </a:lnTo>
                <a:lnTo>
                  <a:pt x="4227043" y="530276"/>
                </a:lnTo>
                <a:lnTo>
                  <a:pt x="4106113" y="600075"/>
                </a:lnTo>
                <a:close/>
                <a:moveTo>
                  <a:pt x="4099408" y="603961"/>
                </a:moveTo>
                <a:lnTo>
                  <a:pt x="3984955" y="670027"/>
                </a:lnTo>
                <a:lnTo>
                  <a:pt x="3873932" y="605942"/>
                </a:lnTo>
                <a:lnTo>
                  <a:pt x="3988384" y="539877"/>
                </a:lnTo>
                <a:lnTo>
                  <a:pt x="4099408" y="603961"/>
                </a:lnTo>
                <a:close/>
                <a:moveTo>
                  <a:pt x="3867302" y="602056"/>
                </a:moveTo>
                <a:lnTo>
                  <a:pt x="3742944" y="530276"/>
                </a:lnTo>
                <a:lnTo>
                  <a:pt x="3857397" y="464210"/>
                </a:lnTo>
                <a:lnTo>
                  <a:pt x="3981755" y="535991"/>
                </a:lnTo>
                <a:lnTo>
                  <a:pt x="3867302" y="602056"/>
                </a:lnTo>
                <a:close/>
                <a:moveTo>
                  <a:pt x="3860597" y="605942"/>
                </a:moveTo>
                <a:lnTo>
                  <a:pt x="3739667" y="675742"/>
                </a:lnTo>
                <a:lnTo>
                  <a:pt x="3615309" y="603961"/>
                </a:lnTo>
                <a:lnTo>
                  <a:pt x="3736239" y="534162"/>
                </a:lnTo>
                <a:lnTo>
                  <a:pt x="3860597" y="605942"/>
                </a:lnTo>
                <a:close/>
                <a:moveTo>
                  <a:pt x="3608604" y="600075"/>
                </a:moveTo>
                <a:lnTo>
                  <a:pt x="3497580" y="535991"/>
                </a:lnTo>
                <a:lnTo>
                  <a:pt x="3618509" y="466192"/>
                </a:lnTo>
                <a:lnTo>
                  <a:pt x="3729533" y="530276"/>
                </a:lnTo>
                <a:lnTo>
                  <a:pt x="3608604" y="600075"/>
                </a:lnTo>
                <a:close/>
                <a:moveTo>
                  <a:pt x="3601898" y="603961"/>
                </a:moveTo>
                <a:lnTo>
                  <a:pt x="3487446" y="670027"/>
                </a:lnTo>
                <a:lnTo>
                  <a:pt x="3376422" y="605942"/>
                </a:lnTo>
                <a:lnTo>
                  <a:pt x="3490874" y="539877"/>
                </a:lnTo>
                <a:lnTo>
                  <a:pt x="3601898" y="603961"/>
                </a:lnTo>
                <a:close/>
                <a:moveTo>
                  <a:pt x="3369793" y="602056"/>
                </a:moveTo>
                <a:lnTo>
                  <a:pt x="3245434" y="530276"/>
                </a:lnTo>
                <a:lnTo>
                  <a:pt x="3359887" y="464210"/>
                </a:lnTo>
                <a:lnTo>
                  <a:pt x="3484245" y="535991"/>
                </a:lnTo>
                <a:lnTo>
                  <a:pt x="3369793" y="602056"/>
                </a:lnTo>
                <a:close/>
                <a:moveTo>
                  <a:pt x="3363087" y="605942"/>
                </a:moveTo>
                <a:lnTo>
                  <a:pt x="3242158" y="675742"/>
                </a:lnTo>
                <a:lnTo>
                  <a:pt x="3117799" y="603961"/>
                </a:lnTo>
                <a:lnTo>
                  <a:pt x="3238729" y="534162"/>
                </a:lnTo>
                <a:lnTo>
                  <a:pt x="3363087" y="605942"/>
                </a:lnTo>
                <a:close/>
                <a:moveTo>
                  <a:pt x="3111094" y="600075"/>
                </a:moveTo>
                <a:lnTo>
                  <a:pt x="3000070" y="535991"/>
                </a:lnTo>
                <a:lnTo>
                  <a:pt x="3121000" y="466192"/>
                </a:lnTo>
                <a:lnTo>
                  <a:pt x="3232023" y="530276"/>
                </a:lnTo>
                <a:lnTo>
                  <a:pt x="3111094" y="600075"/>
                </a:lnTo>
                <a:close/>
                <a:moveTo>
                  <a:pt x="3104464" y="603961"/>
                </a:moveTo>
                <a:lnTo>
                  <a:pt x="2990012" y="670027"/>
                </a:lnTo>
                <a:lnTo>
                  <a:pt x="2878989" y="605942"/>
                </a:lnTo>
                <a:lnTo>
                  <a:pt x="2993441" y="539877"/>
                </a:lnTo>
                <a:lnTo>
                  <a:pt x="3104464" y="603961"/>
                </a:lnTo>
                <a:close/>
                <a:moveTo>
                  <a:pt x="2872359" y="602056"/>
                </a:moveTo>
                <a:lnTo>
                  <a:pt x="2748001" y="530276"/>
                </a:lnTo>
                <a:lnTo>
                  <a:pt x="2862453" y="464210"/>
                </a:lnTo>
                <a:lnTo>
                  <a:pt x="2986812" y="535991"/>
                </a:lnTo>
                <a:lnTo>
                  <a:pt x="2872359" y="602056"/>
                </a:lnTo>
                <a:close/>
                <a:moveTo>
                  <a:pt x="2865654" y="605942"/>
                </a:moveTo>
                <a:lnTo>
                  <a:pt x="2744724" y="675742"/>
                </a:lnTo>
                <a:lnTo>
                  <a:pt x="2620366" y="603961"/>
                </a:lnTo>
                <a:lnTo>
                  <a:pt x="2741295" y="534086"/>
                </a:lnTo>
                <a:lnTo>
                  <a:pt x="2865654" y="605942"/>
                </a:lnTo>
                <a:close/>
                <a:moveTo>
                  <a:pt x="2613660" y="600075"/>
                </a:moveTo>
                <a:lnTo>
                  <a:pt x="2502637" y="535991"/>
                </a:lnTo>
                <a:lnTo>
                  <a:pt x="2623566" y="466192"/>
                </a:lnTo>
                <a:lnTo>
                  <a:pt x="2734589" y="530276"/>
                </a:lnTo>
                <a:lnTo>
                  <a:pt x="2613660" y="600075"/>
                </a:lnTo>
                <a:close/>
                <a:moveTo>
                  <a:pt x="2606954" y="603961"/>
                </a:moveTo>
                <a:lnTo>
                  <a:pt x="2492502" y="670027"/>
                </a:lnTo>
                <a:lnTo>
                  <a:pt x="2381479" y="605942"/>
                </a:lnTo>
                <a:lnTo>
                  <a:pt x="2495931" y="539877"/>
                </a:lnTo>
                <a:lnTo>
                  <a:pt x="2606954" y="603961"/>
                </a:lnTo>
                <a:close/>
                <a:moveTo>
                  <a:pt x="2374849" y="602056"/>
                </a:moveTo>
                <a:lnTo>
                  <a:pt x="2250491" y="530276"/>
                </a:lnTo>
                <a:lnTo>
                  <a:pt x="2364943" y="464210"/>
                </a:lnTo>
                <a:lnTo>
                  <a:pt x="2489302" y="535991"/>
                </a:lnTo>
                <a:lnTo>
                  <a:pt x="2374849" y="602056"/>
                </a:lnTo>
                <a:close/>
                <a:moveTo>
                  <a:pt x="2368144" y="605942"/>
                </a:moveTo>
                <a:lnTo>
                  <a:pt x="2247214" y="675742"/>
                </a:lnTo>
                <a:lnTo>
                  <a:pt x="2122856" y="603961"/>
                </a:lnTo>
                <a:lnTo>
                  <a:pt x="2243785" y="534162"/>
                </a:lnTo>
                <a:lnTo>
                  <a:pt x="2368144" y="605942"/>
                </a:lnTo>
                <a:close/>
                <a:moveTo>
                  <a:pt x="2116150" y="600075"/>
                </a:moveTo>
                <a:lnTo>
                  <a:pt x="2005127" y="535991"/>
                </a:lnTo>
                <a:lnTo>
                  <a:pt x="2126056" y="466192"/>
                </a:lnTo>
                <a:lnTo>
                  <a:pt x="2237080" y="530276"/>
                </a:lnTo>
                <a:lnTo>
                  <a:pt x="2116150" y="600075"/>
                </a:lnTo>
                <a:close/>
                <a:moveTo>
                  <a:pt x="2109521" y="603961"/>
                </a:moveTo>
                <a:lnTo>
                  <a:pt x="1995069" y="670027"/>
                </a:lnTo>
                <a:lnTo>
                  <a:pt x="1884045" y="605942"/>
                </a:lnTo>
                <a:lnTo>
                  <a:pt x="1998497" y="539877"/>
                </a:lnTo>
                <a:lnTo>
                  <a:pt x="2109521" y="603961"/>
                </a:lnTo>
                <a:close/>
                <a:moveTo>
                  <a:pt x="1877339" y="602056"/>
                </a:moveTo>
                <a:lnTo>
                  <a:pt x="1752981" y="530276"/>
                </a:lnTo>
                <a:lnTo>
                  <a:pt x="1867434" y="464210"/>
                </a:lnTo>
                <a:lnTo>
                  <a:pt x="1991792" y="535991"/>
                </a:lnTo>
                <a:lnTo>
                  <a:pt x="1877339" y="602056"/>
                </a:lnTo>
                <a:close/>
                <a:moveTo>
                  <a:pt x="1870710" y="605942"/>
                </a:moveTo>
                <a:lnTo>
                  <a:pt x="1749781" y="675742"/>
                </a:lnTo>
                <a:lnTo>
                  <a:pt x="1625422" y="603961"/>
                </a:lnTo>
                <a:lnTo>
                  <a:pt x="1746352" y="534162"/>
                </a:lnTo>
                <a:lnTo>
                  <a:pt x="1870710" y="605942"/>
                </a:lnTo>
                <a:close/>
                <a:moveTo>
                  <a:pt x="1618640" y="600075"/>
                </a:moveTo>
                <a:lnTo>
                  <a:pt x="1507617" y="535991"/>
                </a:lnTo>
                <a:lnTo>
                  <a:pt x="1628546" y="466192"/>
                </a:lnTo>
                <a:lnTo>
                  <a:pt x="1739570" y="530276"/>
                </a:lnTo>
                <a:lnTo>
                  <a:pt x="1618640" y="600075"/>
                </a:lnTo>
                <a:close/>
                <a:moveTo>
                  <a:pt x="1612011" y="603961"/>
                </a:moveTo>
                <a:lnTo>
                  <a:pt x="1497559" y="670027"/>
                </a:lnTo>
                <a:lnTo>
                  <a:pt x="1386535" y="605942"/>
                </a:lnTo>
                <a:lnTo>
                  <a:pt x="1500988" y="539877"/>
                </a:lnTo>
                <a:lnTo>
                  <a:pt x="1612011" y="603961"/>
                </a:lnTo>
                <a:close/>
                <a:moveTo>
                  <a:pt x="1379906" y="602056"/>
                </a:moveTo>
                <a:lnTo>
                  <a:pt x="1255547" y="530276"/>
                </a:lnTo>
                <a:lnTo>
                  <a:pt x="1370000" y="464210"/>
                </a:lnTo>
                <a:lnTo>
                  <a:pt x="1494358" y="535991"/>
                </a:lnTo>
                <a:lnTo>
                  <a:pt x="1379906" y="602056"/>
                </a:lnTo>
                <a:close/>
                <a:moveTo>
                  <a:pt x="1373200" y="605942"/>
                </a:moveTo>
                <a:lnTo>
                  <a:pt x="1252271" y="675742"/>
                </a:lnTo>
                <a:lnTo>
                  <a:pt x="1127912" y="603961"/>
                </a:lnTo>
                <a:lnTo>
                  <a:pt x="1248842" y="534162"/>
                </a:lnTo>
                <a:lnTo>
                  <a:pt x="1373200" y="605942"/>
                </a:lnTo>
                <a:close/>
                <a:moveTo>
                  <a:pt x="1121207" y="600075"/>
                </a:moveTo>
                <a:lnTo>
                  <a:pt x="1010183" y="535991"/>
                </a:lnTo>
                <a:lnTo>
                  <a:pt x="1131113" y="466192"/>
                </a:lnTo>
                <a:lnTo>
                  <a:pt x="1242136" y="530276"/>
                </a:lnTo>
                <a:lnTo>
                  <a:pt x="1121207" y="600075"/>
                </a:lnTo>
                <a:close/>
                <a:moveTo>
                  <a:pt x="1114501" y="603961"/>
                </a:moveTo>
                <a:lnTo>
                  <a:pt x="1000049" y="670027"/>
                </a:lnTo>
                <a:lnTo>
                  <a:pt x="889025" y="605942"/>
                </a:lnTo>
                <a:lnTo>
                  <a:pt x="1003478" y="539877"/>
                </a:lnTo>
                <a:lnTo>
                  <a:pt x="1114501" y="603961"/>
                </a:lnTo>
                <a:close/>
                <a:moveTo>
                  <a:pt x="882396" y="602056"/>
                </a:moveTo>
                <a:lnTo>
                  <a:pt x="758038" y="530276"/>
                </a:lnTo>
                <a:lnTo>
                  <a:pt x="872490" y="464210"/>
                </a:lnTo>
                <a:lnTo>
                  <a:pt x="996848" y="535991"/>
                </a:lnTo>
                <a:lnTo>
                  <a:pt x="882396" y="602056"/>
                </a:lnTo>
                <a:close/>
                <a:moveTo>
                  <a:pt x="875767" y="605942"/>
                </a:moveTo>
                <a:lnTo>
                  <a:pt x="754761" y="675742"/>
                </a:lnTo>
                <a:lnTo>
                  <a:pt x="630403" y="603961"/>
                </a:lnTo>
                <a:lnTo>
                  <a:pt x="751332" y="534162"/>
                </a:lnTo>
                <a:lnTo>
                  <a:pt x="875767" y="605942"/>
                </a:lnTo>
                <a:close/>
                <a:moveTo>
                  <a:pt x="623697" y="600075"/>
                </a:moveTo>
                <a:lnTo>
                  <a:pt x="512674" y="535991"/>
                </a:lnTo>
                <a:lnTo>
                  <a:pt x="633603" y="466192"/>
                </a:lnTo>
                <a:lnTo>
                  <a:pt x="744626" y="530276"/>
                </a:lnTo>
                <a:lnTo>
                  <a:pt x="623697" y="600075"/>
                </a:lnTo>
                <a:close/>
                <a:moveTo>
                  <a:pt x="617068" y="603961"/>
                </a:moveTo>
                <a:lnTo>
                  <a:pt x="502615" y="670027"/>
                </a:lnTo>
                <a:lnTo>
                  <a:pt x="391592" y="605942"/>
                </a:lnTo>
                <a:lnTo>
                  <a:pt x="506044" y="539877"/>
                </a:lnTo>
                <a:lnTo>
                  <a:pt x="617068" y="603961"/>
                </a:lnTo>
                <a:close/>
                <a:moveTo>
                  <a:pt x="626974" y="749579"/>
                </a:moveTo>
                <a:lnTo>
                  <a:pt x="506044" y="819379"/>
                </a:lnTo>
                <a:lnTo>
                  <a:pt x="381686" y="747598"/>
                </a:lnTo>
                <a:lnTo>
                  <a:pt x="502615" y="677799"/>
                </a:lnTo>
                <a:lnTo>
                  <a:pt x="626974" y="749579"/>
                </a:lnTo>
                <a:close/>
                <a:moveTo>
                  <a:pt x="617068" y="891159"/>
                </a:moveTo>
                <a:lnTo>
                  <a:pt x="502615" y="957224"/>
                </a:lnTo>
                <a:lnTo>
                  <a:pt x="391592" y="893140"/>
                </a:lnTo>
                <a:lnTo>
                  <a:pt x="506044" y="827075"/>
                </a:lnTo>
                <a:lnTo>
                  <a:pt x="617068" y="891159"/>
                </a:lnTo>
                <a:close/>
                <a:moveTo>
                  <a:pt x="626974" y="1036777"/>
                </a:moveTo>
                <a:lnTo>
                  <a:pt x="506044" y="1106576"/>
                </a:lnTo>
                <a:lnTo>
                  <a:pt x="381686" y="1034796"/>
                </a:lnTo>
                <a:lnTo>
                  <a:pt x="502615" y="964997"/>
                </a:lnTo>
                <a:lnTo>
                  <a:pt x="626974" y="1036777"/>
                </a:lnTo>
                <a:close/>
                <a:moveTo>
                  <a:pt x="617068" y="1178433"/>
                </a:moveTo>
                <a:lnTo>
                  <a:pt x="502615" y="1244499"/>
                </a:lnTo>
                <a:lnTo>
                  <a:pt x="391592" y="1180414"/>
                </a:lnTo>
                <a:lnTo>
                  <a:pt x="506044" y="1114349"/>
                </a:lnTo>
                <a:lnTo>
                  <a:pt x="617068" y="1178433"/>
                </a:lnTo>
                <a:close/>
                <a:moveTo>
                  <a:pt x="626974" y="1323975"/>
                </a:moveTo>
                <a:lnTo>
                  <a:pt x="506044" y="1393774"/>
                </a:lnTo>
                <a:lnTo>
                  <a:pt x="381686" y="1321994"/>
                </a:lnTo>
                <a:lnTo>
                  <a:pt x="502615" y="1252195"/>
                </a:lnTo>
                <a:lnTo>
                  <a:pt x="626974" y="1323975"/>
                </a:lnTo>
                <a:close/>
                <a:moveTo>
                  <a:pt x="617068" y="1465631"/>
                </a:moveTo>
                <a:lnTo>
                  <a:pt x="502615" y="1531696"/>
                </a:lnTo>
                <a:lnTo>
                  <a:pt x="391592" y="1467612"/>
                </a:lnTo>
                <a:lnTo>
                  <a:pt x="506044" y="1401547"/>
                </a:lnTo>
                <a:lnTo>
                  <a:pt x="617068" y="1465631"/>
                </a:lnTo>
                <a:close/>
                <a:moveTo>
                  <a:pt x="626974" y="1611249"/>
                </a:moveTo>
                <a:lnTo>
                  <a:pt x="506044" y="1681048"/>
                </a:lnTo>
                <a:lnTo>
                  <a:pt x="381686" y="1609268"/>
                </a:lnTo>
                <a:lnTo>
                  <a:pt x="502615" y="1539469"/>
                </a:lnTo>
                <a:lnTo>
                  <a:pt x="626974" y="1611249"/>
                </a:lnTo>
                <a:close/>
                <a:moveTo>
                  <a:pt x="617068" y="1752829"/>
                </a:moveTo>
                <a:lnTo>
                  <a:pt x="502615" y="1818894"/>
                </a:lnTo>
                <a:lnTo>
                  <a:pt x="391592" y="1754810"/>
                </a:lnTo>
                <a:lnTo>
                  <a:pt x="506044" y="1688744"/>
                </a:lnTo>
                <a:lnTo>
                  <a:pt x="617068" y="1752829"/>
                </a:lnTo>
                <a:close/>
                <a:moveTo>
                  <a:pt x="626974" y="1898447"/>
                </a:moveTo>
                <a:lnTo>
                  <a:pt x="506044" y="1968246"/>
                </a:lnTo>
                <a:lnTo>
                  <a:pt x="381686" y="1896466"/>
                </a:lnTo>
                <a:lnTo>
                  <a:pt x="502615" y="1826666"/>
                </a:lnTo>
                <a:lnTo>
                  <a:pt x="626974" y="1898447"/>
                </a:lnTo>
                <a:close/>
                <a:moveTo>
                  <a:pt x="617068" y="2040103"/>
                </a:moveTo>
                <a:lnTo>
                  <a:pt x="502615" y="2106168"/>
                </a:lnTo>
                <a:lnTo>
                  <a:pt x="391592" y="2042084"/>
                </a:lnTo>
                <a:lnTo>
                  <a:pt x="506044" y="1976019"/>
                </a:lnTo>
                <a:lnTo>
                  <a:pt x="617068" y="2040103"/>
                </a:lnTo>
                <a:close/>
                <a:moveTo>
                  <a:pt x="626974" y="2185645"/>
                </a:moveTo>
                <a:lnTo>
                  <a:pt x="506044" y="2255444"/>
                </a:lnTo>
                <a:lnTo>
                  <a:pt x="381686" y="2183664"/>
                </a:lnTo>
                <a:lnTo>
                  <a:pt x="502615" y="2113864"/>
                </a:lnTo>
                <a:lnTo>
                  <a:pt x="626974" y="2185645"/>
                </a:lnTo>
                <a:close/>
                <a:moveTo>
                  <a:pt x="617068" y="2327301"/>
                </a:moveTo>
                <a:lnTo>
                  <a:pt x="502615" y="2393366"/>
                </a:lnTo>
                <a:lnTo>
                  <a:pt x="391592" y="2329282"/>
                </a:lnTo>
                <a:lnTo>
                  <a:pt x="506044" y="2263216"/>
                </a:lnTo>
                <a:lnTo>
                  <a:pt x="617068" y="2327301"/>
                </a:lnTo>
                <a:close/>
                <a:moveTo>
                  <a:pt x="626974" y="2472919"/>
                </a:moveTo>
                <a:lnTo>
                  <a:pt x="506044" y="2542718"/>
                </a:lnTo>
                <a:lnTo>
                  <a:pt x="381686" y="2470937"/>
                </a:lnTo>
                <a:lnTo>
                  <a:pt x="502615" y="2401138"/>
                </a:lnTo>
                <a:lnTo>
                  <a:pt x="626974" y="2472919"/>
                </a:lnTo>
                <a:close/>
                <a:moveTo>
                  <a:pt x="617068" y="2614498"/>
                </a:moveTo>
                <a:lnTo>
                  <a:pt x="502615" y="2680564"/>
                </a:lnTo>
                <a:lnTo>
                  <a:pt x="391592" y="2616479"/>
                </a:lnTo>
                <a:lnTo>
                  <a:pt x="506044" y="2550414"/>
                </a:lnTo>
                <a:lnTo>
                  <a:pt x="617068" y="2614498"/>
                </a:lnTo>
                <a:close/>
                <a:moveTo>
                  <a:pt x="626974" y="2760117"/>
                </a:moveTo>
                <a:lnTo>
                  <a:pt x="506044" y="2829916"/>
                </a:lnTo>
                <a:lnTo>
                  <a:pt x="381686" y="2758135"/>
                </a:lnTo>
                <a:lnTo>
                  <a:pt x="502615" y="2688336"/>
                </a:lnTo>
                <a:lnTo>
                  <a:pt x="626974" y="2760117"/>
                </a:lnTo>
                <a:close/>
                <a:moveTo>
                  <a:pt x="617068" y="2901772"/>
                </a:moveTo>
                <a:lnTo>
                  <a:pt x="502615" y="2967838"/>
                </a:lnTo>
                <a:lnTo>
                  <a:pt x="391592" y="2903754"/>
                </a:lnTo>
                <a:lnTo>
                  <a:pt x="506044" y="2837688"/>
                </a:lnTo>
                <a:lnTo>
                  <a:pt x="617068" y="2901772"/>
                </a:lnTo>
                <a:close/>
                <a:moveTo>
                  <a:pt x="626974" y="3047314"/>
                </a:moveTo>
                <a:lnTo>
                  <a:pt x="506044" y="3117114"/>
                </a:lnTo>
                <a:lnTo>
                  <a:pt x="381686" y="3045333"/>
                </a:lnTo>
                <a:lnTo>
                  <a:pt x="502615" y="2975534"/>
                </a:lnTo>
                <a:lnTo>
                  <a:pt x="626974" y="3047314"/>
                </a:lnTo>
                <a:close/>
                <a:moveTo>
                  <a:pt x="617068" y="3188970"/>
                </a:moveTo>
                <a:lnTo>
                  <a:pt x="502615" y="3255036"/>
                </a:lnTo>
                <a:lnTo>
                  <a:pt x="391592" y="3190951"/>
                </a:lnTo>
                <a:lnTo>
                  <a:pt x="506044" y="3124886"/>
                </a:lnTo>
                <a:lnTo>
                  <a:pt x="617068" y="3188970"/>
                </a:lnTo>
                <a:close/>
                <a:moveTo>
                  <a:pt x="626974" y="3334588"/>
                </a:moveTo>
                <a:lnTo>
                  <a:pt x="506044" y="3404387"/>
                </a:lnTo>
                <a:lnTo>
                  <a:pt x="381686" y="3332607"/>
                </a:lnTo>
                <a:lnTo>
                  <a:pt x="502615" y="3262808"/>
                </a:lnTo>
                <a:lnTo>
                  <a:pt x="626974" y="3334588"/>
                </a:lnTo>
                <a:close/>
                <a:moveTo>
                  <a:pt x="617068" y="3476168"/>
                </a:moveTo>
                <a:lnTo>
                  <a:pt x="502615" y="3542233"/>
                </a:lnTo>
                <a:lnTo>
                  <a:pt x="391592" y="3478149"/>
                </a:lnTo>
                <a:lnTo>
                  <a:pt x="506044" y="3412084"/>
                </a:lnTo>
                <a:lnTo>
                  <a:pt x="617068" y="3476168"/>
                </a:lnTo>
                <a:close/>
                <a:moveTo>
                  <a:pt x="626974" y="3621786"/>
                </a:moveTo>
                <a:lnTo>
                  <a:pt x="506044" y="3691585"/>
                </a:lnTo>
                <a:lnTo>
                  <a:pt x="381686" y="3619805"/>
                </a:lnTo>
                <a:lnTo>
                  <a:pt x="502615" y="3550006"/>
                </a:lnTo>
                <a:lnTo>
                  <a:pt x="626974" y="3621786"/>
                </a:lnTo>
                <a:close/>
                <a:moveTo>
                  <a:pt x="617068" y="3763442"/>
                </a:moveTo>
                <a:lnTo>
                  <a:pt x="502615" y="3829507"/>
                </a:lnTo>
                <a:lnTo>
                  <a:pt x="391592" y="3765423"/>
                </a:lnTo>
                <a:lnTo>
                  <a:pt x="506044" y="3699358"/>
                </a:lnTo>
                <a:lnTo>
                  <a:pt x="617068" y="3763442"/>
                </a:lnTo>
                <a:close/>
                <a:moveTo>
                  <a:pt x="626974" y="3908984"/>
                </a:moveTo>
                <a:lnTo>
                  <a:pt x="506044" y="3978783"/>
                </a:lnTo>
                <a:lnTo>
                  <a:pt x="381686" y="3907003"/>
                </a:lnTo>
                <a:lnTo>
                  <a:pt x="502615" y="3837204"/>
                </a:lnTo>
                <a:lnTo>
                  <a:pt x="626974" y="3908984"/>
                </a:lnTo>
                <a:close/>
                <a:moveTo>
                  <a:pt x="617068" y="4050640"/>
                </a:moveTo>
                <a:lnTo>
                  <a:pt x="502615" y="4116705"/>
                </a:lnTo>
                <a:lnTo>
                  <a:pt x="391592" y="4052621"/>
                </a:lnTo>
                <a:lnTo>
                  <a:pt x="506044" y="3986555"/>
                </a:lnTo>
                <a:lnTo>
                  <a:pt x="617068" y="4050640"/>
                </a:lnTo>
                <a:close/>
                <a:moveTo>
                  <a:pt x="626974" y="4196258"/>
                </a:moveTo>
                <a:lnTo>
                  <a:pt x="506044" y="4266057"/>
                </a:lnTo>
                <a:lnTo>
                  <a:pt x="381686" y="4194277"/>
                </a:lnTo>
                <a:lnTo>
                  <a:pt x="502615" y="4124478"/>
                </a:lnTo>
                <a:lnTo>
                  <a:pt x="626974" y="4196258"/>
                </a:lnTo>
                <a:close/>
                <a:moveTo>
                  <a:pt x="617068" y="4337838"/>
                </a:moveTo>
                <a:lnTo>
                  <a:pt x="502615" y="4403903"/>
                </a:lnTo>
                <a:lnTo>
                  <a:pt x="391592" y="4339819"/>
                </a:lnTo>
                <a:lnTo>
                  <a:pt x="506044" y="4273753"/>
                </a:lnTo>
                <a:lnTo>
                  <a:pt x="617068" y="4337838"/>
                </a:lnTo>
                <a:close/>
                <a:moveTo>
                  <a:pt x="626974" y="4483456"/>
                </a:moveTo>
                <a:lnTo>
                  <a:pt x="506044" y="4553255"/>
                </a:lnTo>
                <a:lnTo>
                  <a:pt x="381686" y="4481475"/>
                </a:lnTo>
                <a:lnTo>
                  <a:pt x="502615" y="4411676"/>
                </a:lnTo>
                <a:lnTo>
                  <a:pt x="626974" y="4483456"/>
                </a:lnTo>
                <a:close/>
                <a:moveTo>
                  <a:pt x="617068" y="4625111"/>
                </a:moveTo>
                <a:lnTo>
                  <a:pt x="502615" y="4691177"/>
                </a:lnTo>
                <a:lnTo>
                  <a:pt x="391592" y="4627093"/>
                </a:lnTo>
                <a:lnTo>
                  <a:pt x="506044" y="4561027"/>
                </a:lnTo>
                <a:lnTo>
                  <a:pt x="617068" y="4625111"/>
                </a:lnTo>
                <a:close/>
                <a:moveTo>
                  <a:pt x="626974" y="4770654"/>
                </a:moveTo>
                <a:lnTo>
                  <a:pt x="506044" y="4840453"/>
                </a:lnTo>
                <a:lnTo>
                  <a:pt x="381686" y="4768672"/>
                </a:lnTo>
                <a:lnTo>
                  <a:pt x="502615" y="4698873"/>
                </a:lnTo>
                <a:lnTo>
                  <a:pt x="626974" y="4770654"/>
                </a:lnTo>
                <a:close/>
                <a:moveTo>
                  <a:pt x="617068" y="4912309"/>
                </a:moveTo>
                <a:lnTo>
                  <a:pt x="502615" y="4978375"/>
                </a:lnTo>
                <a:lnTo>
                  <a:pt x="391592" y="4914291"/>
                </a:lnTo>
                <a:lnTo>
                  <a:pt x="506044" y="4848225"/>
                </a:lnTo>
                <a:lnTo>
                  <a:pt x="617068" y="4912309"/>
                </a:lnTo>
                <a:close/>
                <a:moveTo>
                  <a:pt x="626974" y="5057928"/>
                </a:moveTo>
                <a:lnTo>
                  <a:pt x="506044" y="5127727"/>
                </a:lnTo>
                <a:lnTo>
                  <a:pt x="381686" y="5055947"/>
                </a:lnTo>
                <a:lnTo>
                  <a:pt x="502615" y="4986147"/>
                </a:lnTo>
                <a:lnTo>
                  <a:pt x="626974" y="5057928"/>
                </a:lnTo>
                <a:close/>
                <a:moveTo>
                  <a:pt x="617068" y="5199507"/>
                </a:moveTo>
                <a:lnTo>
                  <a:pt x="502615" y="5265573"/>
                </a:lnTo>
                <a:lnTo>
                  <a:pt x="391592" y="5201488"/>
                </a:lnTo>
                <a:lnTo>
                  <a:pt x="506044" y="5135423"/>
                </a:lnTo>
                <a:lnTo>
                  <a:pt x="617068" y="5199507"/>
                </a:lnTo>
                <a:close/>
                <a:moveTo>
                  <a:pt x="626974" y="5345126"/>
                </a:moveTo>
                <a:lnTo>
                  <a:pt x="506044" y="5414925"/>
                </a:lnTo>
                <a:lnTo>
                  <a:pt x="381686" y="5343144"/>
                </a:lnTo>
                <a:lnTo>
                  <a:pt x="502615" y="5273345"/>
                </a:lnTo>
                <a:lnTo>
                  <a:pt x="626974" y="5345126"/>
                </a:lnTo>
                <a:close/>
                <a:moveTo>
                  <a:pt x="617068" y="5486781"/>
                </a:moveTo>
                <a:lnTo>
                  <a:pt x="502615" y="5552846"/>
                </a:lnTo>
                <a:lnTo>
                  <a:pt x="391592" y="5488762"/>
                </a:lnTo>
                <a:lnTo>
                  <a:pt x="506044" y="5422697"/>
                </a:lnTo>
                <a:lnTo>
                  <a:pt x="617068" y="5486781"/>
                </a:lnTo>
                <a:close/>
                <a:moveTo>
                  <a:pt x="626974" y="5632323"/>
                </a:moveTo>
                <a:lnTo>
                  <a:pt x="506044" y="5702122"/>
                </a:lnTo>
                <a:lnTo>
                  <a:pt x="381686" y="5630342"/>
                </a:lnTo>
                <a:lnTo>
                  <a:pt x="502615" y="5560543"/>
                </a:lnTo>
                <a:lnTo>
                  <a:pt x="626974" y="5632323"/>
                </a:lnTo>
                <a:close/>
                <a:moveTo>
                  <a:pt x="617068" y="5773979"/>
                </a:moveTo>
                <a:lnTo>
                  <a:pt x="502615" y="5840044"/>
                </a:lnTo>
                <a:lnTo>
                  <a:pt x="391592" y="5775960"/>
                </a:lnTo>
                <a:lnTo>
                  <a:pt x="506044" y="5709895"/>
                </a:lnTo>
                <a:lnTo>
                  <a:pt x="617068" y="5773979"/>
                </a:lnTo>
                <a:close/>
                <a:moveTo>
                  <a:pt x="626974" y="5919597"/>
                </a:moveTo>
                <a:lnTo>
                  <a:pt x="506044" y="5989397"/>
                </a:lnTo>
                <a:lnTo>
                  <a:pt x="381686" y="5917616"/>
                </a:lnTo>
                <a:lnTo>
                  <a:pt x="502615" y="5847817"/>
                </a:lnTo>
                <a:lnTo>
                  <a:pt x="626974" y="5919597"/>
                </a:lnTo>
                <a:close/>
                <a:moveTo>
                  <a:pt x="617068" y="6061177"/>
                </a:moveTo>
                <a:lnTo>
                  <a:pt x="502615" y="6127242"/>
                </a:lnTo>
                <a:lnTo>
                  <a:pt x="391592" y="6063158"/>
                </a:lnTo>
                <a:lnTo>
                  <a:pt x="506044" y="5997093"/>
                </a:lnTo>
                <a:lnTo>
                  <a:pt x="617068" y="6061177"/>
                </a:lnTo>
                <a:close/>
                <a:moveTo>
                  <a:pt x="626974" y="6206795"/>
                </a:moveTo>
                <a:lnTo>
                  <a:pt x="506044" y="6276594"/>
                </a:lnTo>
                <a:lnTo>
                  <a:pt x="381686" y="6204814"/>
                </a:lnTo>
                <a:lnTo>
                  <a:pt x="502615" y="6135015"/>
                </a:lnTo>
                <a:lnTo>
                  <a:pt x="626974" y="6206795"/>
                </a:lnTo>
                <a:close/>
                <a:moveTo>
                  <a:pt x="617068" y="6348451"/>
                </a:moveTo>
                <a:lnTo>
                  <a:pt x="502615" y="6414516"/>
                </a:lnTo>
                <a:lnTo>
                  <a:pt x="391592" y="6350432"/>
                </a:lnTo>
                <a:lnTo>
                  <a:pt x="506044" y="6284366"/>
                </a:lnTo>
                <a:lnTo>
                  <a:pt x="617068" y="6348451"/>
                </a:lnTo>
                <a:close/>
                <a:moveTo>
                  <a:pt x="512750" y="6280481"/>
                </a:moveTo>
                <a:lnTo>
                  <a:pt x="633679" y="6210681"/>
                </a:lnTo>
                <a:lnTo>
                  <a:pt x="744703" y="6274766"/>
                </a:lnTo>
                <a:lnTo>
                  <a:pt x="623773" y="6344565"/>
                </a:lnTo>
                <a:lnTo>
                  <a:pt x="512750" y="6280481"/>
                </a:lnTo>
                <a:close/>
                <a:moveTo>
                  <a:pt x="751332" y="6278576"/>
                </a:moveTo>
                <a:lnTo>
                  <a:pt x="875690" y="6350356"/>
                </a:lnTo>
                <a:lnTo>
                  <a:pt x="754761" y="6420231"/>
                </a:lnTo>
                <a:lnTo>
                  <a:pt x="630403" y="6348451"/>
                </a:lnTo>
                <a:lnTo>
                  <a:pt x="751332" y="6278576"/>
                </a:lnTo>
                <a:close/>
                <a:moveTo>
                  <a:pt x="758038" y="6274766"/>
                </a:moveTo>
                <a:lnTo>
                  <a:pt x="872490" y="6208700"/>
                </a:lnTo>
                <a:lnTo>
                  <a:pt x="996848" y="6280481"/>
                </a:lnTo>
                <a:lnTo>
                  <a:pt x="882396" y="6346546"/>
                </a:lnTo>
                <a:lnTo>
                  <a:pt x="758038" y="6274766"/>
                </a:lnTo>
                <a:close/>
                <a:moveTo>
                  <a:pt x="1003554" y="6284366"/>
                </a:moveTo>
                <a:lnTo>
                  <a:pt x="1114577" y="6348451"/>
                </a:lnTo>
                <a:lnTo>
                  <a:pt x="1000125" y="6414516"/>
                </a:lnTo>
                <a:lnTo>
                  <a:pt x="889102" y="6350432"/>
                </a:lnTo>
                <a:lnTo>
                  <a:pt x="1003554" y="6284366"/>
                </a:lnTo>
                <a:close/>
                <a:moveTo>
                  <a:pt x="1010183" y="6280481"/>
                </a:moveTo>
                <a:lnTo>
                  <a:pt x="1131113" y="6210681"/>
                </a:lnTo>
                <a:lnTo>
                  <a:pt x="1242136" y="6274766"/>
                </a:lnTo>
                <a:lnTo>
                  <a:pt x="1121207" y="6344565"/>
                </a:lnTo>
                <a:lnTo>
                  <a:pt x="1010183" y="6280481"/>
                </a:lnTo>
                <a:close/>
                <a:moveTo>
                  <a:pt x="1248842" y="6278576"/>
                </a:moveTo>
                <a:lnTo>
                  <a:pt x="1373200" y="6350356"/>
                </a:lnTo>
                <a:lnTo>
                  <a:pt x="1252271" y="6420155"/>
                </a:lnTo>
                <a:lnTo>
                  <a:pt x="1127912" y="6348375"/>
                </a:lnTo>
                <a:lnTo>
                  <a:pt x="1248842" y="6278576"/>
                </a:lnTo>
                <a:close/>
                <a:moveTo>
                  <a:pt x="1255471" y="6274766"/>
                </a:moveTo>
                <a:lnTo>
                  <a:pt x="1369924" y="6208700"/>
                </a:lnTo>
                <a:lnTo>
                  <a:pt x="1494282" y="6280481"/>
                </a:lnTo>
                <a:lnTo>
                  <a:pt x="1379830" y="6346546"/>
                </a:lnTo>
                <a:lnTo>
                  <a:pt x="1255471" y="6274766"/>
                </a:lnTo>
                <a:close/>
                <a:moveTo>
                  <a:pt x="1500988" y="6284366"/>
                </a:moveTo>
                <a:lnTo>
                  <a:pt x="1612011" y="6348451"/>
                </a:lnTo>
                <a:lnTo>
                  <a:pt x="1497559" y="6414516"/>
                </a:lnTo>
                <a:lnTo>
                  <a:pt x="1386535" y="6350432"/>
                </a:lnTo>
                <a:lnTo>
                  <a:pt x="1500988" y="6284366"/>
                </a:lnTo>
                <a:close/>
                <a:moveTo>
                  <a:pt x="1507693" y="6280481"/>
                </a:moveTo>
                <a:lnTo>
                  <a:pt x="1628623" y="6210681"/>
                </a:lnTo>
                <a:lnTo>
                  <a:pt x="1739646" y="6274766"/>
                </a:lnTo>
                <a:lnTo>
                  <a:pt x="1618717" y="6344565"/>
                </a:lnTo>
                <a:lnTo>
                  <a:pt x="1507693" y="6280481"/>
                </a:lnTo>
                <a:close/>
                <a:moveTo>
                  <a:pt x="1746275" y="6278576"/>
                </a:moveTo>
                <a:lnTo>
                  <a:pt x="1870634" y="6350356"/>
                </a:lnTo>
                <a:lnTo>
                  <a:pt x="1749704" y="6420155"/>
                </a:lnTo>
                <a:lnTo>
                  <a:pt x="1625346" y="6348375"/>
                </a:lnTo>
                <a:lnTo>
                  <a:pt x="1746275" y="6278576"/>
                </a:lnTo>
                <a:close/>
                <a:moveTo>
                  <a:pt x="1752981" y="6274766"/>
                </a:moveTo>
                <a:lnTo>
                  <a:pt x="1867434" y="6208700"/>
                </a:lnTo>
                <a:lnTo>
                  <a:pt x="1991792" y="6280481"/>
                </a:lnTo>
                <a:lnTo>
                  <a:pt x="1877339" y="6346546"/>
                </a:lnTo>
                <a:lnTo>
                  <a:pt x="1752981" y="6274766"/>
                </a:lnTo>
                <a:close/>
                <a:moveTo>
                  <a:pt x="1998497" y="6284366"/>
                </a:moveTo>
                <a:lnTo>
                  <a:pt x="2109521" y="6348451"/>
                </a:lnTo>
                <a:lnTo>
                  <a:pt x="1995069" y="6414516"/>
                </a:lnTo>
                <a:lnTo>
                  <a:pt x="1884045" y="6350432"/>
                </a:lnTo>
                <a:lnTo>
                  <a:pt x="1998497" y="6284366"/>
                </a:lnTo>
                <a:close/>
                <a:moveTo>
                  <a:pt x="2005203" y="6280481"/>
                </a:moveTo>
                <a:lnTo>
                  <a:pt x="2126132" y="6210681"/>
                </a:lnTo>
                <a:lnTo>
                  <a:pt x="2237156" y="6274766"/>
                </a:lnTo>
                <a:lnTo>
                  <a:pt x="2116227" y="6344565"/>
                </a:lnTo>
                <a:lnTo>
                  <a:pt x="2005203" y="6280481"/>
                </a:lnTo>
                <a:close/>
                <a:moveTo>
                  <a:pt x="2243785" y="6278576"/>
                </a:moveTo>
                <a:lnTo>
                  <a:pt x="2368144" y="6350356"/>
                </a:lnTo>
                <a:lnTo>
                  <a:pt x="2247214" y="6420155"/>
                </a:lnTo>
                <a:lnTo>
                  <a:pt x="2122856" y="6348375"/>
                </a:lnTo>
                <a:lnTo>
                  <a:pt x="2243785" y="6278576"/>
                </a:lnTo>
                <a:close/>
                <a:moveTo>
                  <a:pt x="2250491" y="6274766"/>
                </a:moveTo>
                <a:lnTo>
                  <a:pt x="2364943" y="6208700"/>
                </a:lnTo>
                <a:lnTo>
                  <a:pt x="2489302" y="6280481"/>
                </a:lnTo>
                <a:lnTo>
                  <a:pt x="2374849" y="6346546"/>
                </a:lnTo>
                <a:lnTo>
                  <a:pt x="2250491" y="6274766"/>
                </a:lnTo>
                <a:close/>
                <a:moveTo>
                  <a:pt x="2495931" y="6284366"/>
                </a:moveTo>
                <a:lnTo>
                  <a:pt x="2606954" y="6348451"/>
                </a:lnTo>
                <a:lnTo>
                  <a:pt x="2492502" y="6414516"/>
                </a:lnTo>
                <a:lnTo>
                  <a:pt x="2381479" y="6350432"/>
                </a:lnTo>
                <a:lnTo>
                  <a:pt x="2495931" y="6284366"/>
                </a:lnTo>
                <a:close/>
                <a:moveTo>
                  <a:pt x="2502637" y="6280481"/>
                </a:moveTo>
                <a:lnTo>
                  <a:pt x="2623566" y="6210681"/>
                </a:lnTo>
                <a:lnTo>
                  <a:pt x="2734589" y="6274766"/>
                </a:lnTo>
                <a:lnTo>
                  <a:pt x="2613660" y="6344565"/>
                </a:lnTo>
                <a:lnTo>
                  <a:pt x="2502637" y="6280481"/>
                </a:lnTo>
                <a:close/>
                <a:moveTo>
                  <a:pt x="2741295" y="6278576"/>
                </a:moveTo>
                <a:lnTo>
                  <a:pt x="2865654" y="6350356"/>
                </a:lnTo>
                <a:lnTo>
                  <a:pt x="2744724" y="6420155"/>
                </a:lnTo>
                <a:lnTo>
                  <a:pt x="2620366" y="6348375"/>
                </a:lnTo>
                <a:lnTo>
                  <a:pt x="2741295" y="6278576"/>
                </a:lnTo>
                <a:close/>
                <a:moveTo>
                  <a:pt x="2747924" y="6274766"/>
                </a:moveTo>
                <a:lnTo>
                  <a:pt x="2862377" y="6208700"/>
                </a:lnTo>
                <a:lnTo>
                  <a:pt x="2986735" y="6280481"/>
                </a:lnTo>
                <a:lnTo>
                  <a:pt x="2872283" y="6346546"/>
                </a:lnTo>
                <a:lnTo>
                  <a:pt x="2747924" y="6274766"/>
                </a:lnTo>
                <a:close/>
                <a:moveTo>
                  <a:pt x="2993441" y="6284366"/>
                </a:moveTo>
                <a:lnTo>
                  <a:pt x="3104464" y="6348451"/>
                </a:lnTo>
                <a:lnTo>
                  <a:pt x="2990012" y="6414516"/>
                </a:lnTo>
                <a:lnTo>
                  <a:pt x="2878989" y="6350432"/>
                </a:lnTo>
                <a:lnTo>
                  <a:pt x="2993441" y="6284366"/>
                </a:lnTo>
                <a:close/>
                <a:moveTo>
                  <a:pt x="3000147" y="6280481"/>
                </a:moveTo>
                <a:lnTo>
                  <a:pt x="3121076" y="6210681"/>
                </a:lnTo>
                <a:lnTo>
                  <a:pt x="3232099" y="6274766"/>
                </a:lnTo>
                <a:lnTo>
                  <a:pt x="3111170" y="6344565"/>
                </a:lnTo>
                <a:lnTo>
                  <a:pt x="3000147" y="6280481"/>
                </a:lnTo>
                <a:close/>
                <a:moveTo>
                  <a:pt x="3238729" y="6278576"/>
                </a:moveTo>
                <a:lnTo>
                  <a:pt x="3363087" y="6350356"/>
                </a:lnTo>
                <a:lnTo>
                  <a:pt x="3242158" y="6420155"/>
                </a:lnTo>
                <a:lnTo>
                  <a:pt x="3117799" y="6348375"/>
                </a:lnTo>
                <a:lnTo>
                  <a:pt x="3238729" y="6278576"/>
                </a:lnTo>
                <a:close/>
                <a:moveTo>
                  <a:pt x="3245434" y="6274766"/>
                </a:moveTo>
                <a:lnTo>
                  <a:pt x="3359887" y="6208700"/>
                </a:lnTo>
                <a:lnTo>
                  <a:pt x="3484245" y="6280481"/>
                </a:lnTo>
                <a:lnTo>
                  <a:pt x="3369793" y="6346546"/>
                </a:lnTo>
                <a:lnTo>
                  <a:pt x="3245434" y="6274766"/>
                </a:lnTo>
                <a:close/>
                <a:moveTo>
                  <a:pt x="3490951" y="6284366"/>
                </a:moveTo>
                <a:lnTo>
                  <a:pt x="3601974" y="6348451"/>
                </a:lnTo>
                <a:lnTo>
                  <a:pt x="3487522" y="6414516"/>
                </a:lnTo>
                <a:lnTo>
                  <a:pt x="3376498" y="6350432"/>
                </a:lnTo>
                <a:lnTo>
                  <a:pt x="3490951" y="6284366"/>
                </a:lnTo>
                <a:close/>
                <a:moveTo>
                  <a:pt x="3497580" y="6280481"/>
                </a:moveTo>
                <a:lnTo>
                  <a:pt x="3618509" y="6210681"/>
                </a:lnTo>
                <a:lnTo>
                  <a:pt x="3729533" y="6274766"/>
                </a:lnTo>
                <a:lnTo>
                  <a:pt x="3608604" y="6344565"/>
                </a:lnTo>
                <a:lnTo>
                  <a:pt x="3497580" y="6280481"/>
                </a:lnTo>
                <a:close/>
                <a:moveTo>
                  <a:pt x="3736239" y="6278576"/>
                </a:moveTo>
                <a:lnTo>
                  <a:pt x="3860597" y="6350356"/>
                </a:lnTo>
                <a:lnTo>
                  <a:pt x="3739667" y="6420155"/>
                </a:lnTo>
                <a:lnTo>
                  <a:pt x="3615309" y="6348375"/>
                </a:lnTo>
                <a:lnTo>
                  <a:pt x="3736239" y="6278576"/>
                </a:lnTo>
                <a:close/>
                <a:moveTo>
                  <a:pt x="3742944" y="6274766"/>
                </a:moveTo>
                <a:lnTo>
                  <a:pt x="3857397" y="6208700"/>
                </a:lnTo>
                <a:lnTo>
                  <a:pt x="3981755" y="6280481"/>
                </a:lnTo>
                <a:lnTo>
                  <a:pt x="3867302" y="6346546"/>
                </a:lnTo>
                <a:lnTo>
                  <a:pt x="3742944" y="6274766"/>
                </a:lnTo>
                <a:close/>
                <a:moveTo>
                  <a:pt x="3988384" y="6284366"/>
                </a:moveTo>
                <a:lnTo>
                  <a:pt x="4099408" y="6348451"/>
                </a:lnTo>
                <a:lnTo>
                  <a:pt x="3984955" y="6414516"/>
                </a:lnTo>
                <a:lnTo>
                  <a:pt x="3873932" y="6350432"/>
                </a:lnTo>
                <a:lnTo>
                  <a:pt x="3988384" y="6284366"/>
                </a:lnTo>
                <a:close/>
                <a:moveTo>
                  <a:pt x="3995090" y="6280481"/>
                </a:moveTo>
                <a:lnTo>
                  <a:pt x="4116019" y="6210681"/>
                </a:lnTo>
                <a:lnTo>
                  <a:pt x="4227043" y="6274766"/>
                </a:lnTo>
                <a:lnTo>
                  <a:pt x="4106113" y="6344565"/>
                </a:lnTo>
                <a:lnTo>
                  <a:pt x="3995090" y="6280481"/>
                </a:lnTo>
                <a:close/>
                <a:moveTo>
                  <a:pt x="4233672" y="6278576"/>
                </a:moveTo>
                <a:lnTo>
                  <a:pt x="4358031" y="6350356"/>
                </a:lnTo>
                <a:lnTo>
                  <a:pt x="4237101" y="6420155"/>
                </a:lnTo>
                <a:lnTo>
                  <a:pt x="4112743" y="6348375"/>
                </a:lnTo>
                <a:lnTo>
                  <a:pt x="4233672" y="6278576"/>
                </a:lnTo>
                <a:close/>
                <a:moveTo>
                  <a:pt x="4240378" y="6274766"/>
                </a:moveTo>
                <a:lnTo>
                  <a:pt x="4354830" y="6208700"/>
                </a:lnTo>
                <a:lnTo>
                  <a:pt x="4479189" y="6280481"/>
                </a:lnTo>
                <a:lnTo>
                  <a:pt x="4364736" y="6346546"/>
                </a:lnTo>
                <a:lnTo>
                  <a:pt x="4240378" y="6274766"/>
                </a:lnTo>
                <a:close/>
                <a:moveTo>
                  <a:pt x="4485894" y="6284366"/>
                </a:moveTo>
                <a:lnTo>
                  <a:pt x="4596918" y="6348451"/>
                </a:lnTo>
                <a:lnTo>
                  <a:pt x="4482465" y="6414516"/>
                </a:lnTo>
                <a:lnTo>
                  <a:pt x="4371442" y="6350432"/>
                </a:lnTo>
                <a:lnTo>
                  <a:pt x="4485894" y="6284366"/>
                </a:lnTo>
                <a:close/>
                <a:moveTo>
                  <a:pt x="4492524" y="6280481"/>
                </a:moveTo>
                <a:lnTo>
                  <a:pt x="4613453" y="6210681"/>
                </a:lnTo>
                <a:lnTo>
                  <a:pt x="4724477" y="6274766"/>
                </a:lnTo>
                <a:lnTo>
                  <a:pt x="4603547" y="6344565"/>
                </a:lnTo>
                <a:lnTo>
                  <a:pt x="4492524" y="6280481"/>
                </a:lnTo>
                <a:close/>
                <a:moveTo>
                  <a:pt x="4731182" y="6278576"/>
                </a:moveTo>
                <a:lnTo>
                  <a:pt x="4855541" y="6350356"/>
                </a:lnTo>
                <a:lnTo>
                  <a:pt x="4734611" y="6420155"/>
                </a:lnTo>
                <a:lnTo>
                  <a:pt x="4610253" y="6348375"/>
                </a:lnTo>
                <a:lnTo>
                  <a:pt x="4731182" y="6278576"/>
                </a:lnTo>
                <a:close/>
                <a:moveTo>
                  <a:pt x="4737888" y="6274766"/>
                </a:moveTo>
                <a:lnTo>
                  <a:pt x="4852340" y="6208700"/>
                </a:lnTo>
                <a:lnTo>
                  <a:pt x="4976698" y="6280481"/>
                </a:lnTo>
                <a:lnTo>
                  <a:pt x="4862246" y="6346546"/>
                </a:lnTo>
                <a:lnTo>
                  <a:pt x="4737888" y="6274766"/>
                </a:lnTo>
                <a:close/>
                <a:moveTo>
                  <a:pt x="4983328" y="6284366"/>
                </a:moveTo>
                <a:lnTo>
                  <a:pt x="5094351" y="6348451"/>
                </a:lnTo>
                <a:lnTo>
                  <a:pt x="4979899" y="6414516"/>
                </a:lnTo>
                <a:lnTo>
                  <a:pt x="4868876" y="6350432"/>
                </a:lnTo>
                <a:lnTo>
                  <a:pt x="4983328" y="6284366"/>
                </a:lnTo>
                <a:close/>
                <a:moveTo>
                  <a:pt x="4990033" y="6280481"/>
                </a:moveTo>
                <a:lnTo>
                  <a:pt x="5110963" y="6210681"/>
                </a:lnTo>
                <a:lnTo>
                  <a:pt x="5221986" y="6274766"/>
                </a:lnTo>
                <a:lnTo>
                  <a:pt x="5101057" y="6344565"/>
                </a:lnTo>
                <a:lnTo>
                  <a:pt x="4990033" y="6280481"/>
                </a:lnTo>
                <a:close/>
                <a:moveTo>
                  <a:pt x="5228692" y="6278576"/>
                </a:moveTo>
                <a:lnTo>
                  <a:pt x="5353050" y="6350356"/>
                </a:lnTo>
                <a:lnTo>
                  <a:pt x="5232121" y="6420155"/>
                </a:lnTo>
                <a:lnTo>
                  <a:pt x="5107762" y="6348375"/>
                </a:lnTo>
                <a:lnTo>
                  <a:pt x="5228692" y="6278576"/>
                </a:lnTo>
                <a:close/>
                <a:moveTo>
                  <a:pt x="5235321" y="6274766"/>
                </a:moveTo>
                <a:lnTo>
                  <a:pt x="5349774" y="6208700"/>
                </a:lnTo>
                <a:lnTo>
                  <a:pt x="5474132" y="6280481"/>
                </a:lnTo>
                <a:lnTo>
                  <a:pt x="5359680" y="6346546"/>
                </a:lnTo>
                <a:lnTo>
                  <a:pt x="5235321" y="6274766"/>
                </a:lnTo>
                <a:close/>
                <a:moveTo>
                  <a:pt x="5480838" y="6284366"/>
                </a:moveTo>
                <a:lnTo>
                  <a:pt x="5591861" y="6348451"/>
                </a:lnTo>
                <a:lnTo>
                  <a:pt x="5477409" y="6414516"/>
                </a:lnTo>
                <a:lnTo>
                  <a:pt x="5366385" y="6350432"/>
                </a:lnTo>
                <a:lnTo>
                  <a:pt x="5480838" y="6284366"/>
                </a:lnTo>
                <a:close/>
                <a:moveTo>
                  <a:pt x="5487543" y="6280481"/>
                </a:moveTo>
                <a:lnTo>
                  <a:pt x="5608473" y="6210681"/>
                </a:lnTo>
                <a:lnTo>
                  <a:pt x="5719496" y="6274766"/>
                </a:lnTo>
                <a:lnTo>
                  <a:pt x="5598566" y="6344565"/>
                </a:lnTo>
                <a:lnTo>
                  <a:pt x="5487543" y="6280481"/>
                </a:lnTo>
                <a:close/>
                <a:moveTo>
                  <a:pt x="5726126" y="6278576"/>
                </a:moveTo>
                <a:lnTo>
                  <a:pt x="5850484" y="6350356"/>
                </a:lnTo>
                <a:lnTo>
                  <a:pt x="5729554" y="6420155"/>
                </a:lnTo>
                <a:lnTo>
                  <a:pt x="5605196" y="6348375"/>
                </a:lnTo>
                <a:lnTo>
                  <a:pt x="5726126" y="6278576"/>
                </a:lnTo>
                <a:close/>
                <a:moveTo>
                  <a:pt x="5732831" y="6274766"/>
                </a:moveTo>
                <a:lnTo>
                  <a:pt x="5847283" y="6208700"/>
                </a:lnTo>
                <a:lnTo>
                  <a:pt x="5971642" y="6280481"/>
                </a:lnTo>
                <a:lnTo>
                  <a:pt x="5857189" y="6346546"/>
                </a:lnTo>
                <a:lnTo>
                  <a:pt x="5732831" y="6274766"/>
                </a:lnTo>
                <a:close/>
                <a:moveTo>
                  <a:pt x="5978347" y="6284366"/>
                </a:moveTo>
                <a:lnTo>
                  <a:pt x="6089371" y="6348451"/>
                </a:lnTo>
                <a:lnTo>
                  <a:pt x="5974918" y="6414516"/>
                </a:lnTo>
                <a:lnTo>
                  <a:pt x="5863895" y="6350432"/>
                </a:lnTo>
                <a:lnTo>
                  <a:pt x="5978347" y="6284366"/>
                </a:lnTo>
                <a:close/>
                <a:moveTo>
                  <a:pt x="5984977" y="6280481"/>
                </a:moveTo>
                <a:lnTo>
                  <a:pt x="6105906" y="6210681"/>
                </a:lnTo>
                <a:lnTo>
                  <a:pt x="6216930" y="6274766"/>
                </a:lnTo>
                <a:lnTo>
                  <a:pt x="6096000" y="6344565"/>
                </a:lnTo>
                <a:lnTo>
                  <a:pt x="5984977" y="6280481"/>
                </a:lnTo>
                <a:close/>
                <a:moveTo>
                  <a:pt x="6223635" y="6278576"/>
                </a:moveTo>
                <a:lnTo>
                  <a:pt x="6347994" y="6350356"/>
                </a:lnTo>
                <a:lnTo>
                  <a:pt x="6227064" y="6420155"/>
                </a:lnTo>
                <a:lnTo>
                  <a:pt x="6102706" y="6348375"/>
                </a:lnTo>
                <a:lnTo>
                  <a:pt x="6223635" y="6278576"/>
                </a:lnTo>
                <a:close/>
                <a:moveTo>
                  <a:pt x="6230265" y="6274766"/>
                </a:moveTo>
                <a:lnTo>
                  <a:pt x="6344717" y="6208700"/>
                </a:lnTo>
                <a:lnTo>
                  <a:pt x="6469076" y="6280481"/>
                </a:lnTo>
                <a:lnTo>
                  <a:pt x="6354623" y="6346546"/>
                </a:lnTo>
                <a:lnTo>
                  <a:pt x="6230265" y="6274766"/>
                </a:lnTo>
                <a:close/>
                <a:moveTo>
                  <a:pt x="6233694" y="6136843"/>
                </a:moveTo>
                <a:lnTo>
                  <a:pt x="6354623" y="6067044"/>
                </a:lnTo>
                <a:lnTo>
                  <a:pt x="6465647" y="6131128"/>
                </a:lnTo>
                <a:lnTo>
                  <a:pt x="6344717" y="6200928"/>
                </a:lnTo>
                <a:lnTo>
                  <a:pt x="6233694" y="6136843"/>
                </a:lnTo>
                <a:close/>
                <a:moveTo>
                  <a:pt x="6230341" y="5987492"/>
                </a:moveTo>
                <a:lnTo>
                  <a:pt x="6344793" y="5921426"/>
                </a:lnTo>
                <a:lnTo>
                  <a:pt x="6469151" y="5993207"/>
                </a:lnTo>
                <a:lnTo>
                  <a:pt x="6354699" y="6059272"/>
                </a:lnTo>
                <a:lnTo>
                  <a:pt x="6230341" y="5987492"/>
                </a:lnTo>
                <a:close/>
                <a:moveTo>
                  <a:pt x="6233770" y="5849646"/>
                </a:moveTo>
                <a:lnTo>
                  <a:pt x="6354699" y="5779847"/>
                </a:lnTo>
                <a:lnTo>
                  <a:pt x="6465723" y="5843931"/>
                </a:lnTo>
                <a:lnTo>
                  <a:pt x="6344793" y="5913730"/>
                </a:lnTo>
                <a:lnTo>
                  <a:pt x="6233770" y="5849646"/>
                </a:lnTo>
                <a:close/>
                <a:moveTo>
                  <a:pt x="6230341" y="5700294"/>
                </a:moveTo>
                <a:lnTo>
                  <a:pt x="6344793" y="5634228"/>
                </a:lnTo>
                <a:lnTo>
                  <a:pt x="6469151" y="5706009"/>
                </a:lnTo>
                <a:lnTo>
                  <a:pt x="6354699" y="5772074"/>
                </a:lnTo>
                <a:lnTo>
                  <a:pt x="6230341" y="5700294"/>
                </a:lnTo>
                <a:close/>
                <a:moveTo>
                  <a:pt x="6233770" y="5562448"/>
                </a:moveTo>
                <a:lnTo>
                  <a:pt x="6354699" y="5492649"/>
                </a:lnTo>
                <a:lnTo>
                  <a:pt x="6465723" y="5556733"/>
                </a:lnTo>
                <a:lnTo>
                  <a:pt x="6344793" y="5626532"/>
                </a:lnTo>
                <a:lnTo>
                  <a:pt x="6233770" y="5562448"/>
                </a:lnTo>
                <a:close/>
                <a:moveTo>
                  <a:pt x="6230341" y="5413096"/>
                </a:moveTo>
                <a:lnTo>
                  <a:pt x="6344793" y="5347031"/>
                </a:lnTo>
                <a:lnTo>
                  <a:pt x="6469151" y="5418811"/>
                </a:lnTo>
                <a:lnTo>
                  <a:pt x="6354699" y="5484876"/>
                </a:lnTo>
                <a:lnTo>
                  <a:pt x="6230341" y="5413096"/>
                </a:lnTo>
                <a:close/>
                <a:moveTo>
                  <a:pt x="6233770" y="5275174"/>
                </a:moveTo>
                <a:lnTo>
                  <a:pt x="6354699" y="5205375"/>
                </a:lnTo>
                <a:lnTo>
                  <a:pt x="6465723" y="5269459"/>
                </a:lnTo>
                <a:lnTo>
                  <a:pt x="6344793" y="5339258"/>
                </a:lnTo>
                <a:lnTo>
                  <a:pt x="6233770" y="5275174"/>
                </a:lnTo>
                <a:close/>
                <a:moveTo>
                  <a:pt x="6230341" y="5125822"/>
                </a:moveTo>
                <a:lnTo>
                  <a:pt x="6344793" y="5059757"/>
                </a:lnTo>
                <a:lnTo>
                  <a:pt x="6469151" y="5131537"/>
                </a:lnTo>
                <a:lnTo>
                  <a:pt x="6354699" y="5197602"/>
                </a:lnTo>
                <a:lnTo>
                  <a:pt x="6230341" y="5125822"/>
                </a:lnTo>
                <a:close/>
                <a:moveTo>
                  <a:pt x="6233770" y="4987976"/>
                </a:moveTo>
                <a:lnTo>
                  <a:pt x="6354699" y="4918177"/>
                </a:lnTo>
                <a:lnTo>
                  <a:pt x="6465723" y="4982261"/>
                </a:lnTo>
                <a:lnTo>
                  <a:pt x="6344793" y="5052060"/>
                </a:lnTo>
                <a:lnTo>
                  <a:pt x="6233770" y="4987976"/>
                </a:lnTo>
                <a:close/>
                <a:moveTo>
                  <a:pt x="6230341" y="4838624"/>
                </a:moveTo>
                <a:lnTo>
                  <a:pt x="6344793" y="4772559"/>
                </a:lnTo>
                <a:lnTo>
                  <a:pt x="6469151" y="4844339"/>
                </a:lnTo>
                <a:lnTo>
                  <a:pt x="6354699" y="4910404"/>
                </a:lnTo>
                <a:lnTo>
                  <a:pt x="6230341" y="4838624"/>
                </a:lnTo>
                <a:close/>
                <a:moveTo>
                  <a:pt x="6233770" y="4700778"/>
                </a:moveTo>
                <a:lnTo>
                  <a:pt x="6354699" y="4630979"/>
                </a:lnTo>
                <a:lnTo>
                  <a:pt x="6465723" y="4695063"/>
                </a:lnTo>
                <a:lnTo>
                  <a:pt x="6344793" y="4764862"/>
                </a:lnTo>
                <a:lnTo>
                  <a:pt x="6233770" y="4700778"/>
                </a:lnTo>
                <a:close/>
                <a:moveTo>
                  <a:pt x="6230341" y="4551426"/>
                </a:moveTo>
                <a:lnTo>
                  <a:pt x="6344793" y="4485361"/>
                </a:lnTo>
                <a:lnTo>
                  <a:pt x="6469151" y="4557141"/>
                </a:lnTo>
                <a:lnTo>
                  <a:pt x="6354699" y="4623206"/>
                </a:lnTo>
                <a:lnTo>
                  <a:pt x="6230341" y="4551426"/>
                </a:lnTo>
                <a:close/>
                <a:moveTo>
                  <a:pt x="6233770" y="4413504"/>
                </a:moveTo>
                <a:lnTo>
                  <a:pt x="6354699" y="4343705"/>
                </a:lnTo>
                <a:lnTo>
                  <a:pt x="6465723" y="4407789"/>
                </a:lnTo>
                <a:lnTo>
                  <a:pt x="6344793" y="4477588"/>
                </a:lnTo>
                <a:lnTo>
                  <a:pt x="6233770" y="4413504"/>
                </a:lnTo>
                <a:close/>
                <a:moveTo>
                  <a:pt x="6230341" y="4264152"/>
                </a:moveTo>
                <a:lnTo>
                  <a:pt x="6344793" y="4198087"/>
                </a:lnTo>
                <a:lnTo>
                  <a:pt x="6469151" y="4269867"/>
                </a:lnTo>
                <a:lnTo>
                  <a:pt x="6354699" y="4335933"/>
                </a:lnTo>
                <a:lnTo>
                  <a:pt x="6230341" y="4264152"/>
                </a:lnTo>
                <a:close/>
                <a:moveTo>
                  <a:pt x="6233694" y="4126306"/>
                </a:moveTo>
                <a:lnTo>
                  <a:pt x="6354623" y="4056507"/>
                </a:lnTo>
                <a:lnTo>
                  <a:pt x="6465647" y="4120591"/>
                </a:lnTo>
                <a:lnTo>
                  <a:pt x="6344717" y="4190390"/>
                </a:lnTo>
                <a:lnTo>
                  <a:pt x="6233694" y="4126306"/>
                </a:lnTo>
                <a:close/>
                <a:moveTo>
                  <a:pt x="6230341" y="3976954"/>
                </a:moveTo>
                <a:lnTo>
                  <a:pt x="6344793" y="3910889"/>
                </a:lnTo>
                <a:lnTo>
                  <a:pt x="6469151" y="3982669"/>
                </a:lnTo>
                <a:lnTo>
                  <a:pt x="6354699" y="4048735"/>
                </a:lnTo>
                <a:lnTo>
                  <a:pt x="6230341" y="3976954"/>
                </a:lnTo>
                <a:close/>
                <a:moveTo>
                  <a:pt x="6233770" y="3839109"/>
                </a:moveTo>
                <a:lnTo>
                  <a:pt x="6354699" y="3769309"/>
                </a:lnTo>
                <a:lnTo>
                  <a:pt x="6465723" y="3833394"/>
                </a:lnTo>
                <a:lnTo>
                  <a:pt x="6344793" y="3903193"/>
                </a:lnTo>
                <a:lnTo>
                  <a:pt x="6233770" y="3839109"/>
                </a:lnTo>
                <a:close/>
                <a:moveTo>
                  <a:pt x="6230341" y="3689757"/>
                </a:moveTo>
                <a:lnTo>
                  <a:pt x="6344793" y="3623691"/>
                </a:lnTo>
                <a:lnTo>
                  <a:pt x="6469151" y="3695472"/>
                </a:lnTo>
                <a:lnTo>
                  <a:pt x="6354699" y="3761537"/>
                </a:lnTo>
                <a:lnTo>
                  <a:pt x="6230341" y="3689757"/>
                </a:lnTo>
                <a:close/>
                <a:moveTo>
                  <a:pt x="6233694" y="3551834"/>
                </a:moveTo>
                <a:lnTo>
                  <a:pt x="6354623" y="3482035"/>
                </a:lnTo>
                <a:lnTo>
                  <a:pt x="6465647" y="3546119"/>
                </a:lnTo>
                <a:lnTo>
                  <a:pt x="6344717" y="3615919"/>
                </a:lnTo>
                <a:lnTo>
                  <a:pt x="6233694" y="3551834"/>
                </a:lnTo>
                <a:close/>
                <a:moveTo>
                  <a:pt x="6230341" y="3402482"/>
                </a:moveTo>
                <a:lnTo>
                  <a:pt x="6344793" y="3336417"/>
                </a:lnTo>
                <a:lnTo>
                  <a:pt x="6469151" y="3408197"/>
                </a:lnTo>
                <a:lnTo>
                  <a:pt x="6354699" y="3474263"/>
                </a:lnTo>
                <a:lnTo>
                  <a:pt x="6230341" y="3402482"/>
                </a:lnTo>
                <a:close/>
                <a:moveTo>
                  <a:pt x="6233770" y="3264637"/>
                </a:moveTo>
                <a:lnTo>
                  <a:pt x="6354699" y="3194837"/>
                </a:lnTo>
                <a:lnTo>
                  <a:pt x="6465723" y="3258922"/>
                </a:lnTo>
                <a:lnTo>
                  <a:pt x="6344793" y="3328721"/>
                </a:lnTo>
                <a:lnTo>
                  <a:pt x="6233770" y="3264637"/>
                </a:lnTo>
                <a:close/>
                <a:moveTo>
                  <a:pt x="6230341" y="3115285"/>
                </a:moveTo>
                <a:lnTo>
                  <a:pt x="6344793" y="3049219"/>
                </a:lnTo>
                <a:lnTo>
                  <a:pt x="6469151" y="3121000"/>
                </a:lnTo>
                <a:lnTo>
                  <a:pt x="6354699" y="3187065"/>
                </a:lnTo>
                <a:lnTo>
                  <a:pt x="6230341" y="3115285"/>
                </a:lnTo>
                <a:close/>
                <a:moveTo>
                  <a:pt x="6233770" y="2977439"/>
                </a:moveTo>
                <a:lnTo>
                  <a:pt x="6354699" y="2907640"/>
                </a:lnTo>
                <a:lnTo>
                  <a:pt x="6465723" y="2971724"/>
                </a:lnTo>
                <a:lnTo>
                  <a:pt x="6344793" y="3041523"/>
                </a:lnTo>
                <a:lnTo>
                  <a:pt x="6233770" y="2977439"/>
                </a:lnTo>
                <a:close/>
                <a:moveTo>
                  <a:pt x="6230341" y="2828087"/>
                </a:moveTo>
                <a:lnTo>
                  <a:pt x="6344793" y="2762022"/>
                </a:lnTo>
                <a:lnTo>
                  <a:pt x="6469151" y="2833802"/>
                </a:lnTo>
                <a:lnTo>
                  <a:pt x="6354699" y="2899867"/>
                </a:lnTo>
                <a:lnTo>
                  <a:pt x="6230341" y="2828087"/>
                </a:lnTo>
                <a:close/>
                <a:moveTo>
                  <a:pt x="6233770" y="2690165"/>
                </a:moveTo>
                <a:lnTo>
                  <a:pt x="6354699" y="2620366"/>
                </a:lnTo>
                <a:lnTo>
                  <a:pt x="6465723" y="2684450"/>
                </a:lnTo>
                <a:lnTo>
                  <a:pt x="6344793" y="2754249"/>
                </a:lnTo>
                <a:lnTo>
                  <a:pt x="6233770" y="2690165"/>
                </a:lnTo>
                <a:close/>
                <a:moveTo>
                  <a:pt x="6230341" y="2540813"/>
                </a:moveTo>
                <a:lnTo>
                  <a:pt x="6344793" y="2474747"/>
                </a:lnTo>
                <a:lnTo>
                  <a:pt x="6469151" y="2546528"/>
                </a:lnTo>
                <a:lnTo>
                  <a:pt x="6354699" y="2612593"/>
                </a:lnTo>
                <a:lnTo>
                  <a:pt x="6230341" y="2540813"/>
                </a:lnTo>
                <a:close/>
                <a:moveTo>
                  <a:pt x="6233694" y="2402967"/>
                </a:moveTo>
                <a:lnTo>
                  <a:pt x="6354623" y="2333168"/>
                </a:lnTo>
                <a:lnTo>
                  <a:pt x="6465647" y="2397252"/>
                </a:lnTo>
                <a:lnTo>
                  <a:pt x="6344717" y="2467051"/>
                </a:lnTo>
                <a:lnTo>
                  <a:pt x="6233694" y="2402967"/>
                </a:lnTo>
                <a:close/>
                <a:moveTo>
                  <a:pt x="6230341" y="2253615"/>
                </a:moveTo>
                <a:lnTo>
                  <a:pt x="6344793" y="2187550"/>
                </a:lnTo>
                <a:lnTo>
                  <a:pt x="6469151" y="2259330"/>
                </a:lnTo>
                <a:lnTo>
                  <a:pt x="6354699" y="2325396"/>
                </a:lnTo>
                <a:lnTo>
                  <a:pt x="6230341" y="2253615"/>
                </a:lnTo>
                <a:close/>
                <a:moveTo>
                  <a:pt x="6233770" y="2115769"/>
                </a:moveTo>
                <a:lnTo>
                  <a:pt x="6354699" y="2045970"/>
                </a:lnTo>
                <a:lnTo>
                  <a:pt x="6465723" y="2110054"/>
                </a:lnTo>
                <a:lnTo>
                  <a:pt x="6344793" y="2179854"/>
                </a:lnTo>
                <a:lnTo>
                  <a:pt x="6233770" y="2115769"/>
                </a:lnTo>
                <a:close/>
                <a:moveTo>
                  <a:pt x="6230341" y="1966417"/>
                </a:moveTo>
                <a:lnTo>
                  <a:pt x="6344793" y="1900352"/>
                </a:lnTo>
                <a:lnTo>
                  <a:pt x="6469151" y="1972132"/>
                </a:lnTo>
                <a:lnTo>
                  <a:pt x="6354699" y="2038198"/>
                </a:lnTo>
                <a:lnTo>
                  <a:pt x="6230341" y="1966417"/>
                </a:lnTo>
                <a:close/>
                <a:moveTo>
                  <a:pt x="6233694" y="1828495"/>
                </a:moveTo>
                <a:lnTo>
                  <a:pt x="6354623" y="1758696"/>
                </a:lnTo>
                <a:lnTo>
                  <a:pt x="6465647" y="1822780"/>
                </a:lnTo>
                <a:lnTo>
                  <a:pt x="6344717" y="1892579"/>
                </a:lnTo>
                <a:lnTo>
                  <a:pt x="6233694" y="1828495"/>
                </a:lnTo>
                <a:close/>
                <a:moveTo>
                  <a:pt x="6230341" y="1679143"/>
                </a:moveTo>
                <a:lnTo>
                  <a:pt x="6344793" y="1613078"/>
                </a:lnTo>
                <a:lnTo>
                  <a:pt x="6469151" y="1684858"/>
                </a:lnTo>
                <a:lnTo>
                  <a:pt x="6354699" y="1750924"/>
                </a:lnTo>
                <a:lnTo>
                  <a:pt x="6230341" y="1679143"/>
                </a:lnTo>
                <a:close/>
                <a:moveTo>
                  <a:pt x="6233770" y="1541297"/>
                </a:moveTo>
                <a:lnTo>
                  <a:pt x="6354699" y="1471498"/>
                </a:lnTo>
                <a:lnTo>
                  <a:pt x="6465723" y="1535582"/>
                </a:lnTo>
                <a:lnTo>
                  <a:pt x="6344793" y="1605382"/>
                </a:lnTo>
                <a:lnTo>
                  <a:pt x="6233770" y="1541297"/>
                </a:lnTo>
                <a:close/>
                <a:moveTo>
                  <a:pt x="6230265" y="1391945"/>
                </a:moveTo>
                <a:lnTo>
                  <a:pt x="6344717" y="1325880"/>
                </a:lnTo>
                <a:lnTo>
                  <a:pt x="6469076" y="1397660"/>
                </a:lnTo>
                <a:lnTo>
                  <a:pt x="6354623" y="1463726"/>
                </a:lnTo>
                <a:lnTo>
                  <a:pt x="6230265" y="1391945"/>
                </a:lnTo>
                <a:close/>
                <a:moveTo>
                  <a:pt x="6233694" y="1254100"/>
                </a:moveTo>
                <a:lnTo>
                  <a:pt x="6354623" y="1184300"/>
                </a:lnTo>
                <a:lnTo>
                  <a:pt x="6465647" y="1248385"/>
                </a:lnTo>
                <a:lnTo>
                  <a:pt x="6344717" y="1318184"/>
                </a:lnTo>
                <a:lnTo>
                  <a:pt x="6233694" y="1254100"/>
                </a:lnTo>
                <a:close/>
                <a:moveTo>
                  <a:pt x="6230341" y="1104748"/>
                </a:moveTo>
                <a:lnTo>
                  <a:pt x="6344793" y="1038682"/>
                </a:lnTo>
                <a:lnTo>
                  <a:pt x="6469151" y="1110463"/>
                </a:lnTo>
                <a:lnTo>
                  <a:pt x="6354699" y="1176528"/>
                </a:lnTo>
                <a:lnTo>
                  <a:pt x="6230341" y="1104748"/>
                </a:lnTo>
                <a:close/>
                <a:moveTo>
                  <a:pt x="6233694" y="966826"/>
                </a:moveTo>
                <a:lnTo>
                  <a:pt x="6354623" y="897026"/>
                </a:lnTo>
                <a:lnTo>
                  <a:pt x="6465647" y="961111"/>
                </a:lnTo>
                <a:lnTo>
                  <a:pt x="6344717" y="1030910"/>
                </a:lnTo>
                <a:lnTo>
                  <a:pt x="6233694" y="966826"/>
                </a:lnTo>
                <a:close/>
                <a:moveTo>
                  <a:pt x="6230341" y="817474"/>
                </a:moveTo>
                <a:lnTo>
                  <a:pt x="6344793" y="751408"/>
                </a:lnTo>
                <a:lnTo>
                  <a:pt x="6469151" y="823189"/>
                </a:lnTo>
                <a:lnTo>
                  <a:pt x="6354699" y="889254"/>
                </a:lnTo>
                <a:lnTo>
                  <a:pt x="6230341" y="817474"/>
                </a:lnTo>
                <a:close/>
                <a:moveTo>
                  <a:pt x="6233694" y="679628"/>
                </a:moveTo>
                <a:lnTo>
                  <a:pt x="6354623" y="609829"/>
                </a:lnTo>
                <a:lnTo>
                  <a:pt x="6465647" y="673913"/>
                </a:lnTo>
                <a:lnTo>
                  <a:pt x="6344717" y="743712"/>
                </a:lnTo>
                <a:lnTo>
                  <a:pt x="6233694" y="679628"/>
                </a:lnTo>
                <a:close/>
                <a:moveTo>
                  <a:pt x="6230265" y="530276"/>
                </a:moveTo>
                <a:lnTo>
                  <a:pt x="6344717" y="464210"/>
                </a:lnTo>
                <a:lnTo>
                  <a:pt x="6469076" y="535991"/>
                </a:lnTo>
                <a:lnTo>
                  <a:pt x="6354623" y="602056"/>
                </a:lnTo>
                <a:lnTo>
                  <a:pt x="6230265" y="530276"/>
                </a:lnTo>
                <a:close/>
                <a:moveTo>
                  <a:pt x="6233770" y="392430"/>
                </a:moveTo>
                <a:lnTo>
                  <a:pt x="6354699" y="322631"/>
                </a:lnTo>
                <a:lnTo>
                  <a:pt x="6465723" y="386715"/>
                </a:lnTo>
                <a:lnTo>
                  <a:pt x="6344793" y="456514"/>
                </a:lnTo>
                <a:lnTo>
                  <a:pt x="6233770" y="392430"/>
                </a:lnTo>
                <a:close/>
                <a:moveTo>
                  <a:pt x="6338088" y="460324"/>
                </a:moveTo>
                <a:lnTo>
                  <a:pt x="6223635" y="526390"/>
                </a:lnTo>
                <a:lnTo>
                  <a:pt x="6112612" y="462305"/>
                </a:lnTo>
                <a:lnTo>
                  <a:pt x="6227064" y="396240"/>
                </a:lnTo>
                <a:lnTo>
                  <a:pt x="6338088" y="460324"/>
                </a:lnTo>
                <a:close/>
                <a:moveTo>
                  <a:pt x="6105906" y="458495"/>
                </a:moveTo>
                <a:lnTo>
                  <a:pt x="5981548" y="386715"/>
                </a:lnTo>
                <a:lnTo>
                  <a:pt x="6096000" y="320650"/>
                </a:lnTo>
                <a:lnTo>
                  <a:pt x="6220359" y="392430"/>
                </a:lnTo>
                <a:lnTo>
                  <a:pt x="6105906" y="458495"/>
                </a:lnTo>
                <a:close/>
                <a:moveTo>
                  <a:pt x="6099277" y="462305"/>
                </a:moveTo>
                <a:lnTo>
                  <a:pt x="5978347" y="532105"/>
                </a:lnTo>
                <a:lnTo>
                  <a:pt x="5853989" y="460324"/>
                </a:lnTo>
                <a:lnTo>
                  <a:pt x="5974918" y="390525"/>
                </a:lnTo>
                <a:lnTo>
                  <a:pt x="6099277" y="462305"/>
                </a:lnTo>
                <a:close/>
                <a:moveTo>
                  <a:pt x="5847283" y="456514"/>
                </a:moveTo>
                <a:lnTo>
                  <a:pt x="5736260" y="392430"/>
                </a:lnTo>
                <a:lnTo>
                  <a:pt x="5857189" y="322631"/>
                </a:lnTo>
                <a:lnTo>
                  <a:pt x="5968213" y="386715"/>
                </a:lnTo>
                <a:lnTo>
                  <a:pt x="5847283" y="456514"/>
                </a:lnTo>
                <a:close/>
                <a:moveTo>
                  <a:pt x="5840578" y="460324"/>
                </a:moveTo>
                <a:lnTo>
                  <a:pt x="5726126" y="526390"/>
                </a:lnTo>
                <a:lnTo>
                  <a:pt x="5615102" y="462305"/>
                </a:lnTo>
                <a:lnTo>
                  <a:pt x="5729554" y="396240"/>
                </a:lnTo>
                <a:lnTo>
                  <a:pt x="5840578" y="460324"/>
                </a:lnTo>
                <a:close/>
                <a:moveTo>
                  <a:pt x="5608473" y="458495"/>
                </a:moveTo>
                <a:lnTo>
                  <a:pt x="5484114" y="386715"/>
                </a:lnTo>
                <a:lnTo>
                  <a:pt x="5598566" y="320650"/>
                </a:lnTo>
                <a:lnTo>
                  <a:pt x="5722925" y="392430"/>
                </a:lnTo>
                <a:lnTo>
                  <a:pt x="5608473" y="458495"/>
                </a:lnTo>
                <a:close/>
                <a:moveTo>
                  <a:pt x="5601767" y="462305"/>
                </a:moveTo>
                <a:lnTo>
                  <a:pt x="5480838" y="532105"/>
                </a:lnTo>
                <a:lnTo>
                  <a:pt x="5356479" y="460324"/>
                </a:lnTo>
                <a:lnTo>
                  <a:pt x="5477409" y="390525"/>
                </a:lnTo>
                <a:lnTo>
                  <a:pt x="5601767" y="462305"/>
                </a:lnTo>
                <a:close/>
                <a:moveTo>
                  <a:pt x="5349774" y="456514"/>
                </a:moveTo>
                <a:lnTo>
                  <a:pt x="5238750" y="392430"/>
                </a:lnTo>
                <a:lnTo>
                  <a:pt x="5359680" y="322631"/>
                </a:lnTo>
                <a:lnTo>
                  <a:pt x="5470703" y="386715"/>
                </a:lnTo>
                <a:lnTo>
                  <a:pt x="5349774" y="456514"/>
                </a:lnTo>
                <a:close/>
                <a:moveTo>
                  <a:pt x="5343144" y="460324"/>
                </a:moveTo>
                <a:lnTo>
                  <a:pt x="5228692" y="526390"/>
                </a:lnTo>
                <a:lnTo>
                  <a:pt x="5117668" y="462305"/>
                </a:lnTo>
                <a:lnTo>
                  <a:pt x="5232121" y="396240"/>
                </a:lnTo>
                <a:lnTo>
                  <a:pt x="5343144" y="460324"/>
                </a:lnTo>
                <a:close/>
                <a:moveTo>
                  <a:pt x="5110963" y="458495"/>
                </a:moveTo>
                <a:lnTo>
                  <a:pt x="4986604" y="386715"/>
                </a:lnTo>
                <a:lnTo>
                  <a:pt x="5101057" y="320650"/>
                </a:lnTo>
                <a:lnTo>
                  <a:pt x="5225415" y="392430"/>
                </a:lnTo>
                <a:lnTo>
                  <a:pt x="5110963" y="458495"/>
                </a:lnTo>
                <a:close/>
                <a:moveTo>
                  <a:pt x="5104333" y="462305"/>
                </a:moveTo>
                <a:lnTo>
                  <a:pt x="4983404" y="532105"/>
                </a:lnTo>
                <a:lnTo>
                  <a:pt x="4859046" y="460324"/>
                </a:lnTo>
                <a:lnTo>
                  <a:pt x="4979975" y="390525"/>
                </a:lnTo>
                <a:lnTo>
                  <a:pt x="5104333" y="462305"/>
                </a:lnTo>
                <a:close/>
                <a:moveTo>
                  <a:pt x="4852264" y="456514"/>
                </a:moveTo>
                <a:lnTo>
                  <a:pt x="4741241" y="392430"/>
                </a:lnTo>
                <a:lnTo>
                  <a:pt x="4862170" y="322631"/>
                </a:lnTo>
                <a:lnTo>
                  <a:pt x="4973193" y="386715"/>
                </a:lnTo>
                <a:lnTo>
                  <a:pt x="4852264" y="456514"/>
                </a:lnTo>
                <a:close/>
                <a:moveTo>
                  <a:pt x="4845634" y="460324"/>
                </a:moveTo>
                <a:lnTo>
                  <a:pt x="4731182" y="526390"/>
                </a:lnTo>
                <a:lnTo>
                  <a:pt x="4620159" y="462305"/>
                </a:lnTo>
                <a:lnTo>
                  <a:pt x="4734611" y="396240"/>
                </a:lnTo>
                <a:lnTo>
                  <a:pt x="4845634" y="460324"/>
                </a:lnTo>
                <a:close/>
                <a:moveTo>
                  <a:pt x="4613529" y="458495"/>
                </a:moveTo>
                <a:lnTo>
                  <a:pt x="4489171" y="386715"/>
                </a:lnTo>
                <a:lnTo>
                  <a:pt x="4603623" y="320650"/>
                </a:lnTo>
                <a:lnTo>
                  <a:pt x="4727981" y="392430"/>
                </a:lnTo>
                <a:lnTo>
                  <a:pt x="4613529" y="458495"/>
                </a:lnTo>
                <a:close/>
                <a:moveTo>
                  <a:pt x="4606824" y="462305"/>
                </a:moveTo>
                <a:lnTo>
                  <a:pt x="4485894" y="532105"/>
                </a:lnTo>
                <a:lnTo>
                  <a:pt x="4361536" y="460324"/>
                </a:lnTo>
                <a:lnTo>
                  <a:pt x="4482465" y="390525"/>
                </a:lnTo>
                <a:lnTo>
                  <a:pt x="4606824" y="462305"/>
                </a:lnTo>
                <a:close/>
                <a:moveTo>
                  <a:pt x="4354830" y="456514"/>
                </a:moveTo>
                <a:lnTo>
                  <a:pt x="4243807" y="392430"/>
                </a:lnTo>
                <a:lnTo>
                  <a:pt x="4364736" y="322631"/>
                </a:lnTo>
                <a:lnTo>
                  <a:pt x="4475760" y="386715"/>
                </a:lnTo>
                <a:lnTo>
                  <a:pt x="4354830" y="456514"/>
                </a:lnTo>
                <a:close/>
                <a:moveTo>
                  <a:pt x="4348125" y="460324"/>
                </a:moveTo>
                <a:lnTo>
                  <a:pt x="4233672" y="526390"/>
                </a:lnTo>
                <a:lnTo>
                  <a:pt x="4122649" y="462305"/>
                </a:lnTo>
                <a:lnTo>
                  <a:pt x="4237101" y="396240"/>
                </a:lnTo>
                <a:lnTo>
                  <a:pt x="4348125" y="460324"/>
                </a:lnTo>
                <a:close/>
                <a:moveTo>
                  <a:pt x="4116019" y="458495"/>
                </a:moveTo>
                <a:lnTo>
                  <a:pt x="3991661" y="386715"/>
                </a:lnTo>
                <a:lnTo>
                  <a:pt x="4106113" y="320650"/>
                </a:lnTo>
                <a:lnTo>
                  <a:pt x="4230472" y="392430"/>
                </a:lnTo>
                <a:lnTo>
                  <a:pt x="4116019" y="458495"/>
                </a:lnTo>
                <a:close/>
                <a:moveTo>
                  <a:pt x="4109314" y="462305"/>
                </a:moveTo>
                <a:lnTo>
                  <a:pt x="3988384" y="532105"/>
                </a:lnTo>
                <a:lnTo>
                  <a:pt x="3864026" y="460324"/>
                </a:lnTo>
                <a:lnTo>
                  <a:pt x="3984955" y="390525"/>
                </a:lnTo>
                <a:lnTo>
                  <a:pt x="4109314" y="462305"/>
                </a:lnTo>
                <a:close/>
                <a:moveTo>
                  <a:pt x="3857320" y="456514"/>
                </a:moveTo>
                <a:lnTo>
                  <a:pt x="3746297" y="392430"/>
                </a:lnTo>
                <a:lnTo>
                  <a:pt x="3867226" y="322631"/>
                </a:lnTo>
                <a:lnTo>
                  <a:pt x="3978250" y="386715"/>
                </a:lnTo>
                <a:lnTo>
                  <a:pt x="3857320" y="456514"/>
                </a:lnTo>
                <a:close/>
                <a:moveTo>
                  <a:pt x="3850691" y="460324"/>
                </a:moveTo>
                <a:lnTo>
                  <a:pt x="3736239" y="526390"/>
                </a:lnTo>
                <a:lnTo>
                  <a:pt x="3625215" y="462305"/>
                </a:lnTo>
                <a:lnTo>
                  <a:pt x="3739667" y="396240"/>
                </a:lnTo>
                <a:lnTo>
                  <a:pt x="3850691" y="460324"/>
                </a:lnTo>
                <a:close/>
                <a:moveTo>
                  <a:pt x="3618586" y="458495"/>
                </a:moveTo>
                <a:lnTo>
                  <a:pt x="3494227" y="386715"/>
                </a:lnTo>
                <a:lnTo>
                  <a:pt x="3608680" y="320650"/>
                </a:lnTo>
                <a:lnTo>
                  <a:pt x="3733038" y="392430"/>
                </a:lnTo>
                <a:lnTo>
                  <a:pt x="3618586" y="458495"/>
                </a:lnTo>
                <a:close/>
                <a:moveTo>
                  <a:pt x="3611880" y="462305"/>
                </a:moveTo>
                <a:lnTo>
                  <a:pt x="3490951" y="532105"/>
                </a:lnTo>
                <a:lnTo>
                  <a:pt x="3366592" y="460324"/>
                </a:lnTo>
                <a:lnTo>
                  <a:pt x="3487522" y="390525"/>
                </a:lnTo>
                <a:lnTo>
                  <a:pt x="3611880" y="462305"/>
                </a:lnTo>
                <a:close/>
                <a:moveTo>
                  <a:pt x="3359887" y="456514"/>
                </a:moveTo>
                <a:lnTo>
                  <a:pt x="3248863" y="392430"/>
                </a:lnTo>
                <a:lnTo>
                  <a:pt x="3369793" y="322631"/>
                </a:lnTo>
                <a:lnTo>
                  <a:pt x="3480816" y="386715"/>
                </a:lnTo>
                <a:lnTo>
                  <a:pt x="3359887" y="456514"/>
                </a:lnTo>
                <a:close/>
                <a:moveTo>
                  <a:pt x="3353181" y="460324"/>
                </a:moveTo>
                <a:lnTo>
                  <a:pt x="3238729" y="526390"/>
                </a:lnTo>
                <a:lnTo>
                  <a:pt x="3127705" y="462305"/>
                </a:lnTo>
                <a:lnTo>
                  <a:pt x="3242158" y="396240"/>
                </a:lnTo>
                <a:lnTo>
                  <a:pt x="3353181" y="460324"/>
                </a:lnTo>
                <a:close/>
                <a:moveTo>
                  <a:pt x="3121076" y="458495"/>
                </a:moveTo>
                <a:lnTo>
                  <a:pt x="2996717" y="386715"/>
                </a:lnTo>
                <a:lnTo>
                  <a:pt x="3111170" y="320650"/>
                </a:lnTo>
                <a:lnTo>
                  <a:pt x="3235528" y="392430"/>
                </a:lnTo>
                <a:lnTo>
                  <a:pt x="3121076" y="458495"/>
                </a:lnTo>
                <a:close/>
                <a:moveTo>
                  <a:pt x="3114370" y="462305"/>
                </a:moveTo>
                <a:lnTo>
                  <a:pt x="2993441" y="532105"/>
                </a:lnTo>
                <a:lnTo>
                  <a:pt x="2869082" y="460324"/>
                </a:lnTo>
                <a:lnTo>
                  <a:pt x="2990012" y="390525"/>
                </a:lnTo>
                <a:lnTo>
                  <a:pt x="3114370" y="462305"/>
                </a:lnTo>
                <a:close/>
                <a:moveTo>
                  <a:pt x="2862377" y="456514"/>
                </a:moveTo>
                <a:lnTo>
                  <a:pt x="2751354" y="392430"/>
                </a:lnTo>
                <a:lnTo>
                  <a:pt x="2872283" y="322631"/>
                </a:lnTo>
                <a:lnTo>
                  <a:pt x="2983306" y="386715"/>
                </a:lnTo>
                <a:lnTo>
                  <a:pt x="2862377" y="456514"/>
                </a:lnTo>
                <a:close/>
                <a:moveTo>
                  <a:pt x="2855671" y="460324"/>
                </a:moveTo>
                <a:lnTo>
                  <a:pt x="2741295" y="526390"/>
                </a:lnTo>
                <a:lnTo>
                  <a:pt x="2630272" y="462305"/>
                </a:lnTo>
                <a:lnTo>
                  <a:pt x="2744724" y="396240"/>
                </a:lnTo>
                <a:lnTo>
                  <a:pt x="2855671" y="460324"/>
                </a:lnTo>
                <a:close/>
                <a:moveTo>
                  <a:pt x="2623566" y="458495"/>
                </a:moveTo>
                <a:lnTo>
                  <a:pt x="2499208" y="386715"/>
                </a:lnTo>
                <a:lnTo>
                  <a:pt x="2613660" y="320650"/>
                </a:lnTo>
                <a:lnTo>
                  <a:pt x="2738019" y="392430"/>
                </a:lnTo>
                <a:lnTo>
                  <a:pt x="2623566" y="458495"/>
                </a:lnTo>
                <a:close/>
                <a:moveTo>
                  <a:pt x="2616937" y="462305"/>
                </a:moveTo>
                <a:lnTo>
                  <a:pt x="2496007" y="532105"/>
                </a:lnTo>
                <a:lnTo>
                  <a:pt x="2371649" y="460324"/>
                </a:lnTo>
                <a:lnTo>
                  <a:pt x="2492578" y="390525"/>
                </a:lnTo>
                <a:lnTo>
                  <a:pt x="2616937" y="462305"/>
                </a:lnTo>
                <a:close/>
                <a:moveTo>
                  <a:pt x="2364943" y="456514"/>
                </a:moveTo>
                <a:lnTo>
                  <a:pt x="2253920" y="392430"/>
                </a:lnTo>
                <a:lnTo>
                  <a:pt x="2374849" y="322631"/>
                </a:lnTo>
                <a:lnTo>
                  <a:pt x="2485873" y="386715"/>
                </a:lnTo>
                <a:lnTo>
                  <a:pt x="2364943" y="456514"/>
                </a:lnTo>
                <a:close/>
                <a:moveTo>
                  <a:pt x="2358238" y="460324"/>
                </a:moveTo>
                <a:lnTo>
                  <a:pt x="2243785" y="526390"/>
                </a:lnTo>
                <a:lnTo>
                  <a:pt x="2132762" y="462305"/>
                </a:lnTo>
                <a:lnTo>
                  <a:pt x="2247214" y="396240"/>
                </a:lnTo>
                <a:lnTo>
                  <a:pt x="2358238" y="460324"/>
                </a:lnTo>
                <a:close/>
                <a:moveTo>
                  <a:pt x="2126132" y="458495"/>
                </a:moveTo>
                <a:lnTo>
                  <a:pt x="2001774" y="386715"/>
                </a:lnTo>
                <a:lnTo>
                  <a:pt x="2116227" y="320650"/>
                </a:lnTo>
                <a:lnTo>
                  <a:pt x="2240585" y="392430"/>
                </a:lnTo>
                <a:lnTo>
                  <a:pt x="2126132" y="458495"/>
                </a:lnTo>
                <a:close/>
                <a:moveTo>
                  <a:pt x="2119427" y="462305"/>
                </a:moveTo>
                <a:lnTo>
                  <a:pt x="1998497" y="532105"/>
                </a:lnTo>
                <a:lnTo>
                  <a:pt x="1874139" y="460324"/>
                </a:lnTo>
                <a:lnTo>
                  <a:pt x="1995069" y="390525"/>
                </a:lnTo>
                <a:lnTo>
                  <a:pt x="2119427" y="462305"/>
                </a:lnTo>
                <a:close/>
                <a:moveTo>
                  <a:pt x="1867434" y="456514"/>
                </a:moveTo>
                <a:lnTo>
                  <a:pt x="1756410" y="392430"/>
                </a:lnTo>
                <a:lnTo>
                  <a:pt x="1877339" y="322631"/>
                </a:lnTo>
                <a:lnTo>
                  <a:pt x="1988363" y="386715"/>
                </a:lnTo>
                <a:lnTo>
                  <a:pt x="1867434" y="456514"/>
                </a:lnTo>
                <a:close/>
                <a:moveTo>
                  <a:pt x="1860728" y="460324"/>
                </a:moveTo>
                <a:lnTo>
                  <a:pt x="1746275" y="526390"/>
                </a:lnTo>
                <a:lnTo>
                  <a:pt x="1635252" y="462305"/>
                </a:lnTo>
                <a:lnTo>
                  <a:pt x="1749704" y="396240"/>
                </a:lnTo>
                <a:lnTo>
                  <a:pt x="1860728" y="460324"/>
                </a:lnTo>
                <a:close/>
                <a:moveTo>
                  <a:pt x="1628623" y="458495"/>
                </a:moveTo>
                <a:lnTo>
                  <a:pt x="1504264" y="386715"/>
                </a:lnTo>
                <a:lnTo>
                  <a:pt x="1618717" y="320650"/>
                </a:lnTo>
                <a:lnTo>
                  <a:pt x="1743075" y="392430"/>
                </a:lnTo>
                <a:lnTo>
                  <a:pt x="1628623" y="458495"/>
                </a:lnTo>
                <a:close/>
                <a:moveTo>
                  <a:pt x="1621917" y="462305"/>
                </a:moveTo>
                <a:lnTo>
                  <a:pt x="1500988" y="532105"/>
                </a:lnTo>
                <a:lnTo>
                  <a:pt x="1376629" y="460324"/>
                </a:lnTo>
                <a:lnTo>
                  <a:pt x="1497559" y="390525"/>
                </a:lnTo>
                <a:lnTo>
                  <a:pt x="1621917" y="462305"/>
                </a:lnTo>
                <a:close/>
                <a:moveTo>
                  <a:pt x="1369924" y="456514"/>
                </a:moveTo>
                <a:lnTo>
                  <a:pt x="1258900" y="392430"/>
                </a:lnTo>
                <a:lnTo>
                  <a:pt x="1379830" y="322631"/>
                </a:lnTo>
                <a:lnTo>
                  <a:pt x="1490853" y="386715"/>
                </a:lnTo>
                <a:lnTo>
                  <a:pt x="1369924" y="456514"/>
                </a:lnTo>
                <a:close/>
                <a:moveTo>
                  <a:pt x="1363294" y="460324"/>
                </a:moveTo>
                <a:lnTo>
                  <a:pt x="1248842" y="526390"/>
                </a:lnTo>
                <a:lnTo>
                  <a:pt x="1137819" y="462305"/>
                </a:lnTo>
                <a:lnTo>
                  <a:pt x="1252271" y="396240"/>
                </a:lnTo>
                <a:lnTo>
                  <a:pt x="1363294" y="460324"/>
                </a:lnTo>
                <a:close/>
                <a:moveTo>
                  <a:pt x="1131113" y="458495"/>
                </a:moveTo>
                <a:lnTo>
                  <a:pt x="1006754" y="386715"/>
                </a:lnTo>
                <a:lnTo>
                  <a:pt x="1121207" y="320650"/>
                </a:lnTo>
                <a:lnTo>
                  <a:pt x="1245565" y="392430"/>
                </a:lnTo>
                <a:lnTo>
                  <a:pt x="1131113" y="458495"/>
                </a:lnTo>
                <a:close/>
                <a:moveTo>
                  <a:pt x="1124484" y="462305"/>
                </a:moveTo>
                <a:lnTo>
                  <a:pt x="1003554" y="532105"/>
                </a:lnTo>
                <a:lnTo>
                  <a:pt x="879196" y="460324"/>
                </a:lnTo>
                <a:lnTo>
                  <a:pt x="1000125" y="390525"/>
                </a:lnTo>
                <a:lnTo>
                  <a:pt x="1124484" y="462305"/>
                </a:lnTo>
                <a:close/>
                <a:moveTo>
                  <a:pt x="872490" y="456514"/>
                </a:moveTo>
                <a:lnTo>
                  <a:pt x="761467" y="392430"/>
                </a:lnTo>
                <a:lnTo>
                  <a:pt x="882396" y="322631"/>
                </a:lnTo>
                <a:lnTo>
                  <a:pt x="993419" y="386715"/>
                </a:lnTo>
                <a:lnTo>
                  <a:pt x="872490" y="456514"/>
                </a:lnTo>
                <a:close/>
                <a:moveTo>
                  <a:pt x="865784" y="460324"/>
                </a:moveTo>
                <a:lnTo>
                  <a:pt x="751332" y="526390"/>
                </a:lnTo>
                <a:lnTo>
                  <a:pt x="640309" y="462305"/>
                </a:lnTo>
                <a:lnTo>
                  <a:pt x="754761" y="396240"/>
                </a:lnTo>
                <a:lnTo>
                  <a:pt x="865784" y="460324"/>
                </a:lnTo>
                <a:close/>
                <a:moveTo>
                  <a:pt x="633679" y="458495"/>
                </a:moveTo>
                <a:lnTo>
                  <a:pt x="509321" y="386715"/>
                </a:lnTo>
                <a:lnTo>
                  <a:pt x="623773" y="320650"/>
                </a:lnTo>
                <a:lnTo>
                  <a:pt x="748132" y="392430"/>
                </a:lnTo>
                <a:lnTo>
                  <a:pt x="633679" y="458495"/>
                </a:lnTo>
                <a:close/>
                <a:moveTo>
                  <a:pt x="626974" y="462305"/>
                </a:moveTo>
                <a:lnTo>
                  <a:pt x="506044" y="532105"/>
                </a:lnTo>
                <a:lnTo>
                  <a:pt x="381686" y="460324"/>
                </a:lnTo>
                <a:lnTo>
                  <a:pt x="502615" y="390525"/>
                </a:lnTo>
                <a:lnTo>
                  <a:pt x="626974" y="462305"/>
                </a:lnTo>
                <a:close/>
                <a:moveTo>
                  <a:pt x="374980" y="456514"/>
                </a:moveTo>
                <a:lnTo>
                  <a:pt x="263957" y="392430"/>
                </a:lnTo>
                <a:lnTo>
                  <a:pt x="384886" y="322631"/>
                </a:lnTo>
                <a:lnTo>
                  <a:pt x="495910" y="386715"/>
                </a:lnTo>
                <a:lnTo>
                  <a:pt x="374980" y="456514"/>
                </a:lnTo>
                <a:close/>
                <a:moveTo>
                  <a:pt x="499339" y="535991"/>
                </a:moveTo>
                <a:lnTo>
                  <a:pt x="384886" y="602056"/>
                </a:lnTo>
                <a:lnTo>
                  <a:pt x="260528" y="530276"/>
                </a:lnTo>
                <a:lnTo>
                  <a:pt x="374980" y="464210"/>
                </a:lnTo>
                <a:lnTo>
                  <a:pt x="499339" y="535991"/>
                </a:lnTo>
                <a:close/>
                <a:moveTo>
                  <a:pt x="495910" y="673913"/>
                </a:moveTo>
                <a:lnTo>
                  <a:pt x="374980" y="743712"/>
                </a:lnTo>
                <a:lnTo>
                  <a:pt x="263957" y="679628"/>
                </a:lnTo>
                <a:lnTo>
                  <a:pt x="384886" y="609829"/>
                </a:lnTo>
                <a:lnTo>
                  <a:pt x="495910" y="673913"/>
                </a:lnTo>
                <a:close/>
                <a:moveTo>
                  <a:pt x="499339" y="823265"/>
                </a:moveTo>
                <a:lnTo>
                  <a:pt x="384886" y="889330"/>
                </a:lnTo>
                <a:lnTo>
                  <a:pt x="260528" y="817550"/>
                </a:lnTo>
                <a:lnTo>
                  <a:pt x="374980" y="751484"/>
                </a:lnTo>
                <a:lnTo>
                  <a:pt x="499339" y="823265"/>
                </a:lnTo>
                <a:close/>
                <a:moveTo>
                  <a:pt x="495910" y="961111"/>
                </a:moveTo>
                <a:lnTo>
                  <a:pt x="374980" y="1030910"/>
                </a:lnTo>
                <a:lnTo>
                  <a:pt x="263957" y="966826"/>
                </a:lnTo>
                <a:lnTo>
                  <a:pt x="384886" y="897026"/>
                </a:lnTo>
                <a:lnTo>
                  <a:pt x="495910" y="961111"/>
                </a:lnTo>
                <a:close/>
                <a:moveTo>
                  <a:pt x="499339" y="1110463"/>
                </a:moveTo>
                <a:lnTo>
                  <a:pt x="384886" y="1176528"/>
                </a:lnTo>
                <a:lnTo>
                  <a:pt x="260528" y="1104748"/>
                </a:lnTo>
                <a:lnTo>
                  <a:pt x="374980" y="1038682"/>
                </a:lnTo>
                <a:lnTo>
                  <a:pt x="499339" y="1110463"/>
                </a:lnTo>
                <a:close/>
                <a:moveTo>
                  <a:pt x="495910" y="1248309"/>
                </a:moveTo>
                <a:lnTo>
                  <a:pt x="374980" y="1318108"/>
                </a:lnTo>
                <a:lnTo>
                  <a:pt x="263957" y="1254024"/>
                </a:lnTo>
                <a:lnTo>
                  <a:pt x="384886" y="1184224"/>
                </a:lnTo>
                <a:lnTo>
                  <a:pt x="495910" y="1248309"/>
                </a:lnTo>
                <a:close/>
                <a:moveTo>
                  <a:pt x="499339" y="1397660"/>
                </a:moveTo>
                <a:lnTo>
                  <a:pt x="384886" y="1463726"/>
                </a:lnTo>
                <a:lnTo>
                  <a:pt x="260528" y="1391945"/>
                </a:lnTo>
                <a:lnTo>
                  <a:pt x="374980" y="1325880"/>
                </a:lnTo>
                <a:lnTo>
                  <a:pt x="499339" y="1397660"/>
                </a:lnTo>
                <a:close/>
                <a:moveTo>
                  <a:pt x="495910" y="1535582"/>
                </a:moveTo>
                <a:lnTo>
                  <a:pt x="374980" y="1605382"/>
                </a:lnTo>
                <a:lnTo>
                  <a:pt x="263957" y="1541297"/>
                </a:lnTo>
                <a:lnTo>
                  <a:pt x="384886" y="1471498"/>
                </a:lnTo>
                <a:lnTo>
                  <a:pt x="495910" y="1535582"/>
                </a:lnTo>
                <a:close/>
                <a:moveTo>
                  <a:pt x="499339" y="1684934"/>
                </a:moveTo>
                <a:lnTo>
                  <a:pt x="384886" y="1751000"/>
                </a:lnTo>
                <a:lnTo>
                  <a:pt x="260528" y="1679219"/>
                </a:lnTo>
                <a:lnTo>
                  <a:pt x="374980" y="1613154"/>
                </a:lnTo>
                <a:lnTo>
                  <a:pt x="499339" y="1684934"/>
                </a:lnTo>
                <a:close/>
                <a:moveTo>
                  <a:pt x="495910" y="1822780"/>
                </a:moveTo>
                <a:lnTo>
                  <a:pt x="374980" y="1892579"/>
                </a:lnTo>
                <a:lnTo>
                  <a:pt x="263957" y="1828495"/>
                </a:lnTo>
                <a:lnTo>
                  <a:pt x="384886" y="1758696"/>
                </a:lnTo>
                <a:lnTo>
                  <a:pt x="495910" y="1822780"/>
                </a:lnTo>
                <a:close/>
                <a:moveTo>
                  <a:pt x="499339" y="1972132"/>
                </a:moveTo>
                <a:lnTo>
                  <a:pt x="384886" y="2038198"/>
                </a:lnTo>
                <a:lnTo>
                  <a:pt x="260528" y="1966417"/>
                </a:lnTo>
                <a:lnTo>
                  <a:pt x="374980" y="1900352"/>
                </a:lnTo>
                <a:lnTo>
                  <a:pt x="499339" y="1972132"/>
                </a:lnTo>
                <a:close/>
                <a:moveTo>
                  <a:pt x="495910" y="2109978"/>
                </a:moveTo>
                <a:lnTo>
                  <a:pt x="374980" y="2179777"/>
                </a:lnTo>
                <a:lnTo>
                  <a:pt x="263957" y="2115693"/>
                </a:lnTo>
                <a:lnTo>
                  <a:pt x="384886" y="2045894"/>
                </a:lnTo>
                <a:lnTo>
                  <a:pt x="495910" y="2109978"/>
                </a:lnTo>
                <a:close/>
                <a:moveTo>
                  <a:pt x="499339" y="2259330"/>
                </a:moveTo>
                <a:lnTo>
                  <a:pt x="384886" y="2325396"/>
                </a:lnTo>
                <a:lnTo>
                  <a:pt x="260528" y="2253615"/>
                </a:lnTo>
                <a:lnTo>
                  <a:pt x="374980" y="2187550"/>
                </a:lnTo>
                <a:lnTo>
                  <a:pt x="499339" y="2259330"/>
                </a:lnTo>
                <a:close/>
                <a:moveTo>
                  <a:pt x="495910" y="2397252"/>
                </a:moveTo>
                <a:lnTo>
                  <a:pt x="374980" y="2467051"/>
                </a:lnTo>
                <a:lnTo>
                  <a:pt x="263957" y="2402967"/>
                </a:lnTo>
                <a:lnTo>
                  <a:pt x="384886" y="2333168"/>
                </a:lnTo>
                <a:lnTo>
                  <a:pt x="495910" y="2397252"/>
                </a:lnTo>
                <a:close/>
                <a:moveTo>
                  <a:pt x="499339" y="2546604"/>
                </a:moveTo>
                <a:lnTo>
                  <a:pt x="384886" y="2612669"/>
                </a:lnTo>
                <a:lnTo>
                  <a:pt x="260528" y="2540889"/>
                </a:lnTo>
                <a:lnTo>
                  <a:pt x="374980" y="2474824"/>
                </a:lnTo>
                <a:lnTo>
                  <a:pt x="499339" y="2546604"/>
                </a:lnTo>
                <a:close/>
                <a:moveTo>
                  <a:pt x="495910" y="2684450"/>
                </a:moveTo>
                <a:lnTo>
                  <a:pt x="374980" y="2754249"/>
                </a:lnTo>
                <a:lnTo>
                  <a:pt x="263957" y="2690165"/>
                </a:lnTo>
                <a:lnTo>
                  <a:pt x="384886" y="2620366"/>
                </a:lnTo>
                <a:lnTo>
                  <a:pt x="495910" y="2684450"/>
                </a:lnTo>
                <a:close/>
                <a:moveTo>
                  <a:pt x="499339" y="2833802"/>
                </a:moveTo>
                <a:lnTo>
                  <a:pt x="384886" y="2899867"/>
                </a:lnTo>
                <a:lnTo>
                  <a:pt x="260528" y="2828087"/>
                </a:lnTo>
                <a:lnTo>
                  <a:pt x="374980" y="2762022"/>
                </a:lnTo>
                <a:lnTo>
                  <a:pt x="499339" y="2833802"/>
                </a:lnTo>
                <a:close/>
                <a:moveTo>
                  <a:pt x="495910" y="2971648"/>
                </a:moveTo>
                <a:lnTo>
                  <a:pt x="374980" y="3041447"/>
                </a:lnTo>
                <a:lnTo>
                  <a:pt x="263957" y="2977363"/>
                </a:lnTo>
                <a:lnTo>
                  <a:pt x="384886" y="2907564"/>
                </a:lnTo>
                <a:lnTo>
                  <a:pt x="495910" y="2971648"/>
                </a:lnTo>
                <a:close/>
                <a:moveTo>
                  <a:pt x="499339" y="3121000"/>
                </a:moveTo>
                <a:lnTo>
                  <a:pt x="384886" y="3187065"/>
                </a:lnTo>
                <a:lnTo>
                  <a:pt x="260528" y="3115285"/>
                </a:lnTo>
                <a:lnTo>
                  <a:pt x="374980" y="3049219"/>
                </a:lnTo>
                <a:lnTo>
                  <a:pt x="499339" y="3121000"/>
                </a:lnTo>
                <a:close/>
                <a:moveTo>
                  <a:pt x="495910" y="3258922"/>
                </a:moveTo>
                <a:lnTo>
                  <a:pt x="374980" y="3328721"/>
                </a:lnTo>
                <a:lnTo>
                  <a:pt x="263957" y="3264637"/>
                </a:lnTo>
                <a:lnTo>
                  <a:pt x="384886" y="3194837"/>
                </a:lnTo>
                <a:lnTo>
                  <a:pt x="495910" y="3258922"/>
                </a:lnTo>
                <a:close/>
                <a:moveTo>
                  <a:pt x="499339" y="3408274"/>
                </a:moveTo>
                <a:lnTo>
                  <a:pt x="384886" y="3474339"/>
                </a:lnTo>
                <a:lnTo>
                  <a:pt x="260528" y="3402559"/>
                </a:lnTo>
                <a:lnTo>
                  <a:pt x="374980" y="3336493"/>
                </a:lnTo>
                <a:lnTo>
                  <a:pt x="499339" y="3408274"/>
                </a:lnTo>
                <a:close/>
                <a:moveTo>
                  <a:pt x="495910" y="3546119"/>
                </a:moveTo>
                <a:lnTo>
                  <a:pt x="374980" y="3615919"/>
                </a:lnTo>
                <a:lnTo>
                  <a:pt x="263957" y="3551834"/>
                </a:lnTo>
                <a:lnTo>
                  <a:pt x="384886" y="3482035"/>
                </a:lnTo>
                <a:lnTo>
                  <a:pt x="495910" y="3546119"/>
                </a:lnTo>
                <a:close/>
                <a:moveTo>
                  <a:pt x="499339" y="3695472"/>
                </a:moveTo>
                <a:lnTo>
                  <a:pt x="384886" y="3761537"/>
                </a:lnTo>
                <a:lnTo>
                  <a:pt x="260528" y="3689757"/>
                </a:lnTo>
                <a:lnTo>
                  <a:pt x="374980" y="3623691"/>
                </a:lnTo>
                <a:lnTo>
                  <a:pt x="499339" y="3695472"/>
                </a:lnTo>
                <a:close/>
                <a:moveTo>
                  <a:pt x="495910" y="3833317"/>
                </a:moveTo>
                <a:lnTo>
                  <a:pt x="374980" y="3903117"/>
                </a:lnTo>
                <a:lnTo>
                  <a:pt x="263957" y="3839032"/>
                </a:lnTo>
                <a:lnTo>
                  <a:pt x="384886" y="3769233"/>
                </a:lnTo>
                <a:lnTo>
                  <a:pt x="495910" y="3833317"/>
                </a:lnTo>
                <a:close/>
                <a:moveTo>
                  <a:pt x="499339" y="3982669"/>
                </a:moveTo>
                <a:lnTo>
                  <a:pt x="384886" y="4048735"/>
                </a:lnTo>
                <a:lnTo>
                  <a:pt x="260528" y="3976954"/>
                </a:lnTo>
                <a:lnTo>
                  <a:pt x="374980" y="3910889"/>
                </a:lnTo>
                <a:lnTo>
                  <a:pt x="499339" y="3982669"/>
                </a:lnTo>
                <a:close/>
                <a:moveTo>
                  <a:pt x="495910" y="4120591"/>
                </a:moveTo>
                <a:lnTo>
                  <a:pt x="374980" y="4190390"/>
                </a:lnTo>
                <a:lnTo>
                  <a:pt x="263957" y="4126306"/>
                </a:lnTo>
                <a:lnTo>
                  <a:pt x="384886" y="4056507"/>
                </a:lnTo>
                <a:lnTo>
                  <a:pt x="495910" y="4120591"/>
                </a:lnTo>
                <a:close/>
                <a:moveTo>
                  <a:pt x="499339" y="4269943"/>
                </a:moveTo>
                <a:lnTo>
                  <a:pt x="384886" y="4336009"/>
                </a:lnTo>
                <a:lnTo>
                  <a:pt x="260528" y="4264228"/>
                </a:lnTo>
                <a:lnTo>
                  <a:pt x="374980" y="4198163"/>
                </a:lnTo>
                <a:lnTo>
                  <a:pt x="499339" y="4269943"/>
                </a:lnTo>
                <a:close/>
                <a:moveTo>
                  <a:pt x="495910" y="4407789"/>
                </a:moveTo>
                <a:lnTo>
                  <a:pt x="374980" y="4477588"/>
                </a:lnTo>
                <a:lnTo>
                  <a:pt x="263957" y="4413504"/>
                </a:lnTo>
                <a:lnTo>
                  <a:pt x="384886" y="4343705"/>
                </a:lnTo>
                <a:lnTo>
                  <a:pt x="495910" y="4407789"/>
                </a:lnTo>
                <a:close/>
                <a:moveTo>
                  <a:pt x="499339" y="4557141"/>
                </a:moveTo>
                <a:lnTo>
                  <a:pt x="384886" y="4623206"/>
                </a:lnTo>
                <a:lnTo>
                  <a:pt x="260528" y="4551426"/>
                </a:lnTo>
                <a:lnTo>
                  <a:pt x="374980" y="4485361"/>
                </a:lnTo>
                <a:lnTo>
                  <a:pt x="499339" y="4557141"/>
                </a:lnTo>
                <a:close/>
                <a:moveTo>
                  <a:pt x="495910" y="4694987"/>
                </a:moveTo>
                <a:lnTo>
                  <a:pt x="374980" y="4764786"/>
                </a:lnTo>
                <a:lnTo>
                  <a:pt x="263957" y="4700702"/>
                </a:lnTo>
                <a:lnTo>
                  <a:pt x="384886" y="4630903"/>
                </a:lnTo>
                <a:lnTo>
                  <a:pt x="495910" y="4694987"/>
                </a:lnTo>
                <a:close/>
                <a:moveTo>
                  <a:pt x="499339" y="4844339"/>
                </a:moveTo>
                <a:lnTo>
                  <a:pt x="384886" y="4910404"/>
                </a:lnTo>
                <a:lnTo>
                  <a:pt x="260528" y="4838624"/>
                </a:lnTo>
                <a:lnTo>
                  <a:pt x="374980" y="4772559"/>
                </a:lnTo>
                <a:lnTo>
                  <a:pt x="499339" y="4844339"/>
                </a:lnTo>
                <a:close/>
                <a:moveTo>
                  <a:pt x="495910" y="4982261"/>
                </a:moveTo>
                <a:lnTo>
                  <a:pt x="374980" y="5052060"/>
                </a:lnTo>
                <a:lnTo>
                  <a:pt x="263957" y="4987976"/>
                </a:lnTo>
                <a:lnTo>
                  <a:pt x="384886" y="4918177"/>
                </a:lnTo>
                <a:lnTo>
                  <a:pt x="495910" y="4982261"/>
                </a:lnTo>
                <a:close/>
                <a:moveTo>
                  <a:pt x="499339" y="5131613"/>
                </a:moveTo>
                <a:lnTo>
                  <a:pt x="384886" y="5197678"/>
                </a:lnTo>
                <a:lnTo>
                  <a:pt x="260528" y="5125898"/>
                </a:lnTo>
                <a:lnTo>
                  <a:pt x="374980" y="5059833"/>
                </a:lnTo>
                <a:lnTo>
                  <a:pt x="499339" y="5131613"/>
                </a:lnTo>
                <a:close/>
                <a:moveTo>
                  <a:pt x="495910" y="5269459"/>
                </a:moveTo>
                <a:lnTo>
                  <a:pt x="374980" y="5339258"/>
                </a:lnTo>
                <a:lnTo>
                  <a:pt x="263957" y="5275174"/>
                </a:lnTo>
                <a:lnTo>
                  <a:pt x="384886" y="5205375"/>
                </a:lnTo>
                <a:lnTo>
                  <a:pt x="495910" y="5269459"/>
                </a:lnTo>
                <a:close/>
                <a:moveTo>
                  <a:pt x="499339" y="5418811"/>
                </a:moveTo>
                <a:lnTo>
                  <a:pt x="384886" y="5484876"/>
                </a:lnTo>
                <a:lnTo>
                  <a:pt x="260528" y="5413096"/>
                </a:lnTo>
                <a:lnTo>
                  <a:pt x="374980" y="5347031"/>
                </a:lnTo>
                <a:lnTo>
                  <a:pt x="499339" y="5418811"/>
                </a:lnTo>
                <a:close/>
                <a:moveTo>
                  <a:pt x="495910" y="5556656"/>
                </a:moveTo>
                <a:lnTo>
                  <a:pt x="374980" y="5626456"/>
                </a:lnTo>
                <a:lnTo>
                  <a:pt x="263957" y="5562371"/>
                </a:lnTo>
                <a:lnTo>
                  <a:pt x="384886" y="5492572"/>
                </a:lnTo>
                <a:lnTo>
                  <a:pt x="495910" y="5556656"/>
                </a:lnTo>
                <a:close/>
                <a:moveTo>
                  <a:pt x="499339" y="5706009"/>
                </a:moveTo>
                <a:lnTo>
                  <a:pt x="384886" y="5772074"/>
                </a:lnTo>
                <a:lnTo>
                  <a:pt x="260528" y="5700294"/>
                </a:lnTo>
                <a:lnTo>
                  <a:pt x="374980" y="5634228"/>
                </a:lnTo>
                <a:lnTo>
                  <a:pt x="499339" y="5706009"/>
                </a:lnTo>
                <a:close/>
                <a:moveTo>
                  <a:pt x="495910" y="5843931"/>
                </a:moveTo>
                <a:lnTo>
                  <a:pt x="374980" y="5913730"/>
                </a:lnTo>
                <a:lnTo>
                  <a:pt x="263957" y="5849646"/>
                </a:lnTo>
                <a:lnTo>
                  <a:pt x="384886" y="5779847"/>
                </a:lnTo>
                <a:lnTo>
                  <a:pt x="495910" y="5843931"/>
                </a:lnTo>
                <a:close/>
                <a:moveTo>
                  <a:pt x="499339" y="5993283"/>
                </a:moveTo>
                <a:lnTo>
                  <a:pt x="384886" y="6059348"/>
                </a:lnTo>
                <a:lnTo>
                  <a:pt x="260528" y="5987568"/>
                </a:lnTo>
                <a:lnTo>
                  <a:pt x="374980" y="5921502"/>
                </a:lnTo>
                <a:lnTo>
                  <a:pt x="499339" y="5993283"/>
                </a:lnTo>
                <a:close/>
                <a:moveTo>
                  <a:pt x="495910" y="6131128"/>
                </a:moveTo>
                <a:lnTo>
                  <a:pt x="374980" y="6200928"/>
                </a:lnTo>
                <a:lnTo>
                  <a:pt x="263957" y="6136843"/>
                </a:lnTo>
                <a:lnTo>
                  <a:pt x="384886" y="6067044"/>
                </a:lnTo>
                <a:lnTo>
                  <a:pt x="495910" y="6131128"/>
                </a:lnTo>
                <a:close/>
                <a:moveTo>
                  <a:pt x="499339" y="6280481"/>
                </a:moveTo>
                <a:lnTo>
                  <a:pt x="384886" y="6346546"/>
                </a:lnTo>
                <a:lnTo>
                  <a:pt x="260528" y="6274766"/>
                </a:lnTo>
                <a:lnTo>
                  <a:pt x="374980" y="6208700"/>
                </a:lnTo>
                <a:lnTo>
                  <a:pt x="499339" y="6280481"/>
                </a:lnTo>
                <a:close/>
                <a:moveTo>
                  <a:pt x="495910" y="6418326"/>
                </a:moveTo>
                <a:lnTo>
                  <a:pt x="374980" y="6488126"/>
                </a:lnTo>
                <a:lnTo>
                  <a:pt x="263957" y="6424041"/>
                </a:lnTo>
                <a:lnTo>
                  <a:pt x="384886" y="6354242"/>
                </a:lnTo>
                <a:lnTo>
                  <a:pt x="495910" y="6418326"/>
                </a:lnTo>
                <a:close/>
                <a:moveTo>
                  <a:pt x="502615" y="6422212"/>
                </a:moveTo>
                <a:lnTo>
                  <a:pt x="626974" y="6493993"/>
                </a:lnTo>
                <a:lnTo>
                  <a:pt x="506044" y="6563792"/>
                </a:lnTo>
                <a:lnTo>
                  <a:pt x="381686" y="6492011"/>
                </a:lnTo>
                <a:lnTo>
                  <a:pt x="502615" y="6422212"/>
                </a:lnTo>
                <a:close/>
                <a:moveTo>
                  <a:pt x="509321" y="6418326"/>
                </a:moveTo>
                <a:lnTo>
                  <a:pt x="623773" y="6352261"/>
                </a:lnTo>
                <a:lnTo>
                  <a:pt x="748132" y="6424041"/>
                </a:lnTo>
                <a:lnTo>
                  <a:pt x="633679" y="6490106"/>
                </a:lnTo>
                <a:lnTo>
                  <a:pt x="509321" y="6418326"/>
                </a:lnTo>
                <a:close/>
                <a:moveTo>
                  <a:pt x="754761" y="6427927"/>
                </a:moveTo>
                <a:lnTo>
                  <a:pt x="865784" y="6492011"/>
                </a:lnTo>
                <a:lnTo>
                  <a:pt x="751332" y="6558077"/>
                </a:lnTo>
                <a:lnTo>
                  <a:pt x="640309" y="6493993"/>
                </a:lnTo>
                <a:lnTo>
                  <a:pt x="754761" y="6427927"/>
                </a:lnTo>
                <a:close/>
                <a:moveTo>
                  <a:pt x="761467" y="6424117"/>
                </a:moveTo>
                <a:lnTo>
                  <a:pt x="882396" y="6354318"/>
                </a:lnTo>
                <a:lnTo>
                  <a:pt x="993419" y="6418402"/>
                </a:lnTo>
                <a:lnTo>
                  <a:pt x="872490" y="6488201"/>
                </a:lnTo>
                <a:lnTo>
                  <a:pt x="761467" y="6424117"/>
                </a:lnTo>
                <a:close/>
                <a:moveTo>
                  <a:pt x="1000125" y="6422212"/>
                </a:moveTo>
                <a:lnTo>
                  <a:pt x="1124484" y="6493993"/>
                </a:lnTo>
                <a:lnTo>
                  <a:pt x="1003554" y="6563792"/>
                </a:lnTo>
                <a:lnTo>
                  <a:pt x="879196" y="6492011"/>
                </a:lnTo>
                <a:lnTo>
                  <a:pt x="1000125" y="6422212"/>
                </a:lnTo>
                <a:close/>
                <a:moveTo>
                  <a:pt x="1006754" y="6418326"/>
                </a:moveTo>
                <a:lnTo>
                  <a:pt x="1121207" y="6352261"/>
                </a:lnTo>
                <a:lnTo>
                  <a:pt x="1245565" y="6424041"/>
                </a:lnTo>
                <a:lnTo>
                  <a:pt x="1131113" y="6490106"/>
                </a:lnTo>
                <a:lnTo>
                  <a:pt x="1006754" y="6418326"/>
                </a:lnTo>
                <a:close/>
                <a:moveTo>
                  <a:pt x="1252271" y="6427927"/>
                </a:moveTo>
                <a:lnTo>
                  <a:pt x="1363294" y="6492011"/>
                </a:lnTo>
                <a:lnTo>
                  <a:pt x="1248842" y="6558077"/>
                </a:lnTo>
                <a:lnTo>
                  <a:pt x="1137819" y="6493993"/>
                </a:lnTo>
                <a:lnTo>
                  <a:pt x="1252271" y="6427927"/>
                </a:lnTo>
                <a:close/>
                <a:moveTo>
                  <a:pt x="1258900" y="6424117"/>
                </a:moveTo>
                <a:lnTo>
                  <a:pt x="1379830" y="6354318"/>
                </a:lnTo>
                <a:lnTo>
                  <a:pt x="1490853" y="6418402"/>
                </a:lnTo>
                <a:lnTo>
                  <a:pt x="1369924" y="6488201"/>
                </a:lnTo>
                <a:lnTo>
                  <a:pt x="1258900" y="6424117"/>
                </a:lnTo>
                <a:close/>
                <a:moveTo>
                  <a:pt x="1497559" y="6422212"/>
                </a:moveTo>
                <a:lnTo>
                  <a:pt x="1621917" y="6493993"/>
                </a:lnTo>
                <a:lnTo>
                  <a:pt x="1500988" y="6563792"/>
                </a:lnTo>
                <a:lnTo>
                  <a:pt x="1376629" y="6492011"/>
                </a:lnTo>
                <a:lnTo>
                  <a:pt x="1497559" y="6422212"/>
                </a:lnTo>
                <a:close/>
                <a:moveTo>
                  <a:pt x="1504264" y="6418326"/>
                </a:moveTo>
                <a:lnTo>
                  <a:pt x="1618717" y="6352261"/>
                </a:lnTo>
                <a:lnTo>
                  <a:pt x="1743075" y="6424041"/>
                </a:lnTo>
                <a:lnTo>
                  <a:pt x="1628623" y="6490106"/>
                </a:lnTo>
                <a:lnTo>
                  <a:pt x="1504264" y="6418326"/>
                </a:lnTo>
                <a:close/>
                <a:moveTo>
                  <a:pt x="1749704" y="6427927"/>
                </a:moveTo>
                <a:lnTo>
                  <a:pt x="1860728" y="6492011"/>
                </a:lnTo>
                <a:lnTo>
                  <a:pt x="1746275" y="6558077"/>
                </a:lnTo>
                <a:lnTo>
                  <a:pt x="1635252" y="6493993"/>
                </a:lnTo>
                <a:lnTo>
                  <a:pt x="1749704" y="6427927"/>
                </a:lnTo>
                <a:close/>
                <a:moveTo>
                  <a:pt x="1756410" y="6424117"/>
                </a:moveTo>
                <a:lnTo>
                  <a:pt x="1877339" y="6354318"/>
                </a:lnTo>
                <a:lnTo>
                  <a:pt x="1988363" y="6418402"/>
                </a:lnTo>
                <a:lnTo>
                  <a:pt x="1867434" y="6488201"/>
                </a:lnTo>
                <a:lnTo>
                  <a:pt x="1756410" y="6424117"/>
                </a:lnTo>
                <a:close/>
                <a:moveTo>
                  <a:pt x="1995069" y="6422212"/>
                </a:moveTo>
                <a:lnTo>
                  <a:pt x="2119427" y="6493993"/>
                </a:lnTo>
                <a:lnTo>
                  <a:pt x="1998497" y="6563792"/>
                </a:lnTo>
                <a:lnTo>
                  <a:pt x="1874139" y="6492011"/>
                </a:lnTo>
                <a:lnTo>
                  <a:pt x="1995069" y="6422212"/>
                </a:lnTo>
                <a:close/>
                <a:moveTo>
                  <a:pt x="2001698" y="6418326"/>
                </a:moveTo>
                <a:lnTo>
                  <a:pt x="2116150" y="6352261"/>
                </a:lnTo>
                <a:lnTo>
                  <a:pt x="2240509" y="6424041"/>
                </a:lnTo>
                <a:lnTo>
                  <a:pt x="2126056" y="6490106"/>
                </a:lnTo>
                <a:lnTo>
                  <a:pt x="2001698" y="6418326"/>
                </a:lnTo>
                <a:close/>
                <a:moveTo>
                  <a:pt x="2247214" y="6427927"/>
                </a:moveTo>
                <a:lnTo>
                  <a:pt x="2358238" y="6492011"/>
                </a:lnTo>
                <a:lnTo>
                  <a:pt x="2243785" y="6558077"/>
                </a:lnTo>
                <a:lnTo>
                  <a:pt x="2132762" y="6493993"/>
                </a:lnTo>
                <a:lnTo>
                  <a:pt x="2247214" y="6427927"/>
                </a:lnTo>
                <a:close/>
                <a:moveTo>
                  <a:pt x="2253920" y="6424117"/>
                </a:moveTo>
                <a:lnTo>
                  <a:pt x="2374849" y="6354318"/>
                </a:lnTo>
                <a:lnTo>
                  <a:pt x="2485873" y="6418402"/>
                </a:lnTo>
                <a:lnTo>
                  <a:pt x="2364943" y="6488201"/>
                </a:lnTo>
                <a:lnTo>
                  <a:pt x="2253920" y="6424117"/>
                </a:lnTo>
                <a:close/>
                <a:moveTo>
                  <a:pt x="2492502" y="6422212"/>
                </a:moveTo>
                <a:lnTo>
                  <a:pt x="2616861" y="6493993"/>
                </a:lnTo>
                <a:lnTo>
                  <a:pt x="2495931" y="6563792"/>
                </a:lnTo>
                <a:lnTo>
                  <a:pt x="2371573" y="6492011"/>
                </a:lnTo>
                <a:lnTo>
                  <a:pt x="2492502" y="6422212"/>
                </a:lnTo>
                <a:close/>
                <a:moveTo>
                  <a:pt x="2499208" y="6418326"/>
                </a:moveTo>
                <a:lnTo>
                  <a:pt x="2613660" y="6352261"/>
                </a:lnTo>
                <a:lnTo>
                  <a:pt x="2738019" y="6424041"/>
                </a:lnTo>
                <a:lnTo>
                  <a:pt x="2623566" y="6490106"/>
                </a:lnTo>
                <a:lnTo>
                  <a:pt x="2499208" y="6418326"/>
                </a:lnTo>
                <a:close/>
                <a:moveTo>
                  <a:pt x="2744724" y="6427927"/>
                </a:moveTo>
                <a:lnTo>
                  <a:pt x="2855747" y="6492011"/>
                </a:lnTo>
                <a:lnTo>
                  <a:pt x="2741295" y="6558077"/>
                </a:lnTo>
                <a:lnTo>
                  <a:pt x="2630272" y="6493993"/>
                </a:lnTo>
                <a:lnTo>
                  <a:pt x="2744724" y="6427927"/>
                </a:lnTo>
                <a:close/>
                <a:moveTo>
                  <a:pt x="2751354" y="6424117"/>
                </a:moveTo>
                <a:lnTo>
                  <a:pt x="2872283" y="6354318"/>
                </a:lnTo>
                <a:lnTo>
                  <a:pt x="2983306" y="6418402"/>
                </a:lnTo>
                <a:lnTo>
                  <a:pt x="2862377" y="6488201"/>
                </a:lnTo>
                <a:lnTo>
                  <a:pt x="2751354" y="6424117"/>
                </a:lnTo>
                <a:close/>
                <a:moveTo>
                  <a:pt x="2990012" y="6422212"/>
                </a:moveTo>
                <a:lnTo>
                  <a:pt x="3114370" y="6493993"/>
                </a:lnTo>
                <a:lnTo>
                  <a:pt x="2993441" y="6563792"/>
                </a:lnTo>
                <a:lnTo>
                  <a:pt x="2869082" y="6492011"/>
                </a:lnTo>
                <a:lnTo>
                  <a:pt x="2990012" y="6422212"/>
                </a:lnTo>
                <a:close/>
                <a:moveTo>
                  <a:pt x="2996717" y="6418326"/>
                </a:moveTo>
                <a:lnTo>
                  <a:pt x="3111170" y="6352261"/>
                </a:lnTo>
                <a:lnTo>
                  <a:pt x="3235528" y="6424041"/>
                </a:lnTo>
                <a:lnTo>
                  <a:pt x="3121076" y="6490106"/>
                </a:lnTo>
                <a:lnTo>
                  <a:pt x="2996717" y="6418326"/>
                </a:lnTo>
                <a:close/>
                <a:moveTo>
                  <a:pt x="3242158" y="6427927"/>
                </a:moveTo>
                <a:lnTo>
                  <a:pt x="3353181" y="6492011"/>
                </a:lnTo>
                <a:lnTo>
                  <a:pt x="3238729" y="6558077"/>
                </a:lnTo>
                <a:lnTo>
                  <a:pt x="3127705" y="6493993"/>
                </a:lnTo>
                <a:lnTo>
                  <a:pt x="3242158" y="6427927"/>
                </a:lnTo>
                <a:close/>
                <a:moveTo>
                  <a:pt x="3248863" y="6424117"/>
                </a:moveTo>
                <a:lnTo>
                  <a:pt x="3369793" y="6354318"/>
                </a:lnTo>
                <a:lnTo>
                  <a:pt x="3480816" y="6418402"/>
                </a:lnTo>
                <a:lnTo>
                  <a:pt x="3359887" y="6488201"/>
                </a:lnTo>
                <a:lnTo>
                  <a:pt x="3248863" y="6424117"/>
                </a:lnTo>
                <a:close/>
                <a:moveTo>
                  <a:pt x="3487446" y="6422212"/>
                </a:moveTo>
                <a:lnTo>
                  <a:pt x="3611804" y="6493993"/>
                </a:lnTo>
                <a:lnTo>
                  <a:pt x="3490874" y="6563792"/>
                </a:lnTo>
                <a:lnTo>
                  <a:pt x="3366516" y="6492011"/>
                </a:lnTo>
                <a:lnTo>
                  <a:pt x="3487446" y="6422212"/>
                </a:lnTo>
                <a:close/>
                <a:moveTo>
                  <a:pt x="3494151" y="6418326"/>
                </a:moveTo>
                <a:lnTo>
                  <a:pt x="3608604" y="6352261"/>
                </a:lnTo>
                <a:lnTo>
                  <a:pt x="3732962" y="6424041"/>
                </a:lnTo>
                <a:lnTo>
                  <a:pt x="3618509" y="6490106"/>
                </a:lnTo>
                <a:lnTo>
                  <a:pt x="3494151" y="6418326"/>
                </a:lnTo>
                <a:close/>
                <a:moveTo>
                  <a:pt x="3739667" y="6427927"/>
                </a:moveTo>
                <a:lnTo>
                  <a:pt x="3850691" y="6492011"/>
                </a:lnTo>
                <a:lnTo>
                  <a:pt x="3736239" y="6558077"/>
                </a:lnTo>
                <a:lnTo>
                  <a:pt x="3625215" y="6493993"/>
                </a:lnTo>
                <a:lnTo>
                  <a:pt x="3739667" y="6427927"/>
                </a:lnTo>
                <a:close/>
                <a:moveTo>
                  <a:pt x="3746297" y="6424117"/>
                </a:moveTo>
                <a:lnTo>
                  <a:pt x="3867226" y="6354318"/>
                </a:lnTo>
                <a:lnTo>
                  <a:pt x="3978250" y="6418402"/>
                </a:lnTo>
                <a:lnTo>
                  <a:pt x="3857320" y="6488201"/>
                </a:lnTo>
                <a:lnTo>
                  <a:pt x="3746297" y="6424117"/>
                </a:lnTo>
                <a:close/>
                <a:moveTo>
                  <a:pt x="3984955" y="6422212"/>
                </a:moveTo>
                <a:lnTo>
                  <a:pt x="4109314" y="6493993"/>
                </a:lnTo>
                <a:lnTo>
                  <a:pt x="3988384" y="6563792"/>
                </a:lnTo>
                <a:lnTo>
                  <a:pt x="3864026" y="6492011"/>
                </a:lnTo>
                <a:lnTo>
                  <a:pt x="3984955" y="6422212"/>
                </a:lnTo>
                <a:close/>
                <a:moveTo>
                  <a:pt x="3991661" y="6418326"/>
                </a:moveTo>
                <a:lnTo>
                  <a:pt x="4106113" y="6352261"/>
                </a:lnTo>
                <a:lnTo>
                  <a:pt x="4230472" y="6424041"/>
                </a:lnTo>
                <a:lnTo>
                  <a:pt x="4116019" y="6490106"/>
                </a:lnTo>
                <a:lnTo>
                  <a:pt x="3991661" y="6418326"/>
                </a:lnTo>
                <a:close/>
                <a:moveTo>
                  <a:pt x="4237101" y="6427927"/>
                </a:moveTo>
                <a:lnTo>
                  <a:pt x="4348125" y="6492011"/>
                </a:lnTo>
                <a:lnTo>
                  <a:pt x="4233672" y="6558077"/>
                </a:lnTo>
                <a:lnTo>
                  <a:pt x="4122649" y="6493993"/>
                </a:lnTo>
                <a:lnTo>
                  <a:pt x="4237101" y="6427927"/>
                </a:lnTo>
                <a:close/>
                <a:moveTo>
                  <a:pt x="4243807" y="6424117"/>
                </a:moveTo>
                <a:lnTo>
                  <a:pt x="4364736" y="6354318"/>
                </a:lnTo>
                <a:lnTo>
                  <a:pt x="4475760" y="6418402"/>
                </a:lnTo>
                <a:lnTo>
                  <a:pt x="4354830" y="6488201"/>
                </a:lnTo>
                <a:lnTo>
                  <a:pt x="4243807" y="6424117"/>
                </a:lnTo>
                <a:close/>
                <a:moveTo>
                  <a:pt x="4482465" y="6422212"/>
                </a:moveTo>
                <a:lnTo>
                  <a:pt x="4606824" y="6493993"/>
                </a:lnTo>
                <a:lnTo>
                  <a:pt x="4485894" y="6563792"/>
                </a:lnTo>
                <a:lnTo>
                  <a:pt x="4361536" y="6492011"/>
                </a:lnTo>
                <a:lnTo>
                  <a:pt x="4482465" y="6422212"/>
                </a:lnTo>
                <a:close/>
                <a:moveTo>
                  <a:pt x="4489095" y="6418326"/>
                </a:moveTo>
                <a:lnTo>
                  <a:pt x="4603547" y="6352261"/>
                </a:lnTo>
                <a:lnTo>
                  <a:pt x="4727906" y="6424041"/>
                </a:lnTo>
                <a:lnTo>
                  <a:pt x="4613453" y="6490106"/>
                </a:lnTo>
                <a:lnTo>
                  <a:pt x="4489095" y="6418326"/>
                </a:lnTo>
                <a:close/>
                <a:moveTo>
                  <a:pt x="4734611" y="6427927"/>
                </a:moveTo>
                <a:lnTo>
                  <a:pt x="4845634" y="6492011"/>
                </a:lnTo>
                <a:lnTo>
                  <a:pt x="4731182" y="6558077"/>
                </a:lnTo>
                <a:lnTo>
                  <a:pt x="4620159" y="6493993"/>
                </a:lnTo>
                <a:lnTo>
                  <a:pt x="4734611" y="6427927"/>
                </a:lnTo>
                <a:close/>
                <a:moveTo>
                  <a:pt x="4741316" y="6424117"/>
                </a:moveTo>
                <a:lnTo>
                  <a:pt x="4862246" y="6354318"/>
                </a:lnTo>
                <a:lnTo>
                  <a:pt x="4973269" y="6418402"/>
                </a:lnTo>
                <a:lnTo>
                  <a:pt x="4852340" y="6488201"/>
                </a:lnTo>
                <a:lnTo>
                  <a:pt x="4741316" y="6424117"/>
                </a:lnTo>
                <a:close/>
                <a:moveTo>
                  <a:pt x="4979899" y="6422212"/>
                </a:moveTo>
                <a:lnTo>
                  <a:pt x="5104257" y="6493993"/>
                </a:lnTo>
                <a:lnTo>
                  <a:pt x="4983328" y="6563792"/>
                </a:lnTo>
                <a:lnTo>
                  <a:pt x="4858969" y="6492011"/>
                </a:lnTo>
                <a:lnTo>
                  <a:pt x="4979899" y="6422212"/>
                </a:lnTo>
                <a:close/>
                <a:moveTo>
                  <a:pt x="4986604" y="6418326"/>
                </a:moveTo>
                <a:lnTo>
                  <a:pt x="5101057" y="6352261"/>
                </a:lnTo>
                <a:lnTo>
                  <a:pt x="5225415" y="6424041"/>
                </a:lnTo>
                <a:lnTo>
                  <a:pt x="5110963" y="6490106"/>
                </a:lnTo>
                <a:lnTo>
                  <a:pt x="4986604" y="6418326"/>
                </a:lnTo>
                <a:close/>
                <a:moveTo>
                  <a:pt x="5232121" y="6427927"/>
                </a:moveTo>
                <a:lnTo>
                  <a:pt x="5343144" y="6492011"/>
                </a:lnTo>
                <a:lnTo>
                  <a:pt x="5228692" y="6558077"/>
                </a:lnTo>
                <a:lnTo>
                  <a:pt x="5117668" y="6493993"/>
                </a:lnTo>
                <a:lnTo>
                  <a:pt x="5232121" y="6427927"/>
                </a:lnTo>
                <a:close/>
                <a:moveTo>
                  <a:pt x="5238750" y="6424117"/>
                </a:moveTo>
                <a:lnTo>
                  <a:pt x="5359680" y="6354318"/>
                </a:lnTo>
                <a:lnTo>
                  <a:pt x="5470703" y="6418402"/>
                </a:lnTo>
                <a:lnTo>
                  <a:pt x="5349774" y="6488201"/>
                </a:lnTo>
                <a:lnTo>
                  <a:pt x="5238750" y="6424117"/>
                </a:lnTo>
                <a:close/>
                <a:moveTo>
                  <a:pt x="5477409" y="6422212"/>
                </a:moveTo>
                <a:lnTo>
                  <a:pt x="5601767" y="6493993"/>
                </a:lnTo>
                <a:lnTo>
                  <a:pt x="5480838" y="6563792"/>
                </a:lnTo>
                <a:lnTo>
                  <a:pt x="5356479" y="6492011"/>
                </a:lnTo>
                <a:lnTo>
                  <a:pt x="5477409" y="6422212"/>
                </a:lnTo>
                <a:close/>
                <a:moveTo>
                  <a:pt x="5484114" y="6418326"/>
                </a:moveTo>
                <a:lnTo>
                  <a:pt x="5598566" y="6352261"/>
                </a:lnTo>
                <a:lnTo>
                  <a:pt x="5722925" y="6424041"/>
                </a:lnTo>
                <a:lnTo>
                  <a:pt x="5608473" y="6490106"/>
                </a:lnTo>
                <a:lnTo>
                  <a:pt x="5484114" y="6418326"/>
                </a:lnTo>
                <a:close/>
                <a:moveTo>
                  <a:pt x="5729554" y="6427927"/>
                </a:moveTo>
                <a:lnTo>
                  <a:pt x="5840578" y="6492011"/>
                </a:lnTo>
                <a:lnTo>
                  <a:pt x="5726126" y="6558077"/>
                </a:lnTo>
                <a:lnTo>
                  <a:pt x="5615102" y="6493993"/>
                </a:lnTo>
                <a:lnTo>
                  <a:pt x="5729554" y="6427927"/>
                </a:lnTo>
                <a:close/>
                <a:moveTo>
                  <a:pt x="5736260" y="6424117"/>
                </a:moveTo>
                <a:lnTo>
                  <a:pt x="5857189" y="6354318"/>
                </a:lnTo>
                <a:lnTo>
                  <a:pt x="5968213" y="6418402"/>
                </a:lnTo>
                <a:lnTo>
                  <a:pt x="5847283" y="6488201"/>
                </a:lnTo>
                <a:lnTo>
                  <a:pt x="5736260" y="6424117"/>
                </a:lnTo>
                <a:close/>
                <a:moveTo>
                  <a:pt x="5974918" y="6422212"/>
                </a:moveTo>
                <a:lnTo>
                  <a:pt x="6099277" y="6493993"/>
                </a:lnTo>
                <a:lnTo>
                  <a:pt x="5978347" y="6563792"/>
                </a:lnTo>
                <a:lnTo>
                  <a:pt x="5853989" y="6492011"/>
                </a:lnTo>
                <a:lnTo>
                  <a:pt x="5974918" y="6422212"/>
                </a:lnTo>
                <a:close/>
                <a:moveTo>
                  <a:pt x="5981548" y="6418326"/>
                </a:moveTo>
                <a:lnTo>
                  <a:pt x="6096000" y="6352261"/>
                </a:lnTo>
                <a:lnTo>
                  <a:pt x="6220359" y="6424041"/>
                </a:lnTo>
                <a:lnTo>
                  <a:pt x="6105906" y="6490106"/>
                </a:lnTo>
                <a:lnTo>
                  <a:pt x="5981548" y="6418326"/>
                </a:lnTo>
                <a:close/>
                <a:moveTo>
                  <a:pt x="6227064" y="6427927"/>
                </a:moveTo>
                <a:lnTo>
                  <a:pt x="6338088" y="6492011"/>
                </a:lnTo>
                <a:lnTo>
                  <a:pt x="6223635" y="6558077"/>
                </a:lnTo>
                <a:lnTo>
                  <a:pt x="6112612" y="6493993"/>
                </a:lnTo>
                <a:lnTo>
                  <a:pt x="6227064" y="6427927"/>
                </a:lnTo>
                <a:close/>
                <a:moveTo>
                  <a:pt x="6233770" y="6424117"/>
                </a:moveTo>
                <a:lnTo>
                  <a:pt x="6354699" y="6354318"/>
                </a:lnTo>
                <a:lnTo>
                  <a:pt x="6465723" y="6418402"/>
                </a:lnTo>
                <a:lnTo>
                  <a:pt x="6344793" y="6488201"/>
                </a:lnTo>
                <a:lnTo>
                  <a:pt x="6233770" y="6424117"/>
                </a:lnTo>
                <a:close/>
                <a:moveTo>
                  <a:pt x="6472352" y="6422212"/>
                </a:moveTo>
                <a:lnTo>
                  <a:pt x="6596711" y="6493993"/>
                </a:lnTo>
                <a:lnTo>
                  <a:pt x="6475781" y="6563792"/>
                </a:lnTo>
                <a:lnTo>
                  <a:pt x="6351423" y="6492011"/>
                </a:lnTo>
                <a:lnTo>
                  <a:pt x="6472352" y="6422212"/>
                </a:lnTo>
                <a:close/>
                <a:moveTo>
                  <a:pt x="6361329" y="6350432"/>
                </a:moveTo>
                <a:lnTo>
                  <a:pt x="6475781" y="6284366"/>
                </a:lnTo>
                <a:lnTo>
                  <a:pt x="6586804" y="6348451"/>
                </a:lnTo>
                <a:lnTo>
                  <a:pt x="6472352" y="6414516"/>
                </a:lnTo>
                <a:lnTo>
                  <a:pt x="6361329" y="6350432"/>
                </a:lnTo>
                <a:close/>
                <a:moveTo>
                  <a:pt x="6351423" y="6204814"/>
                </a:moveTo>
                <a:lnTo>
                  <a:pt x="6472352" y="6134938"/>
                </a:lnTo>
                <a:lnTo>
                  <a:pt x="6596711" y="6206719"/>
                </a:lnTo>
                <a:lnTo>
                  <a:pt x="6475781" y="6276594"/>
                </a:lnTo>
                <a:lnTo>
                  <a:pt x="6351423" y="6204814"/>
                </a:lnTo>
                <a:close/>
                <a:moveTo>
                  <a:pt x="6361329" y="6063158"/>
                </a:moveTo>
                <a:lnTo>
                  <a:pt x="6475781" y="5997093"/>
                </a:lnTo>
                <a:lnTo>
                  <a:pt x="6586804" y="6061177"/>
                </a:lnTo>
                <a:lnTo>
                  <a:pt x="6472352" y="6127242"/>
                </a:lnTo>
                <a:lnTo>
                  <a:pt x="6361329" y="6063158"/>
                </a:lnTo>
                <a:close/>
                <a:moveTo>
                  <a:pt x="6351423" y="5917616"/>
                </a:moveTo>
                <a:lnTo>
                  <a:pt x="6472352" y="5847817"/>
                </a:lnTo>
                <a:lnTo>
                  <a:pt x="6596711" y="5919597"/>
                </a:lnTo>
                <a:lnTo>
                  <a:pt x="6475781" y="5989397"/>
                </a:lnTo>
                <a:lnTo>
                  <a:pt x="6351423" y="5917616"/>
                </a:lnTo>
                <a:close/>
                <a:moveTo>
                  <a:pt x="6361329" y="5775960"/>
                </a:moveTo>
                <a:lnTo>
                  <a:pt x="6475781" y="5709895"/>
                </a:lnTo>
                <a:lnTo>
                  <a:pt x="6586804" y="5773979"/>
                </a:lnTo>
                <a:lnTo>
                  <a:pt x="6472352" y="5840044"/>
                </a:lnTo>
                <a:lnTo>
                  <a:pt x="6361329" y="5775960"/>
                </a:lnTo>
                <a:close/>
                <a:moveTo>
                  <a:pt x="6351423" y="5630342"/>
                </a:moveTo>
                <a:lnTo>
                  <a:pt x="6472352" y="5560543"/>
                </a:lnTo>
                <a:lnTo>
                  <a:pt x="6596711" y="5632323"/>
                </a:lnTo>
                <a:lnTo>
                  <a:pt x="6475781" y="5702122"/>
                </a:lnTo>
                <a:lnTo>
                  <a:pt x="6351423" y="5630342"/>
                </a:lnTo>
                <a:close/>
                <a:moveTo>
                  <a:pt x="6361329" y="5488762"/>
                </a:moveTo>
                <a:lnTo>
                  <a:pt x="6475781" y="5422697"/>
                </a:lnTo>
                <a:lnTo>
                  <a:pt x="6586804" y="5486781"/>
                </a:lnTo>
                <a:lnTo>
                  <a:pt x="6472352" y="5552846"/>
                </a:lnTo>
                <a:lnTo>
                  <a:pt x="6361329" y="5488762"/>
                </a:lnTo>
                <a:close/>
                <a:moveTo>
                  <a:pt x="6351423" y="5343144"/>
                </a:moveTo>
                <a:lnTo>
                  <a:pt x="6472352" y="5273345"/>
                </a:lnTo>
                <a:lnTo>
                  <a:pt x="6596711" y="5345126"/>
                </a:lnTo>
                <a:lnTo>
                  <a:pt x="6475781" y="5414925"/>
                </a:lnTo>
                <a:lnTo>
                  <a:pt x="6351423" y="5343144"/>
                </a:lnTo>
                <a:close/>
                <a:moveTo>
                  <a:pt x="6361329" y="5201488"/>
                </a:moveTo>
                <a:lnTo>
                  <a:pt x="6475781" y="5135423"/>
                </a:lnTo>
                <a:lnTo>
                  <a:pt x="6586804" y="5199507"/>
                </a:lnTo>
                <a:lnTo>
                  <a:pt x="6472352" y="5265573"/>
                </a:lnTo>
                <a:lnTo>
                  <a:pt x="6361329" y="5201488"/>
                </a:lnTo>
                <a:close/>
                <a:moveTo>
                  <a:pt x="6351423" y="5055947"/>
                </a:moveTo>
                <a:lnTo>
                  <a:pt x="6472352" y="4986147"/>
                </a:lnTo>
                <a:lnTo>
                  <a:pt x="6596711" y="5057928"/>
                </a:lnTo>
                <a:lnTo>
                  <a:pt x="6475781" y="5127727"/>
                </a:lnTo>
                <a:lnTo>
                  <a:pt x="6351423" y="5055947"/>
                </a:lnTo>
                <a:close/>
                <a:moveTo>
                  <a:pt x="6361329" y="4914291"/>
                </a:moveTo>
                <a:lnTo>
                  <a:pt x="6475781" y="4848225"/>
                </a:lnTo>
                <a:lnTo>
                  <a:pt x="6586804" y="4912309"/>
                </a:lnTo>
                <a:lnTo>
                  <a:pt x="6472352" y="4978375"/>
                </a:lnTo>
                <a:lnTo>
                  <a:pt x="6361329" y="4914291"/>
                </a:lnTo>
                <a:close/>
                <a:moveTo>
                  <a:pt x="6351423" y="4768672"/>
                </a:moveTo>
                <a:lnTo>
                  <a:pt x="6472352" y="4698873"/>
                </a:lnTo>
                <a:lnTo>
                  <a:pt x="6596711" y="4770654"/>
                </a:lnTo>
                <a:lnTo>
                  <a:pt x="6475781" y="4840453"/>
                </a:lnTo>
                <a:lnTo>
                  <a:pt x="6351423" y="4768672"/>
                </a:lnTo>
                <a:close/>
                <a:moveTo>
                  <a:pt x="6361329" y="4627093"/>
                </a:moveTo>
                <a:lnTo>
                  <a:pt x="6475781" y="4561027"/>
                </a:lnTo>
                <a:lnTo>
                  <a:pt x="6586804" y="4625111"/>
                </a:lnTo>
                <a:lnTo>
                  <a:pt x="6472352" y="4691177"/>
                </a:lnTo>
                <a:lnTo>
                  <a:pt x="6361329" y="4627093"/>
                </a:lnTo>
                <a:close/>
                <a:moveTo>
                  <a:pt x="6351423" y="4481475"/>
                </a:moveTo>
                <a:lnTo>
                  <a:pt x="6472352" y="4411676"/>
                </a:lnTo>
                <a:lnTo>
                  <a:pt x="6596711" y="4483456"/>
                </a:lnTo>
                <a:lnTo>
                  <a:pt x="6475781" y="4553255"/>
                </a:lnTo>
                <a:lnTo>
                  <a:pt x="6351423" y="4481475"/>
                </a:lnTo>
                <a:close/>
                <a:moveTo>
                  <a:pt x="6361329" y="4339819"/>
                </a:moveTo>
                <a:lnTo>
                  <a:pt x="6475781" y="4273753"/>
                </a:lnTo>
                <a:lnTo>
                  <a:pt x="6586804" y="4337838"/>
                </a:lnTo>
                <a:lnTo>
                  <a:pt x="6472352" y="4403903"/>
                </a:lnTo>
                <a:lnTo>
                  <a:pt x="6361329" y="4339819"/>
                </a:lnTo>
                <a:close/>
                <a:moveTo>
                  <a:pt x="6351423" y="4194277"/>
                </a:moveTo>
                <a:lnTo>
                  <a:pt x="6472352" y="4124478"/>
                </a:lnTo>
                <a:lnTo>
                  <a:pt x="6596711" y="4196258"/>
                </a:lnTo>
                <a:lnTo>
                  <a:pt x="6475781" y="4266057"/>
                </a:lnTo>
                <a:lnTo>
                  <a:pt x="6351423" y="4194277"/>
                </a:lnTo>
                <a:close/>
                <a:moveTo>
                  <a:pt x="6361329" y="4052621"/>
                </a:moveTo>
                <a:lnTo>
                  <a:pt x="6475781" y="3986555"/>
                </a:lnTo>
                <a:lnTo>
                  <a:pt x="6586804" y="4050640"/>
                </a:lnTo>
                <a:lnTo>
                  <a:pt x="6472352" y="4116705"/>
                </a:lnTo>
                <a:lnTo>
                  <a:pt x="6361329" y="4052621"/>
                </a:lnTo>
                <a:close/>
                <a:moveTo>
                  <a:pt x="6351423" y="3907003"/>
                </a:moveTo>
                <a:lnTo>
                  <a:pt x="6472352" y="3837204"/>
                </a:lnTo>
                <a:lnTo>
                  <a:pt x="6596711" y="3908984"/>
                </a:lnTo>
                <a:lnTo>
                  <a:pt x="6475781" y="3978783"/>
                </a:lnTo>
                <a:lnTo>
                  <a:pt x="6351423" y="3907003"/>
                </a:lnTo>
                <a:close/>
                <a:moveTo>
                  <a:pt x="6361329" y="3765423"/>
                </a:moveTo>
                <a:lnTo>
                  <a:pt x="6475781" y="3699358"/>
                </a:lnTo>
                <a:lnTo>
                  <a:pt x="6586804" y="3763442"/>
                </a:lnTo>
                <a:lnTo>
                  <a:pt x="6472352" y="3829507"/>
                </a:lnTo>
                <a:lnTo>
                  <a:pt x="6361329" y="3765423"/>
                </a:lnTo>
                <a:close/>
                <a:moveTo>
                  <a:pt x="6351423" y="3619805"/>
                </a:moveTo>
                <a:lnTo>
                  <a:pt x="6472352" y="3550006"/>
                </a:lnTo>
                <a:lnTo>
                  <a:pt x="6596711" y="3621786"/>
                </a:lnTo>
                <a:lnTo>
                  <a:pt x="6475781" y="3691585"/>
                </a:lnTo>
                <a:lnTo>
                  <a:pt x="6351423" y="3619805"/>
                </a:lnTo>
                <a:close/>
                <a:moveTo>
                  <a:pt x="6361329" y="3478149"/>
                </a:moveTo>
                <a:lnTo>
                  <a:pt x="6475781" y="3412084"/>
                </a:lnTo>
                <a:lnTo>
                  <a:pt x="6586804" y="3476168"/>
                </a:lnTo>
                <a:lnTo>
                  <a:pt x="6472352" y="3542233"/>
                </a:lnTo>
                <a:lnTo>
                  <a:pt x="6361329" y="3478149"/>
                </a:lnTo>
                <a:close/>
                <a:moveTo>
                  <a:pt x="6351423" y="3332607"/>
                </a:moveTo>
                <a:lnTo>
                  <a:pt x="6472352" y="3262808"/>
                </a:lnTo>
                <a:lnTo>
                  <a:pt x="6596711" y="3334588"/>
                </a:lnTo>
                <a:lnTo>
                  <a:pt x="6475781" y="3404387"/>
                </a:lnTo>
                <a:lnTo>
                  <a:pt x="6351423" y="3332607"/>
                </a:lnTo>
                <a:close/>
                <a:moveTo>
                  <a:pt x="6361329" y="3190951"/>
                </a:moveTo>
                <a:lnTo>
                  <a:pt x="6475781" y="3124886"/>
                </a:lnTo>
                <a:lnTo>
                  <a:pt x="6586804" y="3188970"/>
                </a:lnTo>
                <a:lnTo>
                  <a:pt x="6472352" y="3255036"/>
                </a:lnTo>
                <a:lnTo>
                  <a:pt x="6361329" y="3190951"/>
                </a:lnTo>
                <a:close/>
                <a:moveTo>
                  <a:pt x="6351423" y="3045333"/>
                </a:moveTo>
                <a:lnTo>
                  <a:pt x="6472352" y="2975534"/>
                </a:lnTo>
                <a:lnTo>
                  <a:pt x="6596711" y="3047314"/>
                </a:lnTo>
                <a:lnTo>
                  <a:pt x="6475781" y="3117114"/>
                </a:lnTo>
                <a:lnTo>
                  <a:pt x="6351423" y="3045333"/>
                </a:lnTo>
                <a:close/>
                <a:moveTo>
                  <a:pt x="6361405" y="2903754"/>
                </a:moveTo>
                <a:lnTo>
                  <a:pt x="6475857" y="2837688"/>
                </a:lnTo>
                <a:lnTo>
                  <a:pt x="6586881" y="2901772"/>
                </a:lnTo>
                <a:lnTo>
                  <a:pt x="6472428" y="2967838"/>
                </a:lnTo>
                <a:lnTo>
                  <a:pt x="6361405" y="2903754"/>
                </a:lnTo>
                <a:close/>
                <a:moveTo>
                  <a:pt x="6351423" y="2758135"/>
                </a:moveTo>
                <a:lnTo>
                  <a:pt x="6472352" y="2688336"/>
                </a:lnTo>
                <a:lnTo>
                  <a:pt x="6596711" y="2760117"/>
                </a:lnTo>
                <a:lnTo>
                  <a:pt x="6475781" y="2829916"/>
                </a:lnTo>
                <a:lnTo>
                  <a:pt x="6351423" y="2758135"/>
                </a:lnTo>
                <a:close/>
                <a:moveTo>
                  <a:pt x="6361329" y="2616479"/>
                </a:moveTo>
                <a:lnTo>
                  <a:pt x="6475781" y="2550414"/>
                </a:lnTo>
                <a:lnTo>
                  <a:pt x="6586804" y="2614498"/>
                </a:lnTo>
                <a:lnTo>
                  <a:pt x="6472352" y="2680564"/>
                </a:lnTo>
                <a:lnTo>
                  <a:pt x="6361329" y="2616479"/>
                </a:lnTo>
                <a:close/>
                <a:moveTo>
                  <a:pt x="6351423" y="2470937"/>
                </a:moveTo>
                <a:lnTo>
                  <a:pt x="6472352" y="2401138"/>
                </a:lnTo>
                <a:lnTo>
                  <a:pt x="6596711" y="2472919"/>
                </a:lnTo>
                <a:lnTo>
                  <a:pt x="6475781" y="2542718"/>
                </a:lnTo>
                <a:lnTo>
                  <a:pt x="6351423" y="2470937"/>
                </a:lnTo>
                <a:close/>
                <a:moveTo>
                  <a:pt x="6361329" y="2329282"/>
                </a:moveTo>
                <a:lnTo>
                  <a:pt x="6475781" y="2263216"/>
                </a:lnTo>
                <a:lnTo>
                  <a:pt x="6586804" y="2327301"/>
                </a:lnTo>
                <a:lnTo>
                  <a:pt x="6472352" y="2393366"/>
                </a:lnTo>
                <a:lnTo>
                  <a:pt x="6361329" y="2329282"/>
                </a:lnTo>
                <a:close/>
                <a:moveTo>
                  <a:pt x="6351423" y="2183664"/>
                </a:moveTo>
                <a:lnTo>
                  <a:pt x="6472352" y="2113864"/>
                </a:lnTo>
                <a:lnTo>
                  <a:pt x="6596711" y="2185645"/>
                </a:lnTo>
                <a:lnTo>
                  <a:pt x="6475781" y="2255444"/>
                </a:lnTo>
                <a:lnTo>
                  <a:pt x="6351423" y="2183664"/>
                </a:lnTo>
                <a:close/>
                <a:moveTo>
                  <a:pt x="6361405" y="2042084"/>
                </a:moveTo>
                <a:lnTo>
                  <a:pt x="6475857" y="1976019"/>
                </a:lnTo>
                <a:lnTo>
                  <a:pt x="6586881" y="2040103"/>
                </a:lnTo>
                <a:lnTo>
                  <a:pt x="6472428" y="2106168"/>
                </a:lnTo>
                <a:lnTo>
                  <a:pt x="6361405" y="2042084"/>
                </a:lnTo>
                <a:close/>
                <a:moveTo>
                  <a:pt x="6351423" y="1896466"/>
                </a:moveTo>
                <a:lnTo>
                  <a:pt x="6472352" y="1826666"/>
                </a:lnTo>
                <a:lnTo>
                  <a:pt x="6596711" y="1898447"/>
                </a:lnTo>
                <a:lnTo>
                  <a:pt x="6475781" y="1968246"/>
                </a:lnTo>
                <a:lnTo>
                  <a:pt x="6351423" y="1896466"/>
                </a:lnTo>
                <a:close/>
                <a:moveTo>
                  <a:pt x="6361329" y="1754810"/>
                </a:moveTo>
                <a:lnTo>
                  <a:pt x="6475781" y="1688744"/>
                </a:lnTo>
                <a:lnTo>
                  <a:pt x="6586804" y="1752829"/>
                </a:lnTo>
                <a:lnTo>
                  <a:pt x="6472352" y="1818894"/>
                </a:lnTo>
                <a:lnTo>
                  <a:pt x="6361329" y="1754810"/>
                </a:lnTo>
                <a:close/>
                <a:moveTo>
                  <a:pt x="6351423" y="1609268"/>
                </a:moveTo>
                <a:lnTo>
                  <a:pt x="6472352" y="1539469"/>
                </a:lnTo>
                <a:lnTo>
                  <a:pt x="6596711" y="1611249"/>
                </a:lnTo>
                <a:lnTo>
                  <a:pt x="6475781" y="1681048"/>
                </a:lnTo>
                <a:lnTo>
                  <a:pt x="6351423" y="1609268"/>
                </a:lnTo>
                <a:close/>
                <a:moveTo>
                  <a:pt x="6361329" y="1467612"/>
                </a:moveTo>
                <a:lnTo>
                  <a:pt x="6475781" y="1401547"/>
                </a:lnTo>
                <a:lnTo>
                  <a:pt x="6586804" y="1465631"/>
                </a:lnTo>
                <a:lnTo>
                  <a:pt x="6472352" y="1531696"/>
                </a:lnTo>
                <a:lnTo>
                  <a:pt x="6361329" y="1467612"/>
                </a:lnTo>
                <a:close/>
                <a:moveTo>
                  <a:pt x="6351423" y="1321994"/>
                </a:moveTo>
                <a:lnTo>
                  <a:pt x="6472352" y="1252195"/>
                </a:lnTo>
                <a:lnTo>
                  <a:pt x="6596711" y="1323975"/>
                </a:lnTo>
                <a:lnTo>
                  <a:pt x="6475781" y="1393774"/>
                </a:lnTo>
                <a:lnTo>
                  <a:pt x="6351423" y="1321994"/>
                </a:lnTo>
                <a:close/>
                <a:moveTo>
                  <a:pt x="6361329" y="1180414"/>
                </a:moveTo>
                <a:lnTo>
                  <a:pt x="6475781" y="1114349"/>
                </a:lnTo>
                <a:lnTo>
                  <a:pt x="6586804" y="1178433"/>
                </a:lnTo>
                <a:lnTo>
                  <a:pt x="6472352" y="1244499"/>
                </a:lnTo>
                <a:lnTo>
                  <a:pt x="6361329" y="1180414"/>
                </a:lnTo>
                <a:close/>
                <a:moveTo>
                  <a:pt x="6351423" y="1034796"/>
                </a:moveTo>
                <a:lnTo>
                  <a:pt x="6472352" y="964997"/>
                </a:lnTo>
                <a:lnTo>
                  <a:pt x="6596711" y="1036777"/>
                </a:lnTo>
                <a:lnTo>
                  <a:pt x="6475781" y="1106576"/>
                </a:lnTo>
                <a:lnTo>
                  <a:pt x="6351423" y="1034796"/>
                </a:lnTo>
                <a:close/>
                <a:moveTo>
                  <a:pt x="6361329" y="893140"/>
                </a:moveTo>
                <a:lnTo>
                  <a:pt x="6475781" y="827075"/>
                </a:lnTo>
                <a:lnTo>
                  <a:pt x="6586804" y="891159"/>
                </a:lnTo>
                <a:lnTo>
                  <a:pt x="6472352" y="957224"/>
                </a:lnTo>
                <a:lnTo>
                  <a:pt x="6361329" y="893140"/>
                </a:lnTo>
                <a:close/>
                <a:moveTo>
                  <a:pt x="6351423" y="747598"/>
                </a:moveTo>
                <a:lnTo>
                  <a:pt x="6472352" y="677799"/>
                </a:lnTo>
                <a:lnTo>
                  <a:pt x="6596711" y="749579"/>
                </a:lnTo>
                <a:lnTo>
                  <a:pt x="6475781" y="819379"/>
                </a:lnTo>
                <a:lnTo>
                  <a:pt x="6351423" y="747598"/>
                </a:lnTo>
                <a:close/>
                <a:moveTo>
                  <a:pt x="6361329" y="605942"/>
                </a:moveTo>
                <a:lnTo>
                  <a:pt x="6475781" y="539877"/>
                </a:lnTo>
                <a:lnTo>
                  <a:pt x="6586804" y="603961"/>
                </a:lnTo>
                <a:lnTo>
                  <a:pt x="6472352" y="670027"/>
                </a:lnTo>
                <a:lnTo>
                  <a:pt x="6361329" y="605942"/>
                </a:lnTo>
                <a:close/>
                <a:moveTo>
                  <a:pt x="6351423" y="460324"/>
                </a:moveTo>
                <a:lnTo>
                  <a:pt x="6472352" y="390525"/>
                </a:lnTo>
                <a:lnTo>
                  <a:pt x="6596711" y="462305"/>
                </a:lnTo>
                <a:lnTo>
                  <a:pt x="6475781" y="532105"/>
                </a:lnTo>
                <a:lnTo>
                  <a:pt x="6351423" y="460324"/>
                </a:lnTo>
                <a:close/>
                <a:moveTo>
                  <a:pt x="6361405" y="318745"/>
                </a:moveTo>
                <a:lnTo>
                  <a:pt x="6475857" y="252679"/>
                </a:lnTo>
                <a:lnTo>
                  <a:pt x="6586881" y="316763"/>
                </a:lnTo>
                <a:lnTo>
                  <a:pt x="6472428" y="382829"/>
                </a:lnTo>
                <a:lnTo>
                  <a:pt x="6361405" y="318745"/>
                </a:lnTo>
                <a:close/>
                <a:moveTo>
                  <a:pt x="6354699" y="314858"/>
                </a:moveTo>
                <a:lnTo>
                  <a:pt x="6230341" y="243002"/>
                </a:lnTo>
                <a:lnTo>
                  <a:pt x="6344793" y="176936"/>
                </a:lnTo>
                <a:lnTo>
                  <a:pt x="6469151" y="248717"/>
                </a:lnTo>
                <a:lnTo>
                  <a:pt x="6354699" y="314858"/>
                </a:lnTo>
                <a:close/>
                <a:moveTo>
                  <a:pt x="6347994" y="318745"/>
                </a:moveTo>
                <a:lnTo>
                  <a:pt x="6227064" y="388544"/>
                </a:lnTo>
                <a:lnTo>
                  <a:pt x="6102706" y="316763"/>
                </a:lnTo>
                <a:lnTo>
                  <a:pt x="6223635" y="246888"/>
                </a:lnTo>
                <a:lnTo>
                  <a:pt x="6347994" y="318745"/>
                </a:lnTo>
                <a:close/>
                <a:moveTo>
                  <a:pt x="6096000" y="312877"/>
                </a:moveTo>
                <a:lnTo>
                  <a:pt x="5984977" y="248793"/>
                </a:lnTo>
                <a:lnTo>
                  <a:pt x="6105906" y="178994"/>
                </a:lnTo>
                <a:lnTo>
                  <a:pt x="6216930" y="243078"/>
                </a:lnTo>
                <a:lnTo>
                  <a:pt x="6096000" y="312877"/>
                </a:lnTo>
                <a:close/>
                <a:moveTo>
                  <a:pt x="6089295" y="316687"/>
                </a:moveTo>
                <a:lnTo>
                  <a:pt x="5974842" y="382753"/>
                </a:lnTo>
                <a:lnTo>
                  <a:pt x="5863819" y="318668"/>
                </a:lnTo>
                <a:lnTo>
                  <a:pt x="5978271" y="252603"/>
                </a:lnTo>
                <a:lnTo>
                  <a:pt x="6089295" y="316687"/>
                </a:lnTo>
                <a:close/>
                <a:moveTo>
                  <a:pt x="5857189" y="314858"/>
                </a:moveTo>
                <a:lnTo>
                  <a:pt x="5732831" y="243078"/>
                </a:lnTo>
                <a:lnTo>
                  <a:pt x="5847283" y="177013"/>
                </a:lnTo>
                <a:lnTo>
                  <a:pt x="5971642" y="248793"/>
                </a:lnTo>
                <a:lnTo>
                  <a:pt x="5857189" y="314858"/>
                </a:lnTo>
                <a:close/>
                <a:moveTo>
                  <a:pt x="5850484" y="318745"/>
                </a:moveTo>
                <a:lnTo>
                  <a:pt x="5729554" y="388544"/>
                </a:lnTo>
                <a:lnTo>
                  <a:pt x="5605196" y="316763"/>
                </a:lnTo>
                <a:lnTo>
                  <a:pt x="5726126" y="246964"/>
                </a:lnTo>
                <a:lnTo>
                  <a:pt x="5850484" y="318745"/>
                </a:lnTo>
                <a:close/>
                <a:moveTo>
                  <a:pt x="5598491" y="312877"/>
                </a:moveTo>
                <a:lnTo>
                  <a:pt x="5487543" y="248793"/>
                </a:lnTo>
                <a:lnTo>
                  <a:pt x="5608473" y="178994"/>
                </a:lnTo>
                <a:lnTo>
                  <a:pt x="5719496" y="243078"/>
                </a:lnTo>
                <a:lnTo>
                  <a:pt x="5598491" y="312877"/>
                </a:lnTo>
                <a:close/>
                <a:moveTo>
                  <a:pt x="5591861" y="316763"/>
                </a:moveTo>
                <a:lnTo>
                  <a:pt x="5477409" y="382829"/>
                </a:lnTo>
                <a:lnTo>
                  <a:pt x="5366385" y="318745"/>
                </a:lnTo>
                <a:lnTo>
                  <a:pt x="5480838" y="252679"/>
                </a:lnTo>
                <a:lnTo>
                  <a:pt x="5591861" y="316763"/>
                </a:lnTo>
                <a:close/>
                <a:moveTo>
                  <a:pt x="5359756" y="314858"/>
                </a:moveTo>
                <a:lnTo>
                  <a:pt x="5235397" y="243078"/>
                </a:lnTo>
                <a:lnTo>
                  <a:pt x="5349850" y="177013"/>
                </a:lnTo>
                <a:lnTo>
                  <a:pt x="5474208" y="248793"/>
                </a:lnTo>
                <a:lnTo>
                  <a:pt x="5359756" y="314858"/>
                </a:lnTo>
                <a:close/>
                <a:moveTo>
                  <a:pt x="5353050" y="318745"/>
                </a:moveTo>
                <a:lnTo>
                  <a:pt x="5232121" y="388544"/>
                </a:lnTo>
                <a:lnTo>
                  <a:pt x="5107762" y="316763"/>
                </a:lnTo>
                <a:lnTo>
                  <a:pt x="5228692" y="246964"/>
                </a:lnTo>
                <a:lnTo>
                  <a:pt x="5353050" y="318745"/>
                </a:lnTo>
                <a:close/>
                <a:moveTo>
                  <a:pt x="5101057" y="312877"/>
                </a:moveTo>
                <a:lnTo>
                  <a:pt x="4990033" y="248793"/>
                </a:lnTo>
                <a:lnTo>
                  <a:pt x="5110963" y="178994"/>
                </a:lnTo>
                <a:lnTo>
                  <a:pt x="5221986" y="243078"/>
                </a:lnTo>
                <a:lnTo>
                  <a:pt x="5101057" y="312877"/>
                </a:lnTo>
                <a:close/>
                <a:moveTo>
                  <a:pt x="5094351" y="316763"/>
                </a:moveTo>
                <a:lnTo>
                  <a:pt x="4979899" y="382829"/>
                </a:lnTo>
                <a:lnTo>
                  <a:pt x="4868876" y="318745"/>
                </a:lnTo>
                <a:lnTo>
                  <a:pt x="4983328" y="252679"/>
                </a:lnTo>
                <a:lnTo>
                  <a:pt x="5094351" y="316763"/>
                </a:lnTo>
                <a:close/>
                <a:moveTo>
                  <a:pt x="4862246" y="314858"/>
                </a:moveTo>
                <a:lnTo>
                  <a:pt x="4737888" y="243078"/>
                </a:lnTo>
                <a:lnTo>
                  <a:pt x="4852340" y="177013"/>
                </a:lnTo>
                <a:lnTo>
                  <a:pt x="4976698" y="248793"/>
                </a:lnTo>
                <a:lnTo>
                  <a:pt x="4862246" y="314858"/>
                </a:lnTo>
                <a:close/>
                <a:moveTo>
                  <a:pt x="4855541" y="318745"/>
                </a:moveTo>
                <a:lnTo>
                  <a:pt x="4734611" y="388544"/>
                </a:lnTo>
                <a:lnTo>
                  <a:pt x="4610253" y="316763"/>
                </a:lnTo>
                <a:lnTo>
                  <a:pt x="4731182" y="246964"/>
                </a:lnTo>
                <a:lnTo>
                  <a:pt x="4855541" y="318745"/>
                </a:lnTo>
                <a:close/>
                <a:moveTo>
                  <a:pt x="4603547" y="312877"/>
                </a:moveTo>
                <a:lnTo>
                  <a:pt x="4492524" y="248793"/>
                </a:lnTo>
                <a:lnTo>
                  <a:pt x="4613453" y="178994"/>
                </a:lnTo>
                <a:lnTo>
                  <a:pt x="4724477" y="243078"/>
                </a:lnTo>
                <a:lnTo>
                  <a:pt x="4603547" y="312877"/>
                </a:lnTo>
                <a:close/>
                <a:moveTo>
                  <a:pt x="4596842" y="316763"/>
                </a:moveTo>
                <a:lnTo>
                  <a:pt x="4482389" y="382829"/>
                </a:lnTo>
                <a:lnTo>
                  <a:pt x="4371366" y="318745"/>
                </a:lnTo>
                <a:lnTo>
                  <a:pt x="4485818" y="252679"/>
                </a:lnTo>
                <a:lnTo>
                  <a:pt x="4596842" y="316763"/>
                </a:lnTo>
                <a:close/>
                <a:moveTo>
                  <a:pt x="4364736" y="314858"/>
                </a:moveTo>
                <a:lnTo>
                  <a:pt x="4240378" y="243078"/>
                </a:lnTo>
                <a:lnTo>
                  <a:pt x="4354830" y="177013"/>
                </a:lnTo>
                <a:lnTo>
                  <a:pt x="4479189" y="248793"/>
                </a:lnTo>
                <a:lnTo>
                  <a:pt x="4364736" y="314858"/>
                </a:lnTo>
                <a:close/>
                <a:moveTo>
                  <a:pt x="4358107" y="318745"/>
                </a:moveTo>
                <a:lnTo>
                  <a:pt x="4237177" y="388544"/>
                </a:lnTo>
                <a:lnTo>
                  <a:pt x="4112819" y="316763"/>
                </a:lnTo>
                <a:lnTo>
                  <a:pt x="4233748" y="246964"/>
                </a:lnTo>
                <a:lnTo>
                  <a:pt x="4358107" y="318745"/>
                </a:lnTo>
                <a:close/>
                <a:moveTo>
                  <a:pt x="4106113" y="312877"/>
                </a:moveTo>
                <a:lnTo>
                  <a:pt x="3995090" y="248793"/>
                </a:lnTo>
                <a:lnTo>
                  <a:pt x="4116019" y="178994"/>
                </a:lnTo>
                <a:lnTo>
                  <a:pt x="4227043" y="243078"/>
                </a:lnTo>
                <a:lnTo>
                  <a:pt x="4106113" y="312877"/>
                </a:lnTo>
                <a:close/>
                <a:moveTo>
                  <a:pt x="4099408" y="316763"/>
                </a:moveTo>
                <a:lnTo>
                  <a:pt x="3984955" y="382829"/>
                </a:lnTo>
                <a:lnTo>
                  <a:pt x="3873932" y="318745"/>
                </a:lnTo>
                <a:lnTo>
                  <a:pt x="3988384" y="252679"/>
                </a:lnTo>
                <a:lnTo>
                  <a:pt x="4099408" y="316763"/>
                </a:lnTo>
                <a:close/>
                <a:moveTo>
                  <a:pt x="3867302" y="314858"/>
                </a:moveTo>
                <a:lnTo>
                  <a:pt x="3742944" y="243078"/>
                </a:lnTo>
                <a:lnTo>
                  <a:pt x="3857397" y="177013"/>
                </a:lnTo>
                <a:lnTo>
                  <a:pt x="3981755" y="248793"/>
                </a:lnTo>
                <a:lnTo>
                  <a:pt x="3867302" y="314858"/>
                </a:lnTo>
                <a:close/>
                <a:moveTo>
                  <a:pt x="3860597" y="318745"/>
                </a:moveTo>
                <a:lnTo>
                  <a:pt x="3739667" y="388544"/>
                </a:lnTo>
                <a:lnTo>
                  <a:pt x="3615309" y="316763"/>
                </a:lnTo>
                <a:lnTo>
                  <a:pt x="3736239" y="246964"/>
                </a:lnTo>
                <a:lnTo>
                  <a:pt x="3860597" y="318745"/>
                </a:lnTo>
                <a:close/>
                <a:moveTo>
                  <a:pt x="3608604" y="312877"/>
                </a:moveTo>
                <a:lnTo>
                  <a:pt x="3497580" y="248793"/>
                </a:lnTo>
                <a:lnTo>
                  <a:pt x="3618509" y="178994"/>
                </a:lnTo>
                <a:lnTo>
                  <a:pt x="3729533" y="243078"/>
                </a:lnTo>
                <a:lnTo>
                  <a:pt x="3608604" y="312877"/>
                </a:lnTo>
                <a:close/>
                <a:moveTo>
                  <a:pt x="3601898" y="316763"/>
                </a:moveTo>
                <a:lnTo>
                  <a:pt x="3487446" y="382829"/>
                </a:lnTo>
                <a:lnTo>
                  <a:pt x="3376422" y="318745"/>
                </a:lnTo>
                <a:lnTo>
                  <a:pt x="3490874" y="252679"/>
                </a:lnTo>
                <a:lnTo>
                  <a:pt x="3601898" y="316763"/>
                </a:lnTo>
                <a:close/>
                <a:moveTo>
                  <a:pt x="3369793" y="314858"/>
                </a:moveTo>
                <a:lnTo>
                  <a:pt x="3245434" y="243078"/>
                </a:lnTo>
                <a:lnTo>
                  <a:pt x="3359887" y="177013"/>
                </a:lnTo>
                <a:lnTo>
                  <a:pt x="3484245" y="248793"/>
                </a:lnTo>
                <a:lnTo>
                  <a:pt x="3369793" y="314858"/>
                </a:lnTo>
                <a:close/>
                <a:moveTo>
                  <a:pt x="3363163" y="318745"/>
                </a:moveTo>
                <a:lnTo>
                  <a:pt x="3242234" y="388544"/>
                </a:lnTo>
                <a:lnTo>
                  <a:pt x="3117876" y="316763"/>
                </a:lnTo>
                <a:lnTo>
                  <a:pt x="3238805" y="246964"/>
                </a:lnTo>
                <a:lnTo>
                  <a:pt x="3363163" y="318745"/>
                </a:lnTo>
                <a:close/>
                <a:moveTo>
                  <a:pt x="3111094" y="312877"/>
                </a:moveTo>
                <a:lnTo>
                  <a:pt x="3000070" y="248793"/>
                </a:lnTo>
                <a:lnTo>
                  <a:pt x="3121000" y="178994"/>
                </a:lnTo>
                <a:lnTo>
                  <a:pt x="3232023" y="243078"/>
                </a:lnTo>
                <a:lnTo>
                  <a:pt x="3111094" y="312877"/>
                </a:lnTo>
                <a:close/>
                <a:moveTo>
                  <a:pt x="3104464" y="316763"/>
                </a:moveTo>
                <a:lnTo>
                  <a:pt x="2990012" y="382829"/>
                </a:lnTo>
                <a:lnTo>
                  <a:pt x="2878989" y="318745"/>
                </a:lnTo>
                <a:lnTo>
                  <a:pt x="2993441" y="252679"/>
                </a:lnTo>
                <a:lnTo>
                  <a:pt x="3104464" y="316763"/>
                </a:lnTo>
                <a:close/>
                <a:moveTo>
                  <a:pt x="2872359" y="314858"/>
                </a:moveTo>
                <a:lnTo>
                  <a:pt x="2748001" y="243078"/>
                </a:lnTo>
                <a:lnTo>
                  <a:pt x="2862453" y="177013"/>
                </a:lnTo>
                <a:lnTo>
                  <a:pt x="2986812" y="248793"/>
                </a:lnTo>
                <a:lnTo>
                  <a:pt x="2872359" y="314858"/>
                </a:lnTo>
                <a:close/>
                <a:moveTo>
                  <a:pt x="2865654" y="318745"/>
                </a:moveTo>
                <a:lnTo>
                  <a:pt x="2744724" y="388544"/>
                </a:lnTo>
                <a:lnTo>
                  <a:pt x="2620366" y="316763"/>
                </a:lnTo>
                <a:lnTo>
                  <a:pt x="2741295" y="246888"/>
                </a:lnTo>
                <a:lnTo>
                  <a:pt x="2865654" y="318745"/>
                </a:lnTo>
                <a:close/>
                <a:moveTo>
                  <a:pt x="2613660" y="312877"/>
                </a:moveTo>
                <a:lnTo>
                  <a:pt x="2502637" y="248793"/>
                </a:lnTo>
                <a:lnTo>
                  <a:pt x="2623566" y="178994"/>
                </a:lnTo>
                <a:lnTo>
                  <a:pt x="2734589" y="243078"/>
                </a:lnTo>
                <a:lnTo>
                  <a:pt x="2613660" y="312877"/>
                </a:lnTo>
                <a:close/>
                <a:moveTo>
                  <a:pt x="2606954" y="316763"/>
                </a:moveTo>
                <a:lnTo>
                  <a:pt x="2492502" y="382829"/>
                </a:lnTo>
                <a:lnTo>
                  <a:pt x="2381479" y="318745"/>
                </a:lnTo>
                <a:lnTo>
                  <a:pt x="2495931" y="252679"/>
                </a:lnTo>
                <a:lnTo>
                  <a:pt x="2606954" y="316763"/>
                </a:lnTo>
                <a:close/>
                <a:moveTo>
                  <a:pt x="2374849" y="314858"/>
                </a:moveTo>
                <a:lnTo>
                  <a:pt x="2250491" y="243078"/>
                </a:lnTo>
                <a:lnTo>
                  <a:pt x="2364943" y="177013"/>
                </a:lnTo>
                <a:lnTo>
                  <a:pt x="2489302" y="248793"/>
                </a:lnTo>
                <a:lnTo>
                  <a:pt x="2374849" y="314858"/>
                </a:lnTo>
                <a:close/>
                <a:moveTo>
                  <a:pt x="2368144" y="318745"/>
                </a:moveTo>
                <a:lnTo>
                  <a:pt x="2247214" y="388544"/>
                </a:lnTo>
                <a:lnTo>
                  <a:pt x="2122856" y="316763"/>
                </a:lnTo>
                <a:lnTo>
                  <a:pt x="2243785" y="246964"/>
                </a:lnTo>
                <a:lnTo>
                  <a:pt x="2368144" y="318745"/>
                </a:lnTo>
                <a:close/>
                <a:moveTo>
                  <a:pt x="2116150" y="312877"/>
                </a:moveTo>
                <a:lnTo>
                  <a:pt x="2005127" y="248793"/>
                </a:lnTo>
                <a:lnTo>
                  <a:pt x="2126056" y="178994"/>
                </a:lnTo>
                <a:lnTo>
                  <a:pt x="2237080" y="243078"/>
                </a:lnTo>
                <a:lnTo>
                  <a:pt x="2116150" y="312877"/>
                </a:lnTo>
                <a:close/>
                <a:moveTo>
                  <a:pt x="2109521" y="316763"/>
                </a:moveTo>
                <a:lnTo>
                  <a:pt x="1995069" y="382829"/>
                </a:lnTo>
                <a:lnTo>
                  <a:pt x="1884045" y="318745"/>
                </a:lnTo>
                <a:lnTo>
                  <a:pt x="1998497" y="252679"/>
                </a:lnTo>
                <a:lnTo>
                  <a:pt x="2109521" y="316763"/>
                </a:lnTo>
                <a:close/>
                <a:moveTo>
                  <a:pt x="1877339" y="314858"/>
                </a:moveTo>
                <a:lnTo>
                  <a:pt x="1752981" y="243078"/>
                </a:lnTo>
                <a:lnTo>
                  <a:pt x="1867434" y="177013"/>
                </a:lnTo>
                <a:lnTo>
                  <a:pt x="1991792" y="248793"/>
                </a:lnTo>
                <a:lnTo>
                  <a:pt x="1877339" y="314858"/>
                </a:lnTo>
                <a:close/>
                <a:moveTo>
                  <a:pt x="1870710" y="318668"/>
                </a:moveTo>
                <a:lnTo>
                  <a:pt x="1749781" y="388468"/>
                </a:lnTo>
                <a:lnTo>
                  <a:pt x="1625422" y="316687"/>
                </a:lnTo>
                <a:lnTo>
                  <a:pt x="1746352" y="246888"/>
                </a:lnTo>
                <a:lnTo>
                  <a:pt x="1870710" y="318668"/>
                </a:lnTo>
                <a:close/>
                <a:moveTo>
                  <a:pt x="1618717" y="312877"/>
                </a:moveTo>
                <a:lnTo>
                  <a:pt x="1507693" y="248793"/>
                </a:lnTo>
                <a:lnTo>
                  <a:pt x="1628623" y="178994"/>
                </a:lnTo>
                <a:lnTo>
                  <a:pt x="1739646" y="243078"/>
                </a:lnTo>
                <a:lnTo>
                  <a:pt x="1618717" y="312877"/>
                </a:lnTo>
                <a:close/>
                <a:moveTo>
                  <a:pt x="1612011" y="316763"/>
                </a:moveTo>
                <a:lnTo>
                  <a:pt x="1497559" y="382829"/>
                </a:lnTo>
                <a:lnTo>
                  <a:pt x="1386535" y="318745"/>
                </a:lnTo>
                <a:lnTo>
                  <a:pt x="1500988" y="252679"/>
                </a:lnTo>
                <a:lnTo>
                  <a:pt x="1612011" y="316763"/>
                </a:lnTo>
                <a:close/>
                <a:moveTo>
                  <a:pt x="1379906" y="314858"/>
                </a:moveTo>
                <a:lnTo>
                  <a:pt x="1255547" y="243078"/>
                </a:lnTo>
                <a:lnTo>
                  <a:pt x="1370000" y="177013"/>
                </a:lnTo>
                <a:lnTo>
                  <a:pt x="1494358" y="248793"/>
                </a:lnTo>
                <a:lnTo>
                  <a:pt x="1379906" y="314858"/>
                </a:lnTo>
                <a:close/>
                <a:moveTo>
                  <a:pt x="1373200" y="318745"/>
                </a:moveTo>
                <a:lnTo>
                  <a:pt x="1252271" y="388544"/>
                </a:lnTo>
                <a:lnTo>
                  <a:pt x="1127912" y="316763"/>
                </a:lnTo>
                <a:lnTo>
                  <a:pt x="1248842" y="246964"/>
                </a:lnTo>
                <a:lnTo>
                  <a:pt x="1373200" y="318745"/>
                </a:lnTo>
                <a:close/>
                <a:moveTo>
                  <a:pt x="1121207" y="312877"/>
                </a:moveTo>
                <a:lnTo>
                  <a:pt x="1010183" y="248793"/>
                </a:lnTo>
                <a:lnTo>
                  <a:pt x="1131113" y="178994"/>
                </a:lnTo>
                <a:lnTo>
                  <a:pt x="1242136" y="243078"/>
                </a:lnTo>
                <a:lnTo>
                  <a:pt x="1121207" y="312877"/>
                </a:lnTo>
                <a:close/>
                <a:moveTo>
                  <a:pt x="1114501" y="316763"/>
                </a:moveTo>
                <a:lnTo>
                  <a:pt x="1000049" y="382829"/>
                </a:lnTo>
                <a:lnTo>
                  <a:pt x="889025" y="318745"/>
                </a:lnTo>
                <a:lnTo>
                  <a:pt x="1003478" y="252679"/>
                </a:lnTo>
                <a:lnTo>
                  <a:pt x="1114501" y="316763"/>
                </a:lnTo>
                <a:close/>
                <a:moveTo>
                  <a:pt x="882396" y="314858"/>
                </a:moveTo>
                <a:lnTo>
                  <a:pt x="758038" y="243078"/>
                </a:lnTo>
                <a:lnTo>
                  <a:pt x="872490" y="177013"/>
                </a:lnTo>
                <a:lnTo>
                  <a:pt x="996848" y="248793"/>
                </a:lnTo>
                <a:lnTo>
                  <a:pt x="882396" y="314858"/>
                </a:lnTo>
                <a:close/>
                <a:moveTo>
                  <a:pt x="875690" y="318668"/>
                </a:moveTo>
                <a:lnTo>
                  <a:pt x="754761" y="388544"/>
                </a:lnTo>
                <a:lnTo>
                  <a:pt x="630403" y="316763"/>
                </a:lnTo>
                <a:lnTo>
                  <a:pt x="751332" y="246964"/>
                </a:lnTo>
                <a:lnTo>
                  <a:pt x="875690" y="318668"/>
                </a:lnTo>
                <a:close/>
                <a:moveTo>
                  <a:pt x="623697" y="312877"/>
                </a:moveTo>
                <a:lnTo>
                  <a:pt x="512750" y="248793"/>
                </a:lnTo>
                <a:lnTo>
                  <a:pt x="633679" y="178994"/>
                </a:lnTo>
                <a:lnTo>
                  <a:pt x="744703" y="243078"/>
                </a:lnTo>
                <a:lnTo>
                  <a:pt x="623697" y="312877"/>
                </a:lnTo>
                <a:close/>
                <a:moveTo>
                  <a:pt x="617068" y="316763"/>
                </a:moveTo>
                <a:lnTo>
                  <a:pt x="502615" y="382829"/>
                </a:lnTo>
                <a:lnTo>
                  <a:pt x="391592" y="318745"/>
                </a:lnTo>
                <a:lnTo>
                  <a:pt x="506044" y="252679"/>
                </a:lnTo>
                <a:lnTo>
                  <a:pt x="617068" y="316763"/>
                </a:lnTo>
                <a:close/>
                <a:moveTo>
                  <a:pt x="384886" y="314858"/>
                </a:moveTo>
                <a:lnTo>
                  <a:pt x="260528" y="243078"/>
                </a:lnTo>
                <a:lnTo>
                  <a:pt x="374980" y="177013"/>
                </a:lnTo>
                <a:lnTo>
                  <a:pt x="499339" y="248793"/>
                </a:lnTo>
                <a:lnTo>
                  <a:pt x="384886" y="314858"/>
                </a:lnTo>
                <a:close/>
                <a:moveTo>
                  <a:pt x="378257" y="318668"/>
                </a:moveTo>
                <a:lnTo>
                  <a:pt x="257327" y="388468"/>
                </a:lnTo>
                <a:lnTo>
                  <a:pt x="132969" y="316687"/>
                </a:lnTo>
                <a:lnTo>
                  <a:pt x="253898" y="246888"/>
                </a:lnTo>
                <a:lnTo>
                  <a:pt x="378257" y="318668"/>
                </a:lnTo>
                <a:close/>
                <a:moveTo>
                  <a:pt x="368351" y="460324"/>
                </a:moveTo>
                <a:lnTo>
                  <a:pt x="253898" y="526390"/>
                </a:lnTo>
                <a:lnTo>
                  <a:pt x="142875" y="462305"/>
                </a:lnTo>
                <a:lnTo>
                  <a:pt x="257327" y="396240"/>
                </a:lnTo>
                <a:lnTo>
                  <a:pt x="368351" y="460324"/>
                </a:lnTo>
                <a:close/>
                <a:moveTo>
                  <a:pt x="378257" y="605942"/>
                </a:moveTo>
                <a:lnTo>
                  <a:pt x="257327" y="675742"/>
                </a:lnTo>
                <a:lnTo>
                  <a:pt x="132969" y="603961"/>
                </a:lnTo>
                <a:lnTo>
                  <a:pt x="253898" y="534162"/>
                </a:lnTo>
                <a:lnTo>
                  <a:pt x="378257" y="605942"/>
                </a:lnTo>
                <a:close/>
                <a:moveTo>
                  <a:pt x="368275" y="747598"/>
                </a:moveTo>
                <a:lnTo>
                  <a:pt x="253822" y="813664"/>
                </a:lnTo>
                <a:lnTo>
                  <a:pt x="142875" y="749579"/>
                </a:lnTo>
                <a:lnTo>
                  <a:pt x="257327" y="683514"/>
                </a:lnTo>
                <a:lnTo>
                  <a:pt x="368275" y="747598"/>
                </a:lnTo>
                <a:close/>
                <a:moveTo>
                  <a:pt x="378257" y="893140"/>
                </a:moveTo>
                <a:lnTo>
                  <a:pt x="257327" y="962939"/>
                </a:lnTo>
                <a:lnTo>
                  <a:pt x="132969" y="891159"/>
                </a:lnTo>
                <a:lnTo>
                  <a:pt x="253898" y="821360"/>
                </a:lnTo>
                <a:lnTo>
                  <a:pt x="378257" y="893140"/>
                </a:lnTo>
                <a:close/>
                <a:moveTo>
                  <a:pt x="368275" y="1034796"/>
                </a:moveTo>
                <a:lnTo>
                  <a:pt x="253822" y="1100861"/>
                </a:lnTo>
                <a:lnTo>
                  <a:pt x="142875" y="1036777"/>
                </a:lnTo>
                <a:lnTo>
                  <a:pt x="257327" y="970712"/>
                </a:lnTo>
                <a:lnTo>
                  <a:pt x="368275" y="1034796"/>
                </a:lnTo>
                <a:close/>
                <a:moveTo>
                  <a:pt x="378257" y="1180338"/>
                </a:moveTo>
                <a:lnTo>
                  <a:pt x="257327" y="1250137"/>
                </a:lnTo>
                <a:lnTo>
                  <a:pt x="132969" y="1178357"/>
                </a:lnTo>
                <a:lnTo>
                  <a:pt x="253898" y="1108558"/>
                </a:lnTo>
                <a:lnTo>
                  <a:pt x="378257" y="1180338"/>
                </a:lnTo>
                <a:close/>
                <a:moveTo>
                  <a:pt x="368275" y="1321994"/>
                </a:moveTo>
                <a:lnTo>
                  <a:pt x="253822" y="1388059"/>
                </a:lnTo>
                <a:lnTo>
                  <a:pt x="142875" y="1323975"/>
                </a:lnTo>
                <a:lnTo>
                  <a:pt x="257327" y="1257910"/>
                </a:lnTo>
                <a:lnTo>
                  <a:pt x="368275" y="1321994"/>
                </a:lnTo>
                <a:close/>
                <a:moveTo>
                  <a:pt x="378257" y="1467612"/>
                </a:moveTo>
                <a:lnTo>
                  <a:pt x="257327" y="1537411"/>
                </a:lnTo>
                <a:lnTo>
                  <a:pt x="132969" y="1465631"/>
                </a:lnTo>
                <a:lnTo>
                  <a:pt x="253898" y="1395832"/>
                </a:lnTo>
                <a:lnTo>
                  <a:pt x="378257" y="1467612"/>
                </a:lnTo>
                <a:close/>
                <a:moveTo>
                  <a:pt x="368351" y="1609268"/>
                </a:moveTo>
                <a:lnTo>
                  <a:pt x="253898" y="1675333"/>
                </a:lnTo>
                <a:lnTo>
                  <a:pt x="142875" y="1611249"/>
                </a:lnTo>
                <a:lnTo>
                  <a:pt x="257327" y="1545184"/>
                </a:lnTo>
                <a:lnTo>
                  <a:pt x="368351" y="1609268"/>
                </a:lnTo>
                <a:close/>
                <a:moveTo>
                  <a:pt x="378257" y="1754810"/>
                </a:moveTo>
                <a:lnTo>
                  <a:pt x="257327" y="1824609"/>
                </a:lnTo>
                <a:lnTo>
                  <a:pt x="132969" y="1752829"/>
                </a:lnTo>
                <a:lnTo>
                  <a:pt x="253898" y="1683029"/>
                </a:lnTo>
                <a:lnTo>
                  <a:pt x="378257" y="1754810"/>
                </a:lnTo>
                <a:close/>
                <a:moveTo>
                  <a:pt x="368275" y="1896466"/>
                </a:moveTo>
                <a:lnTo>
                  <a:pt x="253822" y="1962531"/>
                </a:lnTo>
                <a:lnTo>
                  <a:pt x="142875" y="1898447"/>
                </a:lnTo>
                <a:lnTo>
                  <a:pt x="257327" y="1832381"/>
                </a:lnTo>
                <a:lnTo>
                  <a:pt x="368275" y="1896466"/>
                </a:lnTo>
                <a:close/>
                <a:moveTo>
                  <a:pt x="378257" y="2042084"/>
                </a:moveTo>
                <a:lnTo>
                  <a:pt x="257327" y="2111883"/>
                </a:lnTo>
                <a:lnTo>
                  <a:pt x="132969" y="2040103"/>
                </a:lnTo>
                <a:lnTo>
                  <a:pt x="253898" y="1970304"/>
                </a:lnTo>
                <a:lnTo>
                  <a:pt x="378257" y="2042084"/>
                </a:lnTo>
                <a:close/>
                <a:moveTo>
                  <a:pt x="368351" y="2183664"/>
                </a:moveTo>
                <a:lnTo>
                  <a:pt x="253898" y="2249729"/>
                </a:lnTo>
                <a:lnTo>
                  <a:pt x="142875" y="2185645"/>
                </a:lnTo>
                <a:lnTo>
                  <a:pt x="257327" y="2119579"/>
                </a:lnTo>
                <a:lnTo>
                  <a:pt x="368351" y="2183664"/>
                </a:lnTo>
                <a:close/>
                <a:moveTo>
                  <a:pt x="378257" y="2329282"/>
                </a:moveTo>
                <a:lnTo>
                  <a:pt x="257327" y="2399081"/>
                </a:lnTo>
                <a:lnTo>
                  <a:pt x="132969" y="2327301"/>
                </a:lnTo>
                <a:lnTo>
                  <a:pt x="253898" y="2257501"/>
                </a:lnTo>
                <a:lnTo>
                  <a:pt x="378257" y="2329282"/>
                </a:lnTo>
                <a:close/>
                <a:moveTo>
                  <a:pt x="368275" y="2470937"/>
                </a:moveTo>
                <a:lnTo>
                  <a:pt x="253822" y="2537003"/>
                </a:lnTo>
                <a:lnTo>
                  <a:pt x="142875" y="2472919"/>
                </a:lnTo>
                <a:lnTo>
                  <a:pt x="257327" y="2406853"/>
                </a:lnTo>
                <a:lnTo>
                  <a:pt x="368275" y="2470937"/>
                </a:lnTo>
                <a:close/>
                <a:moveTo>
                  <a:pt x="378257" y="2616479"/>
                </a:moveTo>
                <a:lnTo>
                  <a:pt x="257327" y="2686279"/>
                </a:lnTo>
                <a:lnTo>
                  <a:pt x="132969" y="2614498"/>
                </a:lnTo>
                <a:lnTo>
                  <a:pt x="253898" y="2544699"/>
                </a:lnTo>
                <a:lnTo>
                  <a:pt x="378257" y="2616479"/>
                </a:lnTo>
                <a:close/>
                <a:moveTo>
                  <a:pt x="368275" y="2758135"/>
                </a:moveTo>
                <a:lnTo>
                  <a:pt x="253822" y="2824201"/>
                </a:lnTo>
                <a:lnTo>
                  <a:pt x="142875" y="2760117"/>
                </a:lnTo>
                <a:lnTo>
                  <a:pt x="257327" y="2694051"/>
                </a:lnTo>
                <a:lnTo>
                  <a:pt x="368275" y="2758135"/>
                </a:lnTo>
                <a:close/>
                <a:moveTo>
                  <a:pt x="378257" y="2903754"/>
                </a:moveTo>
                <a:lnTo>
                  <a:pt x="257327" y="2973553"/>
                </a:lnTo>
                <a:lnTo>
                  <a:pt x="132969" y="2901772"/>
                </a:lnTo>
                <a:lnTo>
                  <a:pt x="253898" y="2831973"/>
                </a:lnTo>
                <a:lnTo>
                  <a:pt x="378257" y="2903754"/>
                </a:lnTo>
                <a:close/>
                <a:moveTo>
                  <a:pt x="368275" y="3045333"/>
                </a:moveTo>
                <a:lnTo>
                  <a:pt x="253822" y="3111399"/>
                </a:lnTo>
                <a:lnTo>
                  <a:pt x="142875" y="3047314"/>
                </a:lnTo>
                <a:lnTo>
                  <a:pt x="257327" y="2981249"/>
                </a:lnTo>
                <a:lnTo>
                  <a:pt x="368275" y="3045333"/>
                </a:lnTo>
                <a:close/>
                <a:moveTo>
                  <a:pt x="378257" y="3190951"/>
                </a:moveTo>
                <a:lnTo>
                  <a:pt x="257327" y="3260751"/>
                </a:lnTo>
                <a:lnTo>
                  <a:pt x="132969" y="3188970"/>
                </a:lnTo>
                <a:lnTo>
                  <a:pt x="253898" y="3119171"/>
                </a:lnTo>
                <a:lnTo>
                  <a:pt x="378257" y="3190951"/>
                </a:lnTo>
                <a:close/>
                <a:moveTo>
                  <a:pt x="368275" y="3332607"/>
                </a:moveTo>
                <a:lnTo>
                  <a:pt x="253822" y="3398672"/>
                </a:lnTo>
                <a:lnTo>
                  <a:pt x="142875" y="3334588"/>
                </a:lnTo>
                <a:lnTo>
                  <a:pt x="257327" y="3268523"/>
                </a:lnTo>
                <a:lnTo>
                  <a:pt x="368275" y="3332607"/>
                </a:lnTo>
                <a:close/>
                <a:moveTo>
                  <a:pt x="378257" y="3478149"/>
                </a:moveTo>
                <a:lnTo>
                  <a:pt x="257327" y="3547948"/>
                </a:lnTo>
                <a:lnTo>
                  <a:pt x="132969" y="3476168"/>
                </a:lnTo>
                <a:lnTo>
                  <a:pt x="253898" y="3406369"/>
                </a:lnTo>
                <a:lnTo>
                  <a:pt x="378257" y="3478149"/>
                </a:lnTo>
                <a:close/>
                <a:moveTo>
                  <a:pt x="368275" y="3619805"/>
                </a:moveTo>
                <a:lnTo>
                  <a:pt x="253822" y="3685870"/>
                </a:lnTo>
                <a:lnTo>
                  <a:pt x="142875" y="3621786"/>
                </a:lnTo>
                <a:lnTo>
                  <a:pt x="257327" y="3555721"/>
                </a:lnTo>
                <a:lnTo>
                  <a:pt x="368275" y="3619805"/>
                </a:lnTo>
                <a:close/>
                <a:moveTo>
                  <a:pt x="378257" y="3765423"/>
                </a:moveTo>
                <a:lnTo>
                  <a:pt x="257327" y="3835222"/>
                </a:lnTo>
                <a:lnTo>
                  <a:pt x="132969" y="3763442"/>
                </a:lnTo>
                <a:lnTo>
                  <a:pt x="253898" y="3693643"/>
                </a:lnTo>
                <a:lnTo>
                  <a:pt x="378257" y="3765423"/>
                </a:lnTo>
                <a:close/>
                <a:moveTo>
                  <a:pt x="368275" y="3907003"/>
                </a:moveTo>
                <a:lnTo>
                  <a:pt x="253822" y="3973068"/>
                </a:lnTo>
                <a:lnTo>
                  <a:pt x="142875" y="3908984"/>
                </a:lnTo>
                <a:lnTo>
                  <a:pt x="257327" y="3842919"/>
                </a:lnTo>
                <a:lnTo>
                  <a:pt x="368275" y="3907003"/>
                </a:lnTo>
                <a:close/>
                <a:moveTo>
                  <a:pt x="378257" y="4052621"/>
                </a:moveTo>
                <a:lnTo>
                  <a:pt x="257327" y="4122420"/>
                </a:lnTo>
                <a:lnTo>
                  <a:pt x="132969" y="4050640"/>
                </a:lnTo>
                <a:lnTo>
                  <a:pt x="253898" y="3980840"/>
                </a:lnTo>
                <a:lnTo>
                  <a:pt x="378257" y="4052621"/>
                </a:lnTo>
                <a:close/>
                <a:moveTo>
                  <a:pt x="368275" y="4194277"/>
                </a:moveTo>
                <a:lnTo>
                  <a:pt x="253822" y="4260342"/>
                </a:lnTo>
                <a:lnTo>
                  <a:pt x="142875" y="4196258"/>
                </a:lnTo>
                <a:lnTo>
                  <a:pt x="257327" y="4130193"/>
                </a:lnTo>
                <a:lnTo>
                  <a:pt x="368275" y="4194277"/>
                </a:lnTo>
                <a:close/>
                <a:moveTo>
                  <a:pt x="378257" y="4339819"/>
                </a:moveTo>
                <a:lnTo>
                  <a:pt x="257327" y="4409618"/>
                </a:lnTo>
                <a:lnTo>
                  <a:pt x="132969" y="4337838"/>
                </a:lnTo>
                <a:lnTo>
                  <a:pt x="253898" y="4268038"/>
                </a:lnTo>
                <a:lnTo>
                  <a:pt x="378257" y="4339819"/>
                </a:lnTo>
                <a:close/>
                <a:moveTo>
                  <a:pt x="368275" y="4481475"/>
                </a:moveTo>
                <a:lnTo>
                  <a:pt x="253822" y="4547540"/>
                </a:lnTo>
                <a:lnTo>
                  <a:pt x="142875" y="4483456"/>
                </a:lnTo>
                <a:lnTo>
                  <a:pt x="257327" y="4417391"/>
                </a:lnTo>
                <a:lnTo>
                  <a:pt x="368275" y="4481475"/>
                </a:lnTo>
                <a:close/>
                <a:moveTo>
                  <a:pt x="378257" y="4627093"/>
                </a:moveTo>
                <a:lnTo>
                  <a:pt x="257327" y="4696892"/>
                </a:lnTo>
                <a:lnTo>
                  <a:pt x="132969" y="4625111"/>
                </a:lnTo>
                <a:lnTo>
                  <a:pt x="253898" y="4555312"/>
                </a:lnTo>
                <a:lnTo>
                  <a:pt x="378257" y="4627093"/>
                </a:lnTo>
                <a:close/>
                <a:moveTo>
                  <a:pt x="368275" y="4768672"/>
                </a:moveTo>
                <a:lnTo>
                  <a:pt x="253822" y="4834738"/>
                </a:lnTo>
                <a:lnTo>
                  <a:pt x="142875" y="4770654"/>
                </a:lnTo>
                <a:lnTo>
                  <a:pt x="257327" y="4704588"/>
                </a:lnTo>
                <a:lnTo>
                  <a:pt x="368275" y="4768672"/>
                </a:lnTo>
                <a:close/>
                <a:moveTo>
                  <a:pt x="378257" y="4914291"/>
                </a:moveTo>
                <a:lnTo>
                  <a:pt x="257327" y="4984090"/>
                </a:lnTo>
                <a:lnTo>
                  <a:pt x="132969" y="4912309"/>
                </a:lnTo>
                <a:lnTo>
                  <a:pt x="253898" y="4842510"/>
                </a:lnTo>
                <a:lnTo>
                  <a:pt x="378257" y="4914291"/>
                </a:lnTo>
                <a:close/>
                <a:moveTo>
                  <a:pt x="368275" y="5055947"/>
                </a:moveTo>
                <a:lnTo>
                  <a:pt x="253822" y="5122012"/>
                </a:lnTo>
                <a:lnTo>
                  <a:pt x="142875" y="5057928"/>
                </a:lnTo>
                <a:lnTo>
                  <a:pt x="257327" y="4991862"/>
                </a:lnTo>
                <a:lnTo>
                  <a:pt x="368275" y="5055947"/>
                </a:lnTo>
                <a:close/>
                <a:moveTo>
                  <a:pt x="378257" y="5201488"/>
                </a:moveTo>
                <a:lnTo>
                  <a:pt x="257327" y="5271288"/>
                </a:lnTo>
                <a:lnTo>
                  <a:pt x="132969" y="5199507"/>
                </a:lnTo>
                <a:lnTo>
                  <a:pt x="253898" y="5129708"/>
                </a:lnTo>
                <a:lnTo>
                  <a:pt x="378257" y="5201488"/>
                </a:lnTo>
                <a:close/>
                <a:moveTo>
                  <a:pt x="368275" y="5343144"/>
                </a:moveTo>
                <a:lnTo>
                  <a:pt x="253822" y="5409210"/>
                </a:lnTo>
                <a:lnTo>
                  <a:pt x="142875" y="5345126"/>
                </a:lnTo>
                <a:lnTo>
                  <a:pt x="257327" y="5279060"/>
                </a:lnTo>
                <a:lnTo>
                  <a:pt x="368275" y="5343144"/>
                </a:lnTo>
                <a:close/>
                <a:moveTo>
                  <a:pt x="378257" y="5488762"/>
                </a:moveTo>
                <a:lnTo>
                  <a:pt x="257327" y="5558561"/>
                </a:lnTo>
                <a:lnTo>
                  <a:pt x="132969" y="5486781"/>
                </a:lnTo>
                <a:lnTo>
                  <a:pt x="253898" y="5416982"/>
                </a:lnTo>
                <a:lnTo>
                  <a:pt x="378257" y="5488762"/>
                </a:lnTo>
                <a:close/>
                <a:moveTo>
                  <a:pt x="368275" y="5630342"/>
                </a:moveTo>
                <a:lnTo>
                  <a:pt x="253822" y="5696407"/>
                </a:lnTo>
                <a:lnTo>
                  <a:pt x="142875" y="5632323"/>
                </a:lnTo>
                <a:lnTo>
                  <a:pt x="257327" y="5566258"/>
                </a:lnTo>
                <a:lnTo>
                  <a:pt x="368275" y="5630342"/>
                </a:lnTo>
                <a:close/>
                <a:moveTo>
                  <a:pt x="378257" y="5775960"/>
                </a:moveTo>
                <a:lnTo>
                  <a:pt x="257327" y="5845759"/>
                </a:lnTo>
                <a:lnTo>
                  <a:pt x="132969" y="5773979"/>
                </a:lnTo>
                <a:lnTo>
                  <a:pt x="253898" y="5704180"/>
                </a:lnTo>
                <a:lnTo>
                  <a:pt x="378257" y="5775960"/>
                </a:lnTo>
                <a:close/>
                <a:moveTo>
                  <a:pt x="368275" y="5917616"/>
                </a:moveTo>
                <a:lnTo>
                  <a:pt x="253822" y="5983682"/>
                </a:lnTo>
                <a:lnTo>
                  <a:pt x="142875" y="5919597"/>
                </a:lnTo>
                <a:lnTo>
                  <a:pt x="257327" y="5853532"/>
                </a:lnTo>
                <a:lnTo>
                  <a:pt x="368275" y="5917616"/>
                </a:lnTo>
                <a:close/>
                <a:moveTo>
                  <a:pt x="378257" y="6063158"/>
                </a:moveTo>
                <a:lnTo>
                  <a:pt x="257327" y="6132957"/>
                </a:lnTo>
                <a:lnTo>
                  <a:pt x="132969" y="6061177"/>
                </a:lnTo>
                <a:lnTo>
                  <a:pt x="253898" y="5991378"/>
                </a:lnTo>
                <a:lnTo>
                  <a:pt x="378257" y="6063158"/>
                </a:lnTo>
                <a:close/>
                <a:moveTo>
                  <a:pt x="368351" y="6204814"/>
                </a:moveTo>
                <a:lnTo>
                  <a:pt x="253898" y="6270879"/>
                </a:lnTo>
                <a:lnTo>
                  <a:pt x="142875" y="6206795"/>
                </a:lnTo>
                <a:lnTo>
                  <a:pt x="257327" y="6140730"/>
                </a:lnTo>
                <a:lnTo>
                  <a:pt x="368351" y="6204814"/>
                </a:lnTo>
                <a:close/>
                <a:moveTo>
                  <a:pt x="378257" y="6350432"/>
                </a:moveTo>
                <a:lnTo>
                  <a:pt x="257327" y="6420231"/>
                </a:lnTo>
                <a:lnTo>
                  <a:pt x="132969" y="6348451"/>
                </a:lnTo>
                <a:lnTo>
                  <a:pt x="253898" y="6278651"/>
                </a:lnTo>
                <a:lnTo>
                  <a:pt x="378257" y="6350432"/>
                </a:lnTo>
                <a:close/>
                <a:moveTo>
                  <a:pt x="368275" y="6492011"/>
                </a:moveTo>
                <a:lnTo>
                  <a:pt x="253822" y="6558077"/>
                </a:lnTo>
                <a:lnTo>
                  <a:pt x="142875" y="6493993"/>
                </a:lnTo>
                <a:lnTo>
                  <a:pt x="257327" y="6427927"/>
                </a:lnTo>
                <a:lnTo>
                  <a:pt x="368275" y="6492011"/>
                </a:lnTo>
                <a:close/>
                <a:moveTo>
                  <a:pt x="378257" y="6637630"/>
                </a:moveTo>
                <a:lnTo>
                  <a:pt x="257327" y="6707505"/>
                </a:lnTo>
                <a:lnTo>
                  <a:pt x="132969" y="6635725"/>
                </a:lnTo>
                <a:lnTo>
                  <a:pt x="253898" y="6565926"/>
                </a:lnTo>
                <a:lnTo>
                  <a:pt x="378257" y="6637630"/>
                </a:lnTo>
                <a:close/>
                <a:moveTo>
                  <a:pt x="260528" y="6561963"/>
                </a:moveTo>
                <a:lnTo>
                  <a:pt x="374980" y="6495898"/>
                </a:lnTo>
                <a:lnTo>
                  <a:pt x="499339" y="6567678"/>
                </a:lnTo>
                <a:lnTo>
                  <a:pt x="384886" y="6633744"/>
                </a:lnTo>
                <a:lnTo>
                  <a:pt x="260528" y="6561963"/>
                </a:lnTo>
                <a:close/>
                <a:moveTo>
                  <a:pt x="506044" y="6571564"/>
                </a:moveTo>
                <a:lnTo>
                  <a:pt x="617068" y="6635649"/>
                </a:lnTo>
                <a:lnTo>
                  <a:pt x="502615" y="6701714"/>
                </a:lnTo>
                <a:lnTo>
                  <a:pt x="391592" y="6637630"/>
                </a:lnTo>
                <a:lnTo>
                  <a:pt x="506044" y="6571564"/>
                </a:lnTo>
                <a:close/>
                <a:moveTo>
                  <a:pt x="512750" y="6567678"/>
                </a:moveTo>
                <a:lnTo>
                  <a:pt x="633679" y="6497879"/>
                </a:lnTo>
                <a:lnTo>
                  <a:pt x="744703" y="6561963"/>
                </a:lnTo>
                <a:lnTo>
                  <a:pt x="623773" y="6631762"/>
                </a:lnTo>
                <a:lnTo>
                  <a:pt x="512750" y="6567678"/>
                </a:lnTo>
                <a:close/>
                <a:moveTo>
                  <a:pt x="751332" y="6565849"/>
                </a:moveTo>
                <a:lnTo>
                  <a:pt x="875690" y="6637630"/>
                </a:lnTo>
                <a:lnTo>
                  <a:pt x="754761" y="6707429"/>
                </a:lnTo>
                <a:lnTo>
                  <a:pt x="630403" y="6635649"/>
                </a:lnTo>
                <a:lnTo>
                  <a:pt x="751332" y="6565849"/>
                </a:lnTo>
                <a:close/>
                <a:moveTo>
                  <a:pt x="758038" y="6561963"/>
                </a:moveTo>
                <a:lnTo>
                  <a:pt x="872490" y="6495898"/>
                </a:lnTo>
                <a:lnTo>
                  <a:pt x="996848" y="6567678"/>
                </a:lnTo>
                <a:lnTo>
                  <a:pt x="882396" y="6633744"/>
                </a:lnTo>
                <a:lnTo>
                  <a:pt x="758038" y="6561963"/>
                </a:lnTo>
                <a:close/>
                <a:moveTo>
                  <a:pt x="1003554" y="6571564"/>
                </a:moveTo>
                <a:lnTo>
                  <a:pt x="1114577" y="6635649"/>
                </a:lnTo>
                <a:lnTo>
                  <a:pt x="1000125" y="6701714"/>
                </a:lnTo>
                <a:lnTo>
                  <a:pt x="889102" y="6637630"/>
                </a:lnTo>
                <a:lnTo>
                  <a:pt x="1003554" y="6571564"/>
                </a:lnTo>
                <a:close/>
                <a:moveTo>
                  <a:pt x="1010183" y="6567678"/>
                </a:moveTo>
                <a:lnTo>
                  <a:pt x="1131113" y="6497879"/>
                </a:lnTo>
                <a:lnTo>
                  <a:pt x="1242136" y="6561963"/>
                </a:lnTo>
                <a:lnTo>
                  <a:pt x="1121207" y="6631762"/>
                </a:lnTo>
                <a:lnTo>
                  <a:pt x="1010183" y="6567678"/>
                </a:lnTo>
                <a:close/>
                <a:moveTo>
                  <a:pt x="1248842" y="6565849"/>
                </a:moveTo>
                <a:lnTo>
                  <a:pt x="1373200" y="6637630"/>
                </a:lnTo>
                <a:lnTo>
                  <a:pt x="1252271" y="6707429"/>
                </a:lnTo>
                <a:lnTo>
                  <a:pt x="1127912" y="6635649"/>
                </a:lnTo>
                <a:lnTo>
                  <a:pt x="1248842" y="6565849"/>
                </a:lnTo>
                <a:close/>
                <a:moveTo>
                  <a:pt x="1255471" y="6561963"/>
                </a:moveTo>
                <a:lnTo>
                  <a:pt x="1369924" y="6495898"/>
                </a:lnTo>
                <a:lnTo>
                  <a:pt x="1494282" y="6567678"/>
                </a:lnTo>
                <a:lnTo>
                  <a:pt x="1379830" y="6633744"/>
                </a:lnTo>
                <a:lnTo>
                  <a:pt x="1255471" y="6561963"/>
                </a:lnTo>
                <a:close/>
                <a:moveTo>
                  <a:pt x="1500988" y="6571564"/>
                </a:moveTo>
                <a:lnTo>
                  <a:pt x="1612011" y="6635649"/>
                </a:lnTo>
                <a:lnTo>
                  <a:pt x="1497559" y="6701714"/>
                </a:lnTo>
                <a:lnTo>
                  <a:pt x="1386535" y="6637630"/>
                </a:lnTo>
                <a:lnTo>
                  <a:pt x="1500988" y="6571564"/>
                </a:lnTo>
                <a:close/>
                <a:moveTo>
                  <a:pt x="1507693" y="6567678"/>
                </a:moveTo>
                <a:lnTo>
                  <a:pt x="1628623" y="6497879"/>
                </a:lnTo>
                <a:lnTo>
                  <a:pt x="1739646" y="6561963"/>
                </a:lnTo>
                <a:lnTo>
                  <a:pt x="1618717" y="6631762"/>
                </a:lnTo>
                <a:lnTo>
                  <a:pt x="1507693" y="6567678"/>
                </a:lnTo>
                <a:close/>
                <a:moveTo>
                  <a:pt x="1746275" y="6565849"/>
                </a:moveTo>
                <a:lnTo>
                  <a:pt x="1870634" y="6637630"/>
                </a:lnTo>
                <a:lnTo>
                  <a:pt x="1749704" y="6707429"/>
                </a:lnTo>
                <a:lnTo>
                  <a:pt x="1625346" y="6635649"/>
                </a:lnTo>
                <a:lnTo>
                  <a:pt x="1746275" y="6565849"/>
                </a:lnTo>
                <a:close/>
                <a:moveTo>
                  <a:pt x="1752981" y="6561963"/>
                </a:moveTo>
                <a:lnTo>
                  <a:pt x="1867434" y="6495898"/>
                </a:lnTo>
                <a:lnTo>
                  <a:pt x="1991792" y="6567678"/>
                </a:lnTo>
                <a:lnTo>
                  <a:pt x="1877339" y="6633744"/>
                </a:lnTo>
                <a:lnTo>
                  <a:pt x="1752981" y="6561963"/>
                </a:lnTo>
                <a:close/>
                <a:moveTo>
                  <a:pt x="1998497" y="6571564"/>
                </a:moveTo>
                <a:lnTo>
                  <a:pt x="2109521" y="6635649"/>
                </a:lnTo>
                <a:lnTo>
                  <a:pt x="1995069" y="6701714"/>
                </a:lnTo>
                <a:lnTo>
                  <a:pt x="1884045" y="6637630"/>
                </a:lnTo>
                <a:lnTo>
                  <a:pt x="1998497" y="6571564"/>
                </a:lnTo>
                <a:close/>
                <a:moveTo>
                  <a:pt x="2005127" y="6567754"/>
                </a:moveTo>
                <a:lnTo>
                  <a:pt x="2126056" y="6497955"/>
                </a:lnTo>
                <a:lnTo>
                  <a:pt x="2237080" y="6562039"/>
                </a:lnTo>
                <a:lnTo>
                  <a:pt x="2116150" y="6631839"/>
                </a:lnTo>
                <a:lnTo>
                  <a:pt x="2005127" y="6567754"/>
                </a:lnTo>
                <a:close/>
                <a:moveTo>
                  <a:pt x="2243785" y="6565849"/>
                </a:moveTo>
                <a:lnTo>
                  <a:pt x="2368144" y="6637630"/>
                </a:lnTo>
                <a:lnTo>
                  <a:pt x="2247214" y="6707505"/>
                </a:lnTo>
                <a:lnTo>
                  <a:pt x="2122856" y="6635725"/>
                </a:lnTo>
                <a:lnTo>
                  <a:pt x="2243785" y="6565849"/>
                </a:lnTo>
                <a:close/>
                <a:moveTo>
                  <a:pt x="2250491" y="6561963"/>
                </a:moveTo>
                <a:lnTo>
                  <a:pt x="2364943" y="6495898"/>
                </a:lnTo>
                <a:lnTo>
                  <a:pt x="2489302" y="6567678"/>
                </a:lnTo>
                <a:lnTo>
                  <a:pt x="2374849" y="6633744"/>
                </a:lnTo>
                <a:lnTo>
                  <a:pt x="2250491" y="6561963"/>
                </a:lnTo>
                <a:close/>
                <a:moveTo>
                  <a:pt x="2495931" y="6571564"/>
                </a:moveTo>
                <a:lnTo>
                  <a:pt x="2606954" y="6635649"/>
                </a:lnTo>
                <a:lnTo>
                  <a:pt x="2492502" y="6701714"/>
                </a:lnTo>
                <a:lnTo>
                  <a:pt x="2381479" y="6637630"/>
                </a:lnTo>
                <a:lnTo>
                  <a:pt x="2495931" y="6571564"/>
                </a:lnTo>
                <a:close/>
                <a:moveTo>
                  <a:pt x="2502637" y="6567678"/>
                </a:moveTo>
                <a:lnTo>
                  <a:pt x="2623566" y="6497879"/>
                </a:lnTo>
                <a:lnTo>
                  <a:pt x="2734589" y="6561963"/>
                </a:lnTo>
                <a:lnTo>
                  <a:pt x="2613660" y="6631762"/>
                </a:lnTo>
                <a:lnTo>
                  <a:pt x="2502637" y="6567678"/>
                </a:lnTo>
                <a:close/>
                <a:moveTo>
                  <a:pt x="2741295" y="6565849"/>
                </a:moveTo>
                <a:lnTo>
                  <a:pt x="2865654" y="6637630"/>
                </a:lnTo>
                <a:lnTo>
                  <a:pt x="2744724" y="6707429"/>
                </a:lnTo>
                <a:lnTo>
                  <a:pt x="2620366" y="6635649"/>
                </a:lnTo>
                <a:lnTo>
                  <a:pt x="2741295" y="6565849"/>
                </a:lnTo>
                <a:close/>
                <a:moveTo>
                  <a:pt x="2747924" y="6561963"/>
                </a:moveTo>
                <a:lnTo>
                  <a:pt x="2862377" y="6495898"/>
                </a:lnTo>
                <a:lnTo>
                  <a:pt x="2986735" y="6567678"/>
                </a:lnTo>
                <a:lnTo>
                  <a:pt x="2872283" y="6633744"/>
                </a:lnTo>
                <a:lnTo>
                  <a:pt x="2747924" y="6561963"/>
                </a:lnTo>
                <a:close/>
                <a:moveTo>
                  <a:pt x="2993441" y="6571564"/>
                </a:moveTo>
                <a:lnTo>
                  <a:pt x="3104464" y="6635649"/>
                </a:lnTo>
                <a:lnTo>
                  <a:pt x="2990012" y="6701714"/>
                </a:lnTo>
                <a:lnTo>
                  <a:pt x="2878989" y="6637630"/>
                </a:lnTo>
                <a:lnTo>
                  <a:pt x="2993441" y="6571564"/>
                </a:lnTo>
                <a:close/>
                <a:moveTo>
                  <a:pt x="3000147" y="6567678"/>
                </a:moveTo>
                <a:lnTo>
                  <a:pt x="3121076" y="6497879"/>
                </a:lnTo>
                <a:lnTo>
                  <a:pt x="3232099" y="6561963"/>
                </a:lnTo>
                <a:lnTo>
                  <a:pt x="3111170" y="6631762"/>
                </a:lnTo>
                <a:lnTo>
                  <a:pt x="3000147" y="6567678"/>
                </a:lnTo>
                <a:close/>
                <a:moveTo>
                  <a:pt x="3238729" y="6565849"/>
                </a:moveTo>
                <a:lnTo>
                  <a:pt x="3363087" y="6637630"/>
                </a:lnTo>
                <a:lnTo>
                  <a:pt x="3242158" y="6707429"/>
                </a:lnTo>
                <a:lnTo>
                  <a:pt x="3117799" y="6635649"/>
                </a:lnTo>
                <a:lnTo>
                  <a:pt x="3238729" y="6565849"/>
                </a:lnTo>
                <a:close/>
                <a:moveTo>
                  <a:pt x="3245434" y="6561963"/>
                </a:moveTo>
                <a:lnTo>
                  <a:pt x="3359887" y="6495898"/>
                </a:lnTo>
                <a:lnTo>
                  <a:pt x="3484245" y="6567678"/>
                </a:lnTo>
                <a:lnTo>
                  <a:pt x="3369793" y="6633744"/>
                </a:lnTo>
                <a:lnTo>
                  <a:pt x="3245434" y="6561963"/>
                </a:lnTo>
                <a:close/>
                <a:moveTo>
                  <a:pt x="3490951" y="6571564"/>
                </a:moveTo>
                <a:lnTo>
                  <a:pt x="3601974" y="6635649"/>
                </a:lnTo>
                <a:lnTo>
                  <a:pt x="3487522" y="6701714"/>
                </a:lnTo>
                <a:lnTo>
                  <a:pt x="3376498" y="6637630"/>
                </a:lnTo>
                <a:lnTo>
                  <a:pt x="3490951" y="6571564"/>
                </a:lnTo>
                <a:close/>
                <a:moveTo>
                  <a:pt x="3497580" y="6567678"/>
                </a:moveTo>
                <a:lnTo>
                  <a:pt x="3618509" y="6497879"/>
                </a:lnTo>
                <a:lnTo>
                  <a:pt x="3729533" y="6561963"/>
                </a:lnTo>
                <a:lnTo>
                  <a:pt x="3608604" y="6631762"/>
                </a:lnTo>
                <a:lnTo>
                  <a:pt x="3497580" y="6567678"/>
                </a:lnTo>
                <a:close/>
                <a:moveTo>
                  <a:pt x="3736239" y="6565849"/>
                </a:moveTo>
                <a:lnTo>
                  <a:pt x="3860597" y="6637630"/>
                </a:lnTo>
                <a:lnTo>
                  <a:pt x="3739667" y="6707429"/>
                </a:lnTo>
                <a:lnTo>
                  <a:pt x="3615309" y="6635649"/>
                </a:lnTo>
                <a:lnTo>
                  <a:pt x="3736239" y="6565849"/>
                </a:lnTo>
                <a:close/>
                <a:moveTo>
                  <a:pt x="3742868" y="6561963"/>
                </a:moveTo>
                <a:lnTo>
                  <a:pt x="3857320" y="6495898"/>
                </a:lnTo>
                <a:lnTo>
                  <a:pt x="3981679" y="6567678"/>
                </a:lnTo>
                <a:lnTo>
                  <a:pt x="3867226" y="6633744"/>
                </a:lnTo>
                <a:lnTo>
                  <a:pt x="3742868" y="6561963"/>
                </a:lnTo>
                <a:close/>
                <a:moveTo>
                  <a:pt x="3988384" y="6571564"/>
                </a:moveTo>
                <a:lnTo>
                  <a:pt x="4099408" y="6635649"/>
                </a:lnTo>
                <a:lnTo>
                  <a:pt x="3984955" y="6701714"/>
                </a:lnTo>
                <a:lnTo>
                  <a:pt x="3873932" y="6637630"/>
                </a:lnTo>
                <a:lnTo>
                  <a:pt x="3988384" y="6571564"/>
                </a:lnTo>
                <a:close/>
                <a:moveTo>
                  <a:pt x="3995090" y="6567678"/>
                </a:moveTo>
                <a:lnTo>
                  <a:pt x="4116019" y="6497879"/>
                </a:lnTo>
                <a:lnTo>
                  <a:pt x="4227043" y="6561963"/>
                </a:lnTo>
                <a:lnTo>
                  <a:pt x="4106113" y="6631762"/>
                </a:lnTo>
                <a:lnTo>
                  <a:pt x="3995090" y="6567678"/>
                </a:lnTo>
                <a:close/>
                <a:moveTo>
                  <a:pt x="4233672" y="6565849"/>
                </a:moveTo>
                <a:lnTo>
                  <a:pt x="4358031" y="6637630"/>
                </a:lnTo>
                <a:lnTo>
                  <a:pt x="4237101" y="6707505"/>
                </a:lnTo>
                <a:lnTo>
                  <a:pt x="4112743" y="6635725"/>
                </a:lnTo>
                <a:lnTo>
                  <a:pt x="4233672" y="6565849"/>
                </a:lnTo>
                <a:close/>
                <a:moveTo>
                  <a:pt x="4240378" y="6561963"/>
                </a:moveTo>
                <a:lnTo>
                  <a:pt x="4354830" y="6495898"/>
                </a:lnTo>
                <a:lnTo>
                  <a:pt x="4479189" y="6567678"/>
                </a:lnTo>
                <a:lnTo>
                  <a:pt x="4364736" y="6633744"/>
                </a:lnTo>
                <a:lnTo>
                  <a:pt x="4240378" y="6561963"/>
                </a:lnTo>
                <a:close/>
                <a:moveTo>
                  <a:pt x="4485894" y="6571564"/>
                </a:moveTo>
                <a:lnTo>
                  <a:pt x="4596918" y="6635649"/>
                </a:lnTo>
                <a:lnTo>
                  <a:pt x="4482465" y="6701714"/>
                </a:lnTo>
                <a:lnTo>
                  <a:pt x="4371442" y="6637630"/>
                </a:lnTo>
                <a:lnTo>
                  <a:pt x="4485894" y="6571564"/>
                </a:lnTo>
                <a:close/>
                <a:moveTo>
                  <a:pt x="4492524" y="6567678"/>
                </a:moveTo>
                <a:lnTo>
                  <a:pt x="4613453" y="6497879"/>
                </a:lnTo>
                <a:lnTo>
                  <a:pt x="4724477" y="6561963"/>
                </a:lnTo>
                <a:lnTo>
                  <a:pt x="4603547" y="6631762"/>
                </a:lnTo>
                <a:lnTo>
                  <a:pt x="4492524" y="6567678"/>
                </a:lnTo>
                <a:close/>
                <a:moveTo>
                  <a:pt x="4731182" y="6565849"/>
                </a:moveTo>
                <a:lnTo>
                  <a:pt x="4855541" y="6637630"/>
                </a:lnTo>
                <a:lnTo>
                  <a:pt x="4734611" y="6707429"/>
                </a:lnTo>
                <a:lnTo>
                  <a:pt x="4610253" y="6635649"/>
                </a:lnTo>
                <a:lnTo>
                  <a:pt x="4731182" y="6565849"/>
                </a:lnTo>
                <a:close/>
                <a:moveTo>
                  <a:pt x="4737888" y="6561963"/>
                </a:moveTo>
                <a:lnTo>
                  <a:pt x="4852340" y="6495898"/>
                </a:lnTo>
                <a:lnTo>
                  <a:pt x="4976698" y="6567678"/>
                </a:lnTo>
                <a:lnTo>
                  <a:pt x="4862246" y="6633744"/>
                </a:lnTo>
                <a:lnTo>
                  <a:pt x="4737888" y="6561963"/>
                </a:lnTo>
                <a:close/>
                <a:moveTo>
                  <a:pt x="4983328" y="6571564"/>
                </a:moveTo>
                <a:lnTo>
                  <a:pt x="5094351" y="6635649"/>
                </a:lnTo>
                <a:lnTo>
                  <a:pt x="4979899" y="6701714"/>
                </a:lnTo>
                <a:lnTo>
                  <a:pt x="4868876" y="6637630"/>
                </a:lnTo>
                <a:lnTo>
                  <a:pt x="4983328" y="6571564"/>
                </a:lnTo>
                <a:close/>
                <a:moveTo>
                  <a:pt x="4990033" y="6567678"/>
                </a:moveTo>
                <a:lnTo>
                  <a:pt x="5110963" y="6497879"/>
                </a:lnTo>
                <a:lnTo>
                  <a:pt x="5221986" y="6561963"/>
                </a:lnTo>
                <a:lnTo>
                  <a:pt x="5101057" y="6631762"/>
                </a:lnTo>
                <a:lnTo>
                  <a:pt x="4990033" y="6567678"/>
                </a:lnTo>
                <a:close/>
                <a:moveTo>
                  <a:pt x="5228692" y="6565849"/>
                </a:moveTo>
                <a:lnTo>
                  <a:pt x="5353050" y="6637630"/>
                </a:lnTo>
                <a:lnTo>
                  <a:pt x="5232121" y="6707429"/>
                </a:lnTo>
                <a:lnTo>
                  <a:pt x="5107762" y="6635649"/>
                </a:lnTo>
                <a:lnTo>
                  <a:pt x="5228692" y="6565849"/>
                </a:lnTo>
                <a:close/>
                <a:moveTo>
                  <a:pt x="5235321" y="6561963"/>
                </a:moveTo>
                <a:lnTo>
                  <a:pt x="5349774" y="6495898"/>
                </a:lnTo>
                <a:lnTo>
                  <a:pt x="5474132" y="6567678"/>
                </a:lnTo>
                <a:lnTo>
                  <a:pt x="5359680" y="6633744"/>
                </a:lnTo>
                <a:lnTo>
                  <a:pt x="5235321" y="6561963"/>
                </a:lnTo>
                <a:close/>
                <a:moveTo>
                  <a:pt x="5480838" y="6571564"/>
                </a:moveTo>
                <a:lnTo>
                  <a:pt x="5591861" y="6635649"/>
                </a:lnTo>
                <a:lnTo>
                  <a:pt x="5477409" y="6701714"/>
                </a:lnTo>
                <a:lnTo>
                  <a:pt x="5366385" y="6637630"/>
                </a:lnTo>
                <a:lnTo>
                  <a:pt x="5480838" y="6571564"/>
                </a:lnTo>
                <a:close/>
                <a:moveTo>
                  <a:pt x="5487543" y="6567678"/>
                </a:moveTo>
                <a:lnTo>
                  <a:pt x="5608473" y="6497879"/>
                </a:lnTo>
                <a:lnTo>
                  <a:pt x="5719496" y="6561963"/>
                </a:lnTo>
                <a:lnTo>
                  <a:pt x="5598566" y="6631762"/>
                </a:lnTo>
                <a:lnTo>
                  <a:pt x="5487543" y="6567678"/>
                </a:lnTo>
                <a:close/>
                <a:moveTo>
                  <a:pt x="5726126" y="6565849"/>
                </a:moveTo>
                <a:lnTo>
                  <a:pt x="5850484" y="6637630"/>
                </a:lnTo>
                <a:lnTo>
                  <a:pt x="5729554" y="6707429"/>
                </a:lnTo>
                <a:lnTo>
                  <a:pt x="5605196" y="6635649"/>
                </a:lnTo>
                <a:lnTo>
                  <a:pt x="5726126" y="6565849"/>
                </a:lnTo>
                <a:close/>
                <a:moveTo>
                  <a:pt x="5732831" y="6561963"/>
                </a:moveTo>
                <a:lnTo>
                  <a:pt x="5847283" y="6495898"/>
                </a:lnTo>
                <a:lnTo>
                  <a:pt x="5971642" y="6567678"/>
                </a:lnTo>
                <a:lnTo>
                  <a:pt x="5857189" y="6633744"/>
                </a:lnTo>
                <a:lnTo>
                  <a:pt x="5732831" y="6561963"/>
                </a:lnTo>
                <a:close/>
                <a:moveTo>
                  <a:pt x="5978347" y="6571564"/>
                </a:moveTo>
                <a:lnTo>
                  <a:pt x="6089371" y="6635649"/>
                </a:lnTo>
                <a:lnTo>
                  <a:pt x="5974918" y="6701714"/>
                </a:lnTo>
                <a:lnTo>
                  <a:pt x="5863895" y="6637630"/>
                </a:lnTo>
                <a:lnTo>
                  <a:pt x="5978347" y="6571564"/>
                </a:lnTo>
                <a:close/>
                <a:moveTo>
                  <a:pt x="5984977" y="6567678"/>
                </a:moveTo>
                <a:lnTo>
                  <a:pt x="6105906" y="6497879"/>
                </a:lnTo>
                <a:lnTo>
                  <a:pt x="6216930" y="6561963"/>
                </a:lnTo>
                <a:lnTo>
                  <a:pt x="6096000" y="6631839"/>
                </a:lnTo>
                <a:lnTo>
                  <a:pt x="5984977" y="6567678"/>
                </a:lnTo>
                <a:close/>
                <a:moveTo>
                  <a:pt x="6223635" y="6565849"/>
                </a:moveTo>
                <a:lnTo>
                  <a:pt x="6347994" y="6637630"/>
                </a:lnTo>
                <a:lnTo>
                  <a:pt x="6227064" y="6707429"/>
                </a:lnTo>
                <a:lnTo>
                  <a:pt x="6102706" y="6635649"/>
                </a:lnTo>
                <a:lnTo>
                  <a:pt x="6223635" y="6565849"/>
                </a:lnTo>
                <a:close/>
                <a:moveTo>
                  <a:pt x="6230341" y="6561963"/>
                </a:moveTo>
                <a:lnTo>
                  <a:pt x="6344793" y="6495898"/>
                </a:lnTo>
                <a:lnTo>
                  <a:pt x="6469151" y="6567678"/>
                </a:lnTo>
                <a:lnTo>
                  <a:pt x="6354699" y="6633744"/>
                </a:lnTo>
                <a:lnTo>
                  <a:pt x="6230341" y="6561963"/>
                </a:lnTo>
                <a:close/>
                <a:moveTo>
                  <a:pt x="6475781" y="6571564"/>
                </a:moveTo>
                <a:lnTo>
                  <a:pt x="6586804" y="6635649"/>
                </a:lnTo>
                <a:lnTo>
                  <a:pt x="6472352" y="6701714"/>
                </a:lnTo>
                <a:lnTo>
                  <a:pt x="6361329" y="6637630"/>
                </a:lnTo>
                <a:lnTo>
                  <a:pt x="6475781" y="6571564"/>
                </a:lnTo>
                <a:close/>
                <a:moveTo>
                  <a:pt x="6482486" y="6567678"/>
                </a:moveTo>
                <a:lnTo>
                  <a:pt x="6603416" y="6497879"/>
                </a:lnTo>
                <a:lnTo>
                  <a:pt x="6714439" y="6561963"/>
                </a:lnTo>
                <a:lnTo>
                  <a:pt x="6593510" y="6631762"/>
                </a:lnTo>
                <a:lnTo>
                  <a:pt x="6482486" y="6567678"/>
                </a:lnTo>
                <a:close/>
                <a:moveTo>
                  <a:pt x="6479058" y="6418326"/>
                </a:moveTo>
                <a:lnTo>
                  <a:pt x="6593510" y="6352261"/>
                </a:lnTo>
                <a:lnTo>
                  <a:pt x="6717868" y="6424041"/>
                </a:lnTo>
                <a:lnTo>
                  <a:pt x="6603416" y="6490106"/>
                </a:lnTo>
                <a:lnTo>
                  <a:pt x="6479058" y="6418326"/>
                </a:lnTo>
                <a:close/>
                <a:moveTo>
                  <a:pt x="6482486" y="6280481"/>
                </a:moveTo>
                <a:lnTo>
                  <a:pt x="6603416" y="6210605"/>
                </a:lnTo>
                <a:lnTo>
                  <a:pt x="6714439" y="6274689"/>
                </a:lnTo>
                <a:lnTo>
                  <a:pt x="6593510" y="6344565"/>
                </a:lnTo>
                <a:lnTo>
                  <a:pt x="6482486" y="6280481"/>
                </a:lnTo>
                <a:close/>
                <a:moveTo>
                  <a:pt x="6479058" y="6131128"/>
                </a:moveTo>
                <a:lnTo>
                  <a:pt x="6593510" y="6065063"/>
                </a:lnTo>
                <a:lnTo>
                  <a:pt x="6717868" y="6136843"/>
                </a:lnTo>
                <a:lnTo>
                  <a:pt x="6603416" y="6202909"/>
                </a:lnTo>
                <a:lnTo>
                  <a:pt x="6479058" y="6131128"/>
                </a:lnTo>
                <a:close/>
                <a:moveTo>
                  <a:pt x="6482486" y="5993283"/>
                </a:moveTo>
                <a:lnTo>
                  <a:pt x="6603416" y="5923483"/>
                </a:lnTo>
                <a:lnTo>
                  <a:pt x="6714439" y="5987568"/>
                </a:lnTo>
                <a:lnTo>
                  <a:pt x="6593510" y="6057367"/>
                </a:lnTo>
                <a:lnTo>
                  <a:pt x="6482486" y="5993283"/>
                </a:lnTo>
                <a:close/>
                <a:moveTo>
                  <a:pt x="6479058" y="5843931"/>
                </a:moveTo>
                <a:lnTo>
                  <a:pt x="6593510" y="5777865"/>
                </a:lnTo>
                <a:lnTo>
                  <a:pt x="6717868" y="5849646"/>
                </a:lnTo>
                <a:lnTo>
                  <a:pt x="6603416" y="5915711"/>
                </a:lnTo>
                <a:lnTo>
                  <a:pt x="6479058" y="5843931"/>
                </a:lnTo>
                <a:close/>
                <a:moveTo>
                  <a:pt x="6482486" y="5706009"/>
                </a:moveTo>
                <a:lnTo>
                  <a:pt x="6603416" y="5636209"/>
                </a:lnTo>
                <a:lnTo>
                  <a:pt x="6714439" y="5700294"/>
                </a:lnTo>
                <a:lnTo>
                  <a:pt x="6593510" y="5770093"/>
                </a:lnTo>
                <a:lnTo>
                  <a:pt x="6482486" y="5706009"/>
                </a:lnTo>
                <a:close/>
                <a:moveTo>
                  <a:pt x="6479058" y="5556656"/>
                </a:moveTo>
                <a:lnTo>
                  <a:pt x="6593510" y="5490591"/>
                </a:lnTo>
                <a:lnTo>
                  <a:pt x="6717868" y="5562371"/>
                </a:lnTo>
                <a:lnTo>
                  <a:pt x="6603416" y="5628437"/>
                </a:lnTo>
                <a:lnTo>
                  <a:pt x="6479058" y="5556656"/>
                </a:lnTo>
                <a:close/>
                <a:moveTo>
                  <a:pt x="6482486" y="5418811"/>
                </a:moveTo>
                <a:lnTo>
                  <a:pt x="6603416" y="5349011"/>
                </a:lnTo>
                <a:lnTo>
                  <a:pt x="6714439" y="5413096"/>
                </a:lnTo>
                <a:lnTo>
                  <a:pt x="6593510" y="5482895"/>
                </a:lnTo>
                <a:lnTo>
                  <a:pt x="6482486" y="5418811"/>
                </a:lnTo>
                <a:close/>
                <a:moveTo>
                  <a:pt x="6479058" y="5269459"/>
                </a:moveTo>
                <a:lnTo>
                  <a:pt x="6593510" y="5203393"/>
                </a:lnTo>
                <a:lnTo>
                  <a:pt x="6717868" y="5275174"/>
                </a:lnTo>
                <a:lnTo>
                  <a:pt x="6603416" y="5341239"/>
                </a:lnTo>
                <a:lnTo>
                  <a:pt x="6479058" y="5269459"/>
                </a:lnTo>
                <a:close/>
                <a:moveTo>
                  <a:pt x="6482486" y="5131613"/>
                </a:moveTo>
                <a:lnTo>
                  <a:pt x="6603416" y="5061814"/>
                </a:lnTo>
                <a:lnTo>
                  <a:pt x="6714439" y="5125898"/>
                </a:lnTo>
                <a:lnTo>
                  <a:pt x="6593510" y="5195697"/>
                </a:lnTo>
                <a:lnTo>
                  <a:pt x="6482486" y="5131613"/>
                </a:lnTo>
                <a:close/>
                <a:moveTo>
                  <a:pt x="6479058" y="4982261"/>
                </a:moveTo>
                <a:lnTo>
                  <a:pt x="6593510" y="4916196"/>
                </a:lnTo>
                <a:lnTo>
                  <a:pt x="6717868" y="4987976"/>
                </a:lnTo>
                <a:lnTo>
                  <a:pt x="6603416" y="5054042"/>
                </a:lnTo>
                <a:lnTo>
                  <a:pt x="6479058" y="4982261"/>
                </a:lnTo>
                <a:close/>
                <a:moveTo>
                  <a:pt x="6482486" y="4844339"/>
                </a:moveTo>
                <a:lnTo>
                  <a:pt x="6603416" y="4774540"/>
                </a:lnTo>
                <a:lnTo>
                  <a:pt x="6714439" y="4838624"/>
                </a:lnTo>
                <a:lnTo>
                  <a:pt x="6593510" y="4908423"/>
                </a:lnTo>
                <a:lnTo>
                  <a:pt x="6482486" y="4844339"/>
                </a:lnTo>
                <a:close/>
                <a:moveTo>
                  <a:pt x="6479058" y="4694987"/>
                </a:moveTo>
                <a:lnTo>
                  <a:pt x="6593510" y="4628921"/>
                </a:lnTo>
                <a:lnTo>
                  <a:pt x="6717868" y="4700702"/>
                </a:lnTo>
                <a:lnTo>
                  <a:pt x="6603416" y="4766767"/>
                </a:lnTo>
                <a:lnTo>
                  <a:pt x="6479058" y="4694987"/>
                </a:lnTo>
                <a:close/>
                <a:moveTo>
                  <a:pt x="6482486" y="4557141"/>
                </a:moveTo>
                <a:lnTo>
                  <a:pt x="6603416" y="4487342"/>
                </a:lnTo>
                <a:lnTo>
                  <a:pt x="6714439" y="4551426"/>
                </a:lnTo>
                <a:lnTo>
                  <a:pt x="6593510" y="4621226"/>
                </a:lnTo>
                <a:lnTo>
                  <a:pt x="6482486" y="4557141"/>
                </a:lnTo>
                <a:close/>
                <a:moveTo>
                  <a:pt x="6479058" y="4407789"/>
                </a:moveTo>
                <a:lnTo>
                  <a:pt x="6593510" y="4341724"/>
                </a:lnTo>
                <a:lnTo>
                  <a:pt x="6717868" y="4413504"/>
                </a:lnTo>
                <a:lnTo>
                  <a:pt x="6603416" y="4479570"/>
                </a:lnTo>
                <a:lnTo>
                  <a:pt x="6479058" y="4407789"/>
                </a:lnTo>
                <a:close/>
                <a:moveTo>
                  <a:pt x="6482486" y="4269943"/>
                </a:moveTo>
                <a:lnTo>
                  <a:pt x="6603416" y="4200144"/>
                </a:lnTo>
                <a:lnTo>
                  <a:pt x="6714439" y="4264228"/>
                </a:lnTo>
                <a:lnTo>
                  <a:pt x="6593510" y="4334028"/>
                </a:lnTo>
                <a:lnTo>
                  <a:pt x="6482486" y="4269943"/>
                </a:lnTo>
                <a:close/>
                <a:moveTo>
                  <a:pt x="6479058" y="4120591"/>
                </a:moveTo>
                <a:lnTo>
                  <a:pt x="6593510" y="4054526"/>
                </a:lnTo>
                <a:lnTo>
                  <a:pt x="6717868" y="4126306"/>
                </a:lnTo>
                <a:lnTo>
                  <a:pt x="6603416" y="4192372"/>
                </a:lnTo>
                <a:lnTo>
                  <a:pt x="6479058" y="4120591"/>
                </a:lnTo>
                <a:close/>
                <a:moveTo>
                  <a:pt x="6482486" y="3982669"/>
                </a:moveTo>
                <a:lnTo>
                  <a:pt x="6603416" y="3912870"/>
                </a:lnTo>
                <a:lnTo>
                  <a:pt x="6714439" y="3976954"/>
                </a:lnTo>
                <a:lnTo>
                  <a:pt x="6593510" y="4046754"/>
                </a:lnTo>
                <a:lnTo>
                  <a:pt x="6482486" y="3982669"/>
                </a:lnTo>
                <a:close/>
                <a:moveTo>
                  <a:pt x="6479058" y="3833317"/>
                </a:moveTo>
                <a:lnTo>
                  <a:pt x="6593510" y="3767252"/>
                </a:lnTo>
                <a:lnTo>
                  <a:pt x="6717868" y="3839032"/>
                </a:lnTo>
                <a:lnTo>
                  <a:pt x="6603416" y="3905098"/>
                </a:lnTo>
                <a:lnTo>
                  <a:pt x="6479058" y="3833317"/>
                </a:lnTo>
                <a:close/>
                <a:moveTo>
                  <a:pt x="6482486" y="3695472"/>
                </a:moveTo>
                <a:lnTo>
                  <a:pt x="6603416" y="3625672"/>
                </a:lnTo>
                <a:lnTo>
                  <a:pt x="6714439" y="3689757"/>
                </a:lnTo>
                <a:lnTo>
                  <a:pt x="6593510" y="3759556"/>
                </a:lnTo>
                <a:lnTo>
                  <a:pt x="6482486" y="3695472"/>
                </a:lnTo>
                <a:close/>
                <a:moveTo>
                  <a:pt x="6479058" y="3546119"/>
                </a:moveTo>
                <a:lnTo>
                  <a:pt x="6593510" y="3480054"/>
                </a:lnTo>
                <a:lnTo>
                  <a:pt x="6717868" y="3551834"/>
                </a:lnTo>
                <a:lnTo>
                  <a:pt x="6603416" y="3617900"/>
                </a:lnTo>
                <a:lnTo>
                  <a:pt x="6479058" y="3546119"/>
                </a:lnTo>
                <a:close/>
                <a:moveTo>
                  <a:pt x="6482486" y="3408274"/>
                </a:moveTo>
                <a:lnTo>
                  <a:pt x="6603416" y="3338474"/>
                </a:lnTo>
                <a:lnTo>
                  <a:pt x="6714439" y="3402559"/>
                </a:lnTo>
                <a:lnTo>
                  <a:pt x="6593510" y="3472358"/>
                </a:lnTo>
                <a:lnTo>
                  <a:pt x="6482486" y="3408274"/>
                </a:lnTo>
                <a:close/>
                <a:moveTo>
                  <a:pt x="6479058" y="3258922"/>
                </a:moveTo>
                <a:lnTo>
                  <a:pt x="6593510" y="3192856"/>
                </a:lnTo>
                <a:lnTo>
                  <a:pt x="6717868" y="3264637"/>
                </a:lnTo>
                <a:lnTo>
                  <a:pt x="6603416" y="3330702"/>
                </a:lnTo>
                <a:lnTo>
                  <a:pt x="6479058" y="3258922"/>
                </a:lnTo>
                <a:close/>
                <a:moveTo>
                  <a:pt x="6482486" y="3121000"/>
                </a:moveTo>
                <a:lnTo>
                  <a:pt x="6603416" y="3051201"/>
                </a:lnTo>
                <a:lnTo>
                  <a:pt x="6714439" y="3115285"/>
                </a:lnTo>
                <a:lnTo>
                  <a:pt x="6593510" y="3185084"/>
                </a:lnTo>
                <a:lnTo>
                  <a:pt x="6482486" y="3121000"/>
                </a:lnTo>
                <a:close/>
                <a:moveTo>
                  <a:pt x="6479058" y="2971648"/>
                </a:moveTo>
                <a:lnTo>
                  <a:pt x="6593510" y="2905582"/>
                </a:lnTo>
                <a:lnTo>
                  <a:pt x="6717868" y="2977363"/>
                </a:lnTo>
                <a:lnTo>
                  <a:pt x="6603416" y="3043428"/>
                </a:lnTo>
                <a:lnTo>
                  <a:pt x="6479058" y="2971648"/>
                </a:lnTo>
                <a:close/>
                <a:moveTo>
                  <a:pt x="6482486" y="2833802"/>
                </a:moveTo>
                <a:lnTo>
                  <a:pt x="6603416" y="2764003"/>
                </a:lnTo>
                <a:lnTo>
                  <a:pt x="6714439" y="2828087"/>
                </a:lnTo>
                <a:lnTo>
                  <a:pt x="6593510" y="2897886"/>
                </a:lnTo>
                <a:lnTo>
                  <a:pt x="6482486" y="2833802"/>
                </a:lnTo>
                <a:close/>
                <a:moveTo>
                  <a:pt x="6479058" y="2684450"/>
                </a:moveTo>
                <a:lnTo>
                  <a:pt x="6593510" y="2618384"/>
                </a:lnTo>
                <a:lnTo>
                  <a:pt x="6717868" y="2690165"/>
                </a:lnTo>
                <a:lnTo>
                  <a:pt x="6603416" y="2756230"/>
                </a:lnTo>
                <a:lnTo>
                  <a:pt x="6479058" y="2684450"/>
                </a:lnTo>
                <a:close/>
                <a:moveTo>
                  <a:pt x="6482486" y="2546604"/>
                </a:moveTo>
                <a:lnTo>
                  <a:pt x="6603416" y="2476805"/>
                </a:lnTo>
                <a:lnTo>
                  <a:pt x="6714439" y="2540889"/>
                </a:lnTo>
                <a:lnTo>
                  <a:pt x="6593510" y="2610688"/>
                </a:lnTo>
                <a:lnTo>
                  <a:pt x="6482486" y="2546604"/>
                </a:lnTo>
                <a:close/>
                <a:moveTo>
                  <a:pt x="6479058" y="2397252"/>
                </a:moveTo>
                <a:lnTo>
                  <a:pt x="6593510" y="2331187"/>
                </a:lnTo>
                <a:lnTo>
                  <a:pt x="6717868" y="2402967"/>
                </a:lnTo>
                <a:lnTo>
                  <a:pt x="6603416" y="2469032"/>
                </a:lnTo>
                <a:lnTo>
                  <a:pt x="6479058" y="2397252"/>
                </a:lnTo>
                <a:close/>
                <a:moveTo>
                  <a:pt x="6482486" y="2259330"/>
                </a:moveTo>
                <a:lnTo>
                  <a:pt x="6603416" y="2189531"/>
                </a:lnTo>
                <a:lnTo>
                  <a:pt x="6714439" y="2253615"/>
                </a:lnTo>
                <a:lnTo>
                  <a:pt x="6593510" y="2323414"/>
                </a:lnTo>
                <a:lnTo>
                  <a:pt x="6482486" y="2259330"/>
                </a:lnTo>
                <a:close/>
                <a:moveTo>
                  <a:pt x="6479058" y="2109978"/>
                </a:moveTo>
                <a:lnTo>
                  <a:pt x="6593510" y="2043913"/>
                </a:lnTo>
                <a:lnTo>
                  <a:pt x="6717868" y="2115693"/>
                </a:lnTo>
                <a:lnTo>
                  <a:pt x="6603416" y="2181759"/>
                </a:lnTo>
                <a:lnTo>
                  <a:pt x="6479058" y="2109978"/>
                </a:lnTo>
                <a:close/>
                <a:moveTo>
                  <a:pt x="6482486" y="1972132"/>
                </a:moveTo>
                <a:lnTo>
                  <a:pt x="6603416" y="1902333"/>
                </a:lnTo>
                <a:lnTo>
                  <a:pt x="6714439" y="1966417"/>
                </a:lnTo>
                <a:lnTo>
                  <a:pt x="6593510" y="2036216"/>
                </a:lnTo>
                <a:lnTo>
                  <a:pt x="6482486" y="1972132"/>
                </a:lnTo>
                <a:close/>
                <a:moveTo>
                  <a:pt x="6479058" y="1822780"/>
                </a:moveTo>
                <a:lnTo>
                  <a:pt x="6593510" y="1756715"/>
                </a:lnTo>
                <a:lnTo>
                  <a:pt x="6717868" y="1828495"/>
                </a:lnTo>
                <a:lnTo>
                  <a:pt x="6603416" y="1894561"/>
                </a:lnTo>
                <a:lnTo>
                  <a:pt x="6479058" y="1822780"/>
                </a:lnTo>
                <a:close/>
                <a:moveTo>
                  <a:pt x="6482486" y="1684934"/>
                </a:moveTo>
                <a:lnTo>
                  <a:pt x="6603416" y="1615135"/>
                </a:lnTo>
                <a:lnTo>
                  <a:pt x="6714439" y="1679219"/>
                </a:lnTo>
                <a:lnTo>
                  <a:pt x="6593510" y="1749019"/>
                </a:lnTo>
                <a:lnTo>
                  <a:pt x="6482486" y="1684934"/>
                </a:lnTo>
                <a:close/>
                <a:moveTo>
                  <a:pt x="6479058" y="1535582"/>
                </a:moveTo>
                <a:lnTo>
                  <a:pt x="6593510" y="1469517"/>
                </a:lnTo>
                <a:lnTo>
                  <a:pt x="6717868" y="1541297"/>
                </a:lnTo>
                <a:lnTo>
                  <a:pt x="6603416" y="1607363"/>
                </a:lnTo>
                <a:lnTo>
                  <a:pt x="6479058" y="1535582"/>
                </a:lnTo>
                <a:close/>
                <a:moveTo>
                  <a:pt x="6482486" y="1397660"/>
                </a:moveTo>
                <a:lnTo>
                  <a:pt x="6603416" y="1327861"/>
                </a:lnTo>
                <a:lnTo>
                  <a:pt x="6714439" y="1391945"/>
                </a:lnTo>
                <a:lnTo>
                  <a:pt x="6593510" y="1461745"/>
                </a:lnTo>
                <a:lnTo>
                  <a:pt x="6482486" y="1397660"/>
                </a:lnTo>
                <a:close/>
                <a:moveTo>
                  <a:pt x="6479058" y="1248309"/>
                </a:moveTo>
                <a:lnTo>
                  <a:pt x="6593510" y="1182243"/>
                </a:lnTo>
                <a:lnTo>
                  <a:pt x="6717868" y="1254024"/>
                </a:lnTo>
                <a:lnTo>
                  <a:pt x="6603416" y="1320089"/>
                </a:lnTo>
                <a:lnTo>
                  <a:pt x="6479058" y="1248309"/>
                </a:lnTo>
                <a:close/>
                <a:moveTo>
                  <a:pt x="6482486" y="1110463"/>
                </a:moveTo>
                <a:lnTo>
                  <a:pt x="6603416" y="1040663"/>
                </a:lnTo>
                <a:lnTo>
                  <a:pt x="6714439" y="1104748"/>
                </a:lnTo>
                <a:lnTo>
                  <a:pt x="6593510" y="1174547"/>
                </a:lnTo>
                <a:lnTo>
                  <a:pt x="6482486" y="1110463"/>
                </a:lnTo>
                <a:close/>
                <a:moveTo>
                  <a:pt x="6479058" y="961111"/>
                </a:moveTo>
                <a:lnTo>
                  <a:pt x="6593510" y="895045"/>
                </a:lnTo>
                <a:lnTo>
                  <a:pt x="6717868" y="966826"/>
                </a:lnTo>
                <a:lnTo>
                  <a:pt x="6603416" y="1032891"/>
                </a:lnTo>
                <a:lnTo>
                  <a:pt x="6479058" y="961111"/>
                </a:lnTo>
                <a:close/>
                <a:moveTo>
                  <a:pt x="6482486" y="823265"/>
                </a:moveTo>
                <a:lnTo>
                  <a:pt x="6603416" y="753466"/>
                </a:lnTo>
                <a:lnTo>
                  <a:pt x="6714439" y="817550"/>
                </a:lnTo>
                <a:lnTo>
                  <a:pt x="6593510" y="887349"/>
                </a:lnTo>
                <a:lnTo>
                  <a:pt x="6482486" y="823265"/>
                </a:lnTo>
                <a:close/>
                <a:moveTo>
                  <a:pt x="6479058" y="673913"/>
                </a:moveTo>
                <a:lnTo>
                  <a:pt x="6593510" y="607847"/>
                </a:lnTo>
                <a:lnTo>
                  <a:pt x="6717868" y="679628"/>
                </a:lnTo>
                <a:lnTo>
                  <a:pt x="6603416" y="745693"/>
                </a:lnTo>
                <a:lnTo>
                  <a:pt x="6479058" y="673913"/>
                </a:lnTo>
                <a:close/>
                <a:moveTo>
                  <a:pt x="6482486" y="535991"/>
                </a:moveTo>
                <a:lnTo>
                  <a:pt x="6603416" y="466192"/>
                </a:lnTo>
                <a:lnTo>
                  <a:pt x="6714439" y="530276"/>
                </a:lnTo>
                <a:lnTo>
                  <a:pt x="6593510" y="600075"/>
                </a:lnTo>
                <a:lnTo>
                  <a:pt x="6482486" y="535991"/>
                </a:lnTo>
                <a:close/>
                <a:moveTo>
                  <a:pt x="6479058" y="386639"/>
                </a:moveTo>
                <a:lnTo>
                  <a:pt x="6593510" y="320573"/>
                </a:lnTo>
                <a:lnTo>
                  <a:pt x="6717868" y="392354"/>
                </a:lnTo>
                <a:lnTo>
                  <a:pt x="6603416" y="458419"/>
                </a:lnTo>
                <a:lnTo>
                  <a:pt x="6479058" y="386639"/>
                </a:lnTo>
                <a:close/>
                <a:moveTo>
                  <a:pt x="6482486" y="248793"/>
                </a:moveTo>
                <a:lnTo>
                  <a:pt x="6603416" y="178994"/>
                </a:lnTo>
                <a:lnTo>
                  <a:pt x="6714439" y="243078"/>
                </a:lnTo>
                <a:lnTo>
                  <a:pt x="6593510" y="312877"/>
                </a:lnTo>
                <a:lnTo>
                  <a:pt x="6482486" y="248793"/>
                </a:lnTo>
                <a:close/>
                <a:moveTo>
                  <a:pt x="6596711" y="175108"/>
                </a:moveTo>
                <a:lnTo>
                  <a:pt x="6475781" y="244907"/>
                </a:lnTo>
                <a:lnTo>
                  <a:pt x="6351423" y="173126"/>
                </a:lnTo>
                <a:lnTo>
                  <a:pt x="6472352" y="103327"/>
                </a:lnTo>
                <a:lnTo>
                  <a:pt x="6596711" y="175108"/>
                </a:lnTo>
                <a:close/>
                <a:moveTo>
                  <a:pt x="6354699" y="35357"/>
                </a:moveTo>
                <a:lnTo>
                  <a:pt x="6465723" y="99441"/>
                </a:lnTo>
                <a:lnTo>
                  <a:pt x="6344793" y="169240"/>
                </a:lnTo>
                <a:lnTo>
                  <a:pt x="6233770" y="105156"/>
                </a:lnTo>
                <a:lnTo>
                  <a:pt x="6354699" y="35357"/>
                </a:lnTo>
                <a:close/>
                <a:moveTo>
                  <a:pt x="6338088" y="173126"/>
                </a:moveTo>
                <a:lnTo>
                  <a:pt x="6223635" y="239192"/>
                </a:lnTo>
                <a:lnTo>
                  <a:pt x="6112612" y="175108"/>
                </a:lnTo>
                <a:lnTo>
                  <a:pt x="6227064" y="109042"/>
                </a:lnTo>
                <a:lnTo>
                  <a:pt x="6338088" y="173126"/>
                </a:lnTo>
                <a:close/>
                <a:moveTo>
                  <a:pt x="6096000" y="33376"/>
                </a:moveTo>
                <a:lnTo>
                  <a:pt x="6220359" y="105156"/>
                </a:lnTo>
                <a:lnTo>
                  <a:pt x="6105906" y="171221"/>
                </a:lnTo>
                <a:lnTo>
                  <a:pt x="5981548" y="99441"/>
                </a:lnTo>
                <a:lnTo>
                  <a:pt x="6096000" y="33376"/>
                </a:lnTo>
                <a:close/>
                <a:moveTo>
                  <a:pt x="6099277" y="175108"/>
                </a:moveTo>
                <a:lnTo>
                  <a:pt x="5978347" y="244907"/>
                </a:lnTo>
                <a:lnTo>
                  <a:pt x="5853989" y="173126"/>
                </a:lnTo>
                <a:lnTo>
                  <a:pt x="5974918" y="103327"/>
                </a:lnTo>
                <a:lnTo>
                  <a:pt x="6099277" y="175108"/>
                </a:lnTo>
                <a:close/>
                <a:moveTo>
                  <a:pt x="5857189" y="35357"/>
                </a:moveTo>
                <a:lnTo>
                  <a:pt x="5968213" y="99441"/>
                </a:lnTo>
                <a:lnTo>
                  <a:pt x="5847283" y="169240"/>
                </a:lnTo>
                <a:lnTo>
                  <a:pt x="5736260" y="105156"/>
                </a:lnTo>
                <a:lnTo>
                  <a:pt x="5857189" y="35357"/>
                </a:lnTo>
                <a:close/>
                <a:moveTo>
                  <a:pt x="5840578" y="173126"/>
                </a:moveTo>
                <a:lnTo>
                  <a:pt x="5726126" y="239192"/>
                </a:lnTo>
                <a:lnTo>
                  <a:pt x="5615102" y="175108"/>
                </a:lnTo>
                <a:lnTo>
                  <a:pt x="5729554" y="109042"/>
                </a:lnTo>
                <a:lnTo>
                  <a:pt x="5840578" y="173126"/>
                </a:lnTo>
                <a:close/>
                <a:moveTo>
                  <a:pt x="5598491" y="33376"/>
                </a:moveTo>
                <a:lnTo>
                  <a:pt x="5722849" y="105156"/>
                </a:lnTo>
                <a:lnTo>
                  <a:pt x="5608397" y="171221"/>
                </a:lnTo>
                <a:lnTo>
                  <a:pt x="5484038" y="99441"/>
                </a:lnTo>
                <a:lnTo>
                  <a:pt x="5598491" y="33376"/>
                </a:lnTo>
                <a:close/>
                <a:moveTo>
                  <a:pt x="5601767" y="175108"/>
                </a:moveTo>
                <a:lnTo>
                  <a:pt x="5480838" y="244907"/>
                </a:lnTo>
                <a:lnTo>
                  <a:pt x="5356479" y="173126"/>
                </a:lnTo>
                <a:lnTo>
                  <a:pt x="5477409" y="103327"/>
                </a:lnTo>
                <a:lnTo>
                  <a:pt x="5601767" y="175108"/>
                </a:lnTo>
                <a:close/>
                <a:moveTo>
                  <a:pt x="5359756" y="35357"/>
                </a:moveTo>
                <a:lnTo>
                  <a:pt x="5470779" y="99441"/>
                </a:lnTo>
                <a:lnTo>
                  <a:pt x="5349850" y="169240"/>
                </a:lnTo>
                <a:lnTo>
                  <a:pt x="5238827" y="105156"/>
                </a:lnTo>
                <a:lnTo>
                  <a:pt x="5359756" y="35357"/>
                </a:lnTo>
                <a:close/>
                <a:moveTo>
                  <a:pt x="5343068" y="173126"/>
                </a:moveTo>
                <a:lnTo>
                  <a:pt x="5228616" y="239192"/>
                </a:lnTo>
                <a:lnTo>
                  <a:pt x="5117592" y="175108"/>
                </a:lnTo>
                <a:lnTo>
                  <a:pt x="5232045" y="109042"/>
                </a:lnTo>
                <a:lnTo>
                  <a:pt x="5343068" y="173126"/>
                </a:lnTo>
                <a:close/>
                <a:moveTo>
                  <a:pt x="5101057" y="33376"/>
                </a:moveTo>
                <a:lnTo>
                  <a:pt x="5225415" y="105156"/>
                </a:lnTo>
                <a:lnTo>
                  <a:pt x="5110963" y="171221"/>
                </a:lnTo>
                <a:lnTo>
                  <a:pt x="4986604" y="99441"/>
                </a:lnTo>
                <a:lnTo>
                  <a:pt x="5101057" y="33376"/>
                </a:lnTo>
                <a:close/>
                <a:moveTo>
                  <a:pt x="5104333" y="175108"/>
                </a:moveTo>
                <a:lnTo>
                  <a:pt x="4983404" y="244907"/>
                </a:lnTo>
                <a:lnTo>
                  <a:pt x="4859046" y="173126"/>
                </a:lnTo>
                <a:lnTo>
                  <a:pt x="4979975" y="103327"/>
                </a:lnTo>
                <a:lnTo>
                  <a:pt x="5104333" y="175108"/>
                </a:lnTo>
                <a:close/>
                <a:moveTo>
                  <a:pt x="4862246" y="35357"/>
                </a:moveTo>
                <a:lnTo>
                  <a:pt x="4973269" y="99441"/>
                </a:lnTo>
                <a:lnTo>
                  <a:pt x="4852340" y="169240"/>
                </a:lnTo>
                <a:lnTo>
                  <a:pt x="4741316" y="105156"/>
                </a:lnTo>
                <a:lnTo>
                  <a:pt x="4862246" y="35357"/>
                </a:lnTo>
                <a:close/>
                <a:moveTo>
                  <a:pt x="4845634" y="173126"/>
                </a:moveTo>
                <a:lnTo>
                  <a:pt x="4731182" y="239192"/>
                </a:lnTo>
                <a:lnTo>
                  <a:pt x="4620159" y="175108"/>
                </a:lnTo>
                <a:lnTo>
                  <a:pt x="4734611" y="109042"/>
                </a:lnTo>
                <a:lnTo>
                  <a:pt x="4845634" y="173126"/>
                </a:lnTo>
                <a:close/>
                <a:moveTo>
                  <a:pt x="4603547" y="33376"/>
                </a:moveTo>
                <a:lnTo>
                  <a:pt x="4727906" y="105156"/>
                </a:lnTo>
                <a:lnTo>
                  <a:pt x="4613453" y="171221"/>
                </a:lnTo>
                <a:lnTo>
                  <a:pt x="4489095" y="99441"/>
                </a:lnTo>
                <a:lnTo>
                  <a:pt x="4603547" y="33376"/>
                </a:lnTo>
                <a:close/>
                <a:moveTo>
                  <a:pt x="4606824" y="175108"/>
                </a:moveTo>
                <a:lnTo>
                  <a:pt x="4485894" y="244907"/>
                </a:lnTo>
                <a:lnTo>
                  <a:pt x="4361536" y="173126"/>
                </a:lnTo>
                <a:lnTo>
                  <a:pt x="4482465" y="103327"/>
                </a:lnTo>
                <a:lnTo>
                  <a:pt x="4606824" y="175108"/>
                </a:lnTo>
                <a:close/>
                <a:moveTo>
                  <a:pt x="4364736" y="35357"/>
                </a:moveTo>
                <a:lnTo>
                  <a:pt x="4475760" y="99441"/>
                </a:lnTo>
                <a:lnTo>
                  <a:pt x="4354830" y="169240"/>
                </a:lnTo>
                <a:lnTo>
                  <a:pt x="4243807" y="105156"/>
                </a:lnTo>
                <a:lnTo>
                  <a:pt x="4364736" y="35357"/>
                </a:lnTo>
                <a:close/>
                <a:moveTo>
                  <a:pt x="4348125" y="173126"/>
                </a:moveTo>
                <a:lnTo>
                  <a:pt x="4233672" y="239192"/>
                </a:lnTo>
                <a:lnTo>
                  <a:pt x="4122649" y="175108"/>
                </a:lnTo>
                <a:lnTo>
                  <a:pt x="4237101" y="109042"/>
                </a:lnTo>
                <a:lnTo>
                  <a:pt x="4348125" y="173126"/>
                </a:lnTo>
                <a:close/>
                <a:moveTo>
                  <a:pt x="4106037" y="33376"/>
                </a:moveTo>
                <a:lnTo>
                  <a:pt x="4230396" y="105156"/>
                </a:lnTo>
                <a:lnTo>
                  <a:pt x="4115943" y="171221"/>
                </a:lnTo>
                <a:lnTo>
                  <a:pt x="3991585" y="99441"/>
                </a:lnTo>
                <a:lnTo>
                  <a:pt x="4106037" y="33376"/>
                </a:lnTo>
                <a:close/>
                <a:moveTo>
                  <a:pt x="4109314" y="175108"/>
                </a:moveTo>
                <a:lnTo>
                  <a:pt x="3988384" y="244907"/>
                </a:lnTo>
                <a:lnTo>
                  <a:pt x="3864026" y="173126"/>
                </a:lnTo>
                <a:lnTo>
                  <a:pt x="3984955" y="103327"/>
                </a:lnTo>
                <a:lnTo>
                  <a:pt x="4109314" y="175108"/>
                </a:lnTo>
                <a:close/>
                <a:moveTo>
                  <a:pt x="3867302" y="35357"/>
                </a:moveTo>
                <a:lnTo>
                  <a:pt x="3978326" y="99441"/>
                </a:lnTo>
                <a:lnTo>
                  <a:pt x="3857397" y="169240"/>
                </a:lnTo>
                <a:lnTo>
                  <a:pt x="3746373" y="105156"/>
                </a:lnTo>
                <a:lnTo>
                  <a:pt x="3867302" y="35357"/>
                </a:lnTo>
                <a:close/>
                <a:moveTo>
                  <a:pt x="3850691" y="173126"/>
                </a:moveTo>
                <a:lnTo>
                  <a:pt x="3736239" y="239192"/>
                </a:lnTo>
                <a:lnTo>
                  <a:pt x="3625215" y="175108"/>
                </a:lnTo>
                <a:lnTo>
                  <a:pt x="3739667" y="109042"/>
                </a:lnTo>
                <a:lnTo>
                  <a:pt x="3850691" y="173126"/>
                </a:lnTo>
                <a:close/>
                <a:moveTo>
                  <a:pt x="3608604" y="33376"/>
                </a:moveTo>
                <a:lnTo>
                  <a:pt x="3732962" y="105156"/>
                </a:lnTo>
                <a:lnTo>
                  <a:pt x="3618509" y="171221"/>
                </a:lnTo>
                <a:lnTo>
                  <a:pt x="3494151" y="99441"/>
                </a:lnTo>
                <a:lnTo>
                  <a:pt x="3608604" y="33376"/>
                </a:lnTo>
                <a:close/>
                <a:moveTo>
                  <a:pt x="3611880" y="175108"/>
                </a:moveTo>
                <a:lnTo>
                  <a:pt x="3490951" y="244907"/>
                </a:lnTo>
                <a:lnTo>
                  <a:pt x="3366592" y="173126"/>
                </a:lnTo>
                <a:lnTo>
                  <a:pt x="3487522" y="103327"/>
                </a:lnTo>
                <a:lnTo>
                  <a:pt x="3611880" y="175108"/>
                </a:lnTo>
                <a:close/>
                <a:moveTo>
                  <a:pt x="3369793" y="35357"/>
                </a:moveTo>
                <a:lnTo>
                  <a:pt x="3480816" y="99441"/>
                </a:lnTo>
                <a:lnTo>
                  <a:pt x="3359887" y="169240"/>
                </a:lnTo>
                <a:lnTo>
                  <a:pt x="3248863" y="105156"/>
                </a:lnTo>
                <a:lnTo>
                  <a:pt x="3369793" y="35357"/>
                </a:lnTo>
                <a:close/>
                <a:moveTo>
                  <a:pt x="3353181" y="173126"/>
                </a:moveTo>
                <a:lnTo>
                  <a:pt x="3238729" y="239192"/>
                </a:lnTo>
                <a:lnTo>
                  <a:pt x="3127705" y="175108"/>
                </a:lnTo>
                <a:lnTo>
                  <a:pt x="3242158" y="109042"/>
                </a:lnTo>
                <a:lnTo>
                  <a:pt x="3353181" y="173126"/>
                </a:lnTo>
                <a:close/>
                <a:moveTo>
                  <a:pt x="3111094" y="33376"/>
                </a:moveTo>
                <a:lnTo>
                  <a:pt x="3235452" y="105156"/>
                </a:lnTo>
                <a:lnTo>
                  <a:pt x="3121000" y="171221"/>
                </a:lnTo>
                <a:lnTo>
                  <a:pt x="2996641" y="99441"/>
                </a:lnTo>
                <a:lnTo>
                  <a:pt x="3111094" y="33376"/>
                </a:lnTo>
                <a:close/>
                <a:moveTo>
                  <a:pt x="3114370" y="175108"/>
                </a:moveTo>
                <a:lnTo>
                  <a:pt x="2993441" y="244907"/>
                </a:lnTo>
                <a:lnTo>
                  <a:pt x="2869082" y="173126"/>
                </a:lnTo>
                <a:lnTo>
                  <a:pt x="2990012" y="103327"/>
                </a:lnTo>
                <a:lnTo>
                  <a:pt x="3114370" y="175108"/>
                </a:lnTo>
                <a:close/>
                <a:moveTo>
                  <a:pt x="2872359" y="35357"/>
                </a:moveTo>
                <a:lnTo>
                  <a:pt x="2983382" y="99441"/>
                </a:lnTo>
                <a:lnTo>
                  <a:pt x="2862453" y="169240"/>
                </a:lnTo>
                <a:lnTo>
                  <a:pt x="2751430" y="105156"/>
                </a:lnTo>
                <a:lnTo>
                  <a:pt x="2872359" y="35357"/>
                </a:lnTo>
                <a:close/>
                <a:moveTo>
                  <a:pt x="2855747" y="173126"/>
                </a:moveTo>
                <a:lnTo>
                  <a:pt x="2741295" y="239192"/>
                </a:lnTo>
                <a:lnTo>
                  <a:pt x="2630272" y="175108"/>
                </a:lnTo>
                <a:lnTo>
                  <a:pt x="2744724" y="109042"/>
                </a:lnTo>
                <a:lnTo>
                  <a:pt x="2855747" y="173126"/>
                </a:lnTo>
                <a:close/>
                <a:moveTo>
                  <a:pt x="2613660" y="33376"/>
                </a:moveTo>
                <a:lnTo>
                  <a:pt x="2738019" y="105156"/>
                </a:lnTo>
                <a:lnTo>
                  <a:pt x="2623566" y="171221"/>
                </a:lnTo>
                <a:lnTo>
                  <a:pt x="2499208" y="99441"/>
                </a:lnTo>
                <a:lnTo>
                  <a:pt x="2613660" y="33376"/>
                </a:lnTo>
                <a:close/>
                <a:moveTo>
                  <a:pt x="2616937" y="175108"/>
                </a:moveTo>
                <a:lnTo>
                  <a:pt x="2496007" y="244907"/>
                </a:lnTo>
                <a:lnTo>
                  <a:pt x="2371649" y="173126"/>
                </a:lnTo>
                <a:lnTo>
                  <a:pt x="2492578" y="103327"/>
                </a:lnTo>
                <a:lnTo>
                  <a:pt x="2616937" y="175108"/>
                </a:lnTo>
                <a:close/>
                <a:moveTo>
                  <a:pt x="2374849" y="35357"/>
                </a:moveTo>
                <a:lnTo>
                  <a:pt x="2485873" y="99441"/>
                </a:lnTo>
                <a:lnTo>
                  <a:pt x="2364943" y="169240"/>
                </a:lnTo>
                <a:lnTo>
                  <a:pt x="2253920" y="105156"/>
                </a:lnTo>
                <a:lnTo>
                  <a:pt x="2374849" y="35357"/>
                </a:lnTo>
                <a:close/>
                <a:moveTo>
                  <a:pt x="2358238" y="173126"/>
                </a:moveTo>
                <a:lnTo>
                  <a:pt x="2243785" y="239192"/>
                </a:lnTo>
                <a:lnTo>
                  <a:pt x="2132762" y="175108"/>
                </a:lnTo>
                <a:lnTo>
                  <a:pt x="2247214" y="109042"/>
                </a:lnTo>
                <a:lnTo>
                  <a:pt x="2358238" y="173126"/>
                </a:lnTo>
                <a:close/>
                <a:moveTo>
                  <a:pt x="2116150" y="33376"/>
                </a:moveTo>
                <a:lnTo>
                  <a:pt x="2240509" y="105156"/>
                </a:lnTo>
                <a:lnTo>
                  <a:pt x="2126056" y="171221"/>
                </a:lnTo>
                <a:lnTo>
                  <a:pt x="2001698" y="99441"/>
                </a:lnTo>
                <a:lnTo>
                  <a:pt x="2116150" y="33376"/>
                </a:lnTo>
                <a:close/>
                <a:moveTo>
                  <a:pt x="2119427" y="175108"/>
                </a:moveTo>
                <a:lnTo>
                  <a:pt x="1998497" y="244907"/>
                </a:lnTo>
                <a:lnTo>
                  <a:pt x="1874139" y="173126"/>
                </a:lnTo>
                <a:lnTo>
                  <a:pt x="1995069" y="103327"/>
                </a:lnTo>
                <a:lnTo>
                  <a:pt x="2119427" y="175108"/>
                </a:lnTo>
                <a:close/>
                <a:moveTo>
                  <a:pt x="1877339" y="35357"/>
                </a:moveTo>
                <a:lnTo>
                  <a:pt x="1988363" y="99441"/>
                </a:lnTo>
                <a:lnTo>
                  <a:pt x="1867434" y="169240"/>
                </a:lnTo>
                <a:lnTo>
                  <a:pt x="1756410" y="105156"/>
                </a:lnTo>
                <a:lnTo>
                  <a:pt x="1877339" y="35357"/>
                </a:lnTo>
                <a:close/>
                <a:moveTo>
                  <a:pt x="1860728" y="173126"/>
                </a:moveTo>
                <a:lnTo>
                  <a:pt x="1746275" y="239192"/>
                </a:lnTo>
                <a:lnTo>
                  <a:pt x="1635252" y="175108"/>
                </a:lnTo>
                <a:lnTo>
                  <a:pt x="1749704" y="109042"/>
                </a:lnTo>
                <a:lnTo>
                  <a:pt x="1860728" y="173126"/>
                </a:lnTo>
                <a:close/>
                <a:moveTo>
                  <a:pt x="1618717" y="33376"/>
                </a:moveTo>
                <a:lnTo>
                  <a:pt x="1743075" y="105156"/>
                </a:lnTo>
                <a:lnTo>
                  <a:pt x="1628623" y="171221"/>
                </a:lnTo>
                <a:lnTo>
                  <a:pt x="1504264" y="99441"/>
                </a:lnTo>
                <a:lnTo>
                  <a:pt x="1618717" y="33376"/>
                </a:lnTo>
                <a:close/>
                <a:moveTo>
                  <a:pt x="1621917" y="175108"/>
                </a:moveTo>
                <a:lnTo>
                  <a:pt x="1500988" y="244907"/>
                </a:lnTo>
                <a:lnTo>
                  <a:pt x="1376629" y="173126"/>
                </a:lnTo>
                <a:lnTo>
                  <a:pt x="1497559" y="103327"/>
                </a:lnTo>
                <a:lnTo>
                  <a:pt x="1621917" y="175108"/>
                </a:lnTo>
                <a:close/>
                <a:moveTo>
                  <a:pt x="1379906" y="35357"/>
                </a:moveTo>
                <a:lnTo>
                  <a:pt x="1490929" y="99441"/>
                </a:lnTo>
                <a:lnTo>
                  <a:pt x="1370000" y="169240"/>
                </a:lnTo>
                <a:lnTo>
                  <a:pt x="1258976" y="105156"/>
                </a:lnTo>
                <a:lnTo>
                  <a:pt x="1379906" y="35357"/>
                </a:lnTo>
                <a:close/>
                <a:moveTo>
                  <a:pt x="1363294" y="173126"/>
                </a:moveTo>
                <a:lnTo>
                  <a:pt x="1248842" y="239192"/>
                </a:lnTo>
                <a:lnTo>
                  <a:pt x="1137819" y="175108"/>
                </a:lnTo>
                <a:lnTo>
                  <a:pt x="1252271" y="109042"/>
                </a:lnTo>
                <a:lnTo>
                  <a:pt x="1363294" y="173126"/>
                </a:lnTo>
                <a:close/>
                <a:moveTo>
                  <a:pt x="1121207" y="33376"/>
                </a:moveTo>
                <a:lnTo>
                  <a:pt x="1245565" y="105156"/>
                </a:lnTo>
                <a:lnTo>
                  <a:pt x="1131113" y="171221"/>
                </a:lnTo>
                <a:lnTo>
                  <a:pt x="1006754" y="99441"/>
                </a:lnTo>
                <a:lnTo>
                  <a:pt x="1121207" y="33376"/>
                </a:lnTo>
                <a:close/>
                <a:moveTo>
                  <a:pt x="1124484" y="175108"/>
                </a:moveTo>
                <a:lnTo>
                  <a:pt x="1003554" y="244907"/>
                </a:lnTo>
                <a:lnTo>
                  <a:pt x="879196" y="173126"/>
                </a:lnTo>
                <a:lnTo>
                  <a:pt x="1000125" y="103327"/>
                </a:lnTo>
                <a:lnTo>
                  <a:pt x="1124484" y="175108"/>
                </a:lnTo>
                <a:close/>
                <a:moveTo>
                  <a:pt x="882396" y="35357"/>
                </a:moveTo>
                <a:lnTo>
                  <a:pt x="993419" y="99441"/>
                </a:lnTo>
                <a:lnTo>
                  <a:pt x="872490" y="169240"/>
                </a:lnTo>
                <a:lnTo>
                  <a:pt x="761467" y="105156"/>
                </a:lnTo>
                <a:lnTo>
                  <a:pt x="882396" y="35357"/>
                </a:lnTo>
                <a:close/>
                <a:moveTo>
                  <a:pt x="865784" y="173126"/>
                </a:moveTo>
                <a:lnTo>
                  <a:pt x="751332" y="239192"/>
                </a:lnTo>
                <a:lnTo>
                  <a:pt x="640309" y="175108"/>
                </a:lnTo>
                <a:lnTo>
                  <a:pt x="754761" y="109042"/>
                </a:lnTo>
                <a:lnTo>
                  <a:pt x="865784" y="173126"/>
                </a:lnTo>
                <a:close/>
                <a:moveTo>
                  <a:pt x="623697" y="33376"/>
                </a:moveTo>
                <a:lnTo>
                  <a:pt x="748055" y="105156"/>
                </a:lnTo>
                <a:lnTo>
                  <a:pt x="633603" y="171221"/>
                </a:lnTo>
                <a:lnTo>
                  <a:pt x="509321" y="99441"/>
                </a:lnTo>
                <a:lnTo>
                  <a:pt x="623697" y="33376"/>
                </a:lnTo>
                <a:close/>
                <a:moveTo>
                  <a:pt x="626974" y="175108"/>
                </a:moveTo>
                <a:lnTo>
                  <a:pt x="506044" y="244907"/>
                </a:lnTo>
                <a:lnTo>
                  <a:pt x="381686" y="173126"/>
                </a:lnTo>
                <a:lnTo>
                  <a:pt x="502615" y="103327"/>
                </a:lnTo>
                <a:lnTo>
                  <a:pt x="626974" y="175108"/>
                </a:lnTo>
                <a:close/>
                <a:moveTo>
                  <a:pt x="384886" y="35357"/>
                </a:moveTo>
                <a:lnTo>
                  <a:pt x="495910" y="99441"/>
                </a:lnTo>
                <a:lnTo>
                  <a:pt x="374980" y="169240"/>
                </a:lnTo>
                <a:lnTo>
                  <a:pt x="263957" y="105156"/>
                </a:lnTo>
                <a:lnTo>
                  <a:pt x="384886" y="35357"/>
                </a:lnTo>
                <a:close/>
                <a:moveTo>
                  <a:pt x="368275" y="173126"/>
                </a:moveTo>
                <a:lnTo>
                  <a:pt x="253822" y="239192"/>
                </a:lnTo>
                <a:lnTo>
                  <a:pt x="142875" y="175108"/>
                </a:lnTo>
                <a:lnTo>
                  <a:pt x="257327" y="109042"/>
                </a:lnTo>
                <a:lnTo>
                  <a:pt x="368275" y="173126"/>
                </a:lnTo>
                <a:close/>
                <a:moveTo>
                  <a:pt x="11811" y="99441"/>
                </a:moveTo>
                <a:lnTo>
                  <a:pt x="126263" y="33376"/>
                </a:lnTo>
                <a:lnTo>
                  <a:pt x="250622" y="105156"/>
                </a:lnTo>
                <a:lnTo>
                  <a:pt x="136169" y="171221"/>
                </a:lnTo>
                <a:lnTo>
                  <a:pt x="11811" y="99441"/>
                </a:lnTo>
                <a:close/>
                <a:moveTo>
                  <a:pt x="15240" y="248793"/>
                </a:moveTo>
                <a:lnTo>
                  <a:pt x="136169" y="178994"/>
                </a:lnTo>
                <a:lnTo>
                  <a:pt x="247193" y="243078"/>
                </a:lnTo>
                <a:lnTo>
                  <a:pt x="126263" y="312877"/>
                </a:lnTo>
                <a:lnTo>
                  <a:pt x="15240" y="248793"/>
                </a:lnTo>
                <a:close/>
                <a:moveTo>
                  <a:pt x="11811" y="386639"/>
                </a:moveTo>
                <a:lnTo>
                  <a:pt x="126263" y="320573"/>
                </a:lnTo>
                <a:lnTo>
                  <a:pt x="250622" y="392354"/>
                </a:lnTo>
                <a:lnTo>
                  <a:pt x="136169" y="458419"/>
                </a:lnTo>
                <a:lnTo>
                  <a:pt x="11811" y="386639"/>
                </a:lnTo>
                <a:close/>
                <a:moveTo>
                  <a:pt x="15240" y="535991"/>
                </a:moveTo>
                <a:lnTo>
                  <a:pt x="136169" y="466192"/>
                </a:lnTo>
                <a:lnTo>
                  <a:pt x="247193" y="530276"/>
                </a:lnTo>
                <a:lnTo>
                  <a:pt x="126263" y="600075"/>
                </a:lnTo>
                <a:lnTo>
                  <a:pt x="15240" y="535991"/>
                </a:lnTo>
                <a:close/>
                <a:moveTo>
                  <a:pt x="11811" y="673913"/>
                </a:moveTo>
                <a:lnTo>
                  <a:pt x="126263" y="607847"/>
                </a:lnTo>
                <a:lnTo>
                  <a:pt x="250622" y="679628"/>
                </a:lnTo>
                <a:lnTo>
                  <a:pt x="136169" y="745693"/>
                </a:lnTo>
                <a:lnTo>
                  <a:pt x="11811" y="673913"/>
                </a:lnTo>
                <a:close/>
                <a:moveTo>
                  <a:pt x="15240" y="823265"/>
                </a:moveTo>
                <a:lnTo>
                  <a:pt x="136169" y="753466"/>
                </a:lnTo>
                <a:lnTo>
                  <a:pt x="247193" y="817550"/>
                </a:lnTo>
                <a:lnTo>
                  <a:pt x="126263" y="887349"/>
                </a:lnTo>
                <a:lnTo>
                  <a:pt x="15240" y="823265"/>
                </a:lnTo>
                <a:close/>
                <a:moveTo>
                  <a:pt x="11811" y="961111"/>
                </a:moveTo>
                <a:lnTo>
                  <a:pt x="126263" y="895045"/>
                </a:lnTo>
                <a:lnTo>
                  <a:pt x="250622" y="966826"/>
                </a:lnTo>
                <a:lnTo>
                  <a:pt x="136169" y="1032891"/>
                </a:lnTo>
                <a:lnTo>
                  <a:pt x="11811" y="961111"/>
                </a:lnTo>
                <a:close/>
                <a:moveTo>
                  <a:pt x="15240" y="1110463"/>
                </a:moveTo>
                <a:lnTo>
                  <a:pt x="136169" y="1040663"/>
                </a:lnTo>
                <a:lnTo>
                  <a:pt x="247193" y="1104748"/>
                </a:lnTo>
                <a:lnTo>
                  <a:pt x="126263" y="1174547"/>
                </a:lnTo>
                <a:lnTo>
                  <a:pt x="15240" y="1110463"/>
                </a:lnTo>
                <a:close/>
                <a:moveTo>
                  <a:pt x="11811" y="1248309"/>
                </a:moveTo>
                <a:lnTo>
                  <a:pt x="126263" y="1182243"/>
                </a:lnTo>
                <a:lnTo>
                  <a:pt x="250622" y="1254024"/>
                </a:lnTo>
                <a:lnTo>
                  <a:pt x="136169" y="1320089"/>
                </a:lnTo>
                <a:lnTo>
                  <a:pt x="11811" y="1248309"/>
                </a:lnTo>
                <a:close/>
                <a:moveTo>
                  <a:pt x="15240" y="1397660"/>
                </a:moveTo>
                <a:lnTo>
                  <a:pt x="136169" y="1327861"/>
                </a:lnTo>
                <a:lnTo>
                  <a:pt x="247193" y="1391945"/>
                </a:lnTo>
                <a:lnTo>
                  <a:pt x="126263" y="1461745"/>
                </a:lnTo>
                <a:lnTo>
                  <a:pt x="15240" y="1397660"/>
                </a:lnTo>
                <a:close/>
                <a:moveTo>
                  <a:pt x="11811" y="1535582"/>
                </a:moveTo>
                <a:lnTo>
                  <a:pt x="126263" y="1469517"/>
                </a:lnTo>
                <a:lnTo>
                  <a:pt x="250622" y="1541297"/>
                </a:lnTo>
                <a:lnTo>
                  <a:pt x="136169" y="1607363"/>
                </a:lnTo>
                <a:lnTo>
                  <a:pt x="11811" y="1535582"/>
                </a:lnTo>
                <a:close/>
                <a:moveTo>
                  <a:pt x="15240" y="1684934"/>
                </a:moveTo>
                <a:lnTo>
                  <a:pt x="136169" y="1615135"/>
                </a:lnTo>
                <a:lnTo>
                  <a:pt x="247193" y="1679219"/>
                </a:lnTo>
                <a:lnTo>
                  <a:pt x="126263" y="1749019"/>
                </a:lnTo>
                <a:lnTo>
                  <a:pt x="15240" y="1684934"/>
                </a:lnTo>
                <a:close/>
                <a:moveTo>
                  <a:pt x="11811" y="1822780"/>
                </a:moveTo>
                <a:lnTo>
                  <a:pt x="126263" y="1756715"/>
                </a:lnTo>
                <a:lnTo>
                  <a:pt x="250622" y="1828495"/>
                </a:lnTo>
                <a:lnTo>
                  <a:pt x="136169" y="1894561"/>
                </a:lnTo>
                <a:lnTo>
                  <a:pt x="11811" y="1822780"/>
                </a:lnTo>
                <a:close/>
                <a:moveTo>
                  <a:pt x="15240" y="1972132"/>
                </a:moveTo>
                <a:lnTo>
                  <a:pt x="136169" y="1902333"/>
                </a:lnTo>
                <a:lnTo>
                  <a:pt x="247193" y="1966417"/>
                </a:lnTo>
                <a:lnTo>
                  <a:pt x="126263" y="2036216"/>
                </a:lnTo>
                <a:lnTo>
                  <a:pt x="15240" y="1972132"/>
                </a:lnTo>
                <a:close/>
                <a:moveTo>
                  <a:pt x="11811" y="2109978"/>
                </a:moveTo>
                <a:lnTo>
                  <a:pt x="126263" y="2043913"/>
                </a:lnTo>
                <a:lnTo>
                  <a:pt x="250622" y="2115693"/>
                </a:lnTo>
                <a:lnTo>
                  <a:pt x="136169" y="2181759"/>
                </a:lnTo>
                <a:lnTo>
                  <a:pt x="11811" y="2109978"/>
                </a:lnTo>
                <a:close/>
                <a:moveTo>
                  <a:pt x="15240" y="2259330"/>
                </a:moveTo>
                <a:lnTo>
                  <a:pt x="136169" y="2189531"/>
                </a:lnTo>
                <a:lnTo>
                  <a:pt x="247193" y="2253615"/>
                </a:lnTo>
                <a:lnTo>
                  <a:pt x="126263" y="2323414"/>
                </a:lnTo>
                <a:lnTo>
                  <a:pt x="15240" y="2259330"/>
                </a:lnTo>
                <a:close/>
                <a:moveTo>
                  <a:pt x="11811" y="2397252"/>
                </a:moveTo>
                <a:lnTo>
                  <a:pt x="126263" y="2331187"/>
                </a:lnTo>
                <a:lnTo>
                  <a:pt x="250622" y="2402967"/>
                </a:lnTo>
                <a:lnTo>
                  <a:pt x="136169" y="2469032"/>
                </a:lnTo>
                <a:lnTo>
                  <a:pt x="11811" y="2397252"/>
                </a:lnTo>
                <a:close/>
                <a:moveTo>
                  <a:pt x="15240" y="2546604"/>
                </a:moveTo>
                <a:lnTo>
                  <a:pt x="136169" y="2476805"/>
                </a:lnTo>
                <a:lnTo>
                  <a:pt x="247193" y="2540889"/>
                </a:lnTo>
                <a:lnTo>
                  <a:pt x="126263" y="2610688"/>
                </a:lnTo>
                <a:lnTo>
                  <a:pt x="15240" y="2546604"/>
                </a:lnTo>
                <a:close/>
                <a:moveTo>
                  <a:pt x="11811" y="2684450"/>
                </a:moveTo>
                <a:lnTo>
                  <a:pt x="126263" y="2618384"/>
                </a:lnTo>
                <a:lnTo>
                  <a:pt x="250622" y="2690165"/>
                </a:lnTo>
                <a:lnTo>
                  <a:pt x="136169" y="2756230"/>
                </a:lnTo>
                <a:lnTo>
                  <a:pt x="11811" y="2684450"/>
                </a:lnTo>
                <a:close/>
                <a:moveTo>
                  <a:pt x="15240" y="2833802"/>
                </a:moveTo>
                <a:lnTo>
                  <a:pt x="136169" y="2764003"/>
                </a:lnTo>
                <a:lnTo>
                  <a:pt x="247193" y="2828087"/>
                </a:lnTo>
                <a:lnTo>
                  <a:pt x="126263" y="2897886"/>
                </a:lnTo>
                <a:lnTo>
                  <a:pt x="15240" y="2833802"/>
                </a:lnTo>
                <a:close/>
                <a:moveTo>
                  <a:pt x="11811" y="2971648"/>
                </a:moveTo>
                <a:lnTo>
                  <a:pt x="126263" y="2905582"/>
                </a:lnTo>
                <a:lnTo>
                  <a:pt x="250622" y="2977363"/>
                </a:lnTo>
                <a:lnTo>
                  <a:pt x="136169" y="3043428"/>
                </a:lnTo>
                <a:lnTo>
                  <a:pt x="11811" y="2971648"/>
                </a:lnTo>
                <a:close/>
                <a:moveTo>
                  <a:pt x="15240" y="3121000"/>
                </a:moveTo>
                <a:lnTo>
                  <a:pt x="136169" y="3051201"/>
                </a:lnTo>
                <a:lnTo>
                  <a:pt x="247193" y="3115285"/>
                </a:lnTo>
                <a:lnTo>
                  <a:pt x="126263" y="3185084"/>
                </a:lnTo>
                <a:lnTo>
                  <a:pt x="15240" y="3121000"/>
                </a:lnTo>
                <a:close/>
                <a:moveTo>
                  <a:pt x="11811" y="3258922"/>
                </a:moveTo>
                <a:lnTo>
                  <a:pt x="126263" y="3192856"/>
                </a:lnTo>
                <a:lnTo>
                  <a:pt x="250622" y="3264637"/>
                </a:lnTo>
                <a:lnTo>
                  <a:pt x="136169" y="3330702"/>
                </a:lnTo>
                <a:lnTo>
                  <a:pt x="11811" y="3258922"/>
                </a:lnTo>
                <a:close/>
                <a:moveTo>
                  <a:pt x="15240" y="3408274"/>
                </a:moveTo>
                <a:lnTo>
                  <a:pt x="136169" y="3338474"/>
                </a:lnTo>
                <a:lnTo>
                  <a:pt x="247193" y="3402559"/>
                </a:lnTo>
                <a:lnTo>
                  <a:pt x="126263" y="3472358"/>
                </a:lnTo>
                <a:lnTo>
                  <a:pt x="15240" y="3408274"/>
                </a:lnTo>
                <a:close/>
                <a:moveTo>
                  <a:pt x="11811" y="3546119"/>
                </a:moveTo>
                <a:lnTo>
                  <a:pt x="126263" y="3480054"/>
                </a:lnTo>
                <a:lnTo>
                  <a:pt x="250622" y="3551834"/>
                </a:lnTo>
                <a:lnTo>
                  <a:pt x="136169" y="3617900"/>
                </a:lnTo>
                <a:lnTo>
                  <a:pt x="11811" y="3546119"/>
                </a:lnTo>
                <a:close/>
                <a:moveTo>
                  <a:pt x="15240" y="3695472"/>
                </a:moveTo>
                <a:lnTo>
                  <a:pt x="136169" y="3625672"/>
                </a:lnTo>
                <a:lnTo>
                  <a:pt x="247193" y="3689757"/>
                </a:lnTo>
                <a:lnTo>
                  <a:pt x="126263" y="3759556"/>
                </a:lnTo>
                <a:lnTo>
                  <a:pt x="15240" y="3695472"/>
                </a:lnTo>
                <a:close/>
                <a:moveTo>
                  <a:pt x="11811" y="3833317"/>
                </a:moveTo>
                <a:lnTo>
                  <a:pt x="126263" y="3767252"/>
                </a:lnTo>
                <a:lnTo>
                  <a:pt x="250622" y="3839032"/>
                </a:lnTo>
                <a:lnTo>
                  <a:pt x="136169" y="3905098"/>
                </a:lnTo>
                <a:lnTo>
                  <a:pt x="11811" y="3833317"/>
                </a:lnTo>
                <a:close/>
                <a:moveTo>
                  <a:pt x="15240" y="3982669"/>
                </a:moveTo>
                <a:lnTo>
                  <a:pt x="136169" y="3912870"/>
                </a:lnTo>
                <a:lnTo>
                  <a:pt x="247193" y="3976954"/>
                </a:lnTo>
                <a:lnTo>
                  <a:pt x="126263" y="4046754"/>
                </a:lnTo>
                <a:lnTo>
                  <a:pt x="15240" y="3982669"/>
                </a:lnTo>
                <a:close/>
                <a:moveTo>
                  <a:pt x="11811" y="4120591"/>
                </a:moveTo>
                <a:lnTo>
                  <a:pt x="126263" y="4054526"/>
                </a:lnTo>
                <a:lnTo>
                  <a:pt x="250622" y="4126306"/>
                </a:lnTo>
                <a:lnTo>
                  <a:pt x="136169" y="4192372"/>
                </a:lnTo>
                <a:lnTo>
                  <a:pt x="11811" y="4120591"/>
                </a:lnTo>
                <a:close/>
                <a:moveTo>
                  <a:pt x="15240" y="4269943"/>
                </a:moveTo>
                <a:lnTo>
                  <a:pt x="136169" y="4200144"/>
                </a:lnTo>
                <a:lnTo>
                  <a:pt x="247193" y="4264228"/>
                </a:lnTo>
                <a:lnTo>
                  <a:pt x="126263" y="4334028"/>
                </a:lnTo>
                <a:lnTo>
                  <a:pt x="15240" y="4269943"/>
                </a:lnTo>
                <a:close/>
                <a:moveTo>
                  <a:pt x="11811" y="4407789"/>
                </a:moveTo>
                <a:lnTo>
                  <a:pt x="126263" y="4341724"/>
                </a:lnTo>
                <a:lnTo>
                  <a:pt x="250622" y="4413504"/>
                </a:lnTo>
                <a:lnTo>
                  <a:pt x="136169" y="4479570"/>
                </a:lnTo>
                <a:lnTo>
                  <a:pt x="11811" y="4407789"/>
                </a:lnTo>
                <a:close/>
                <a:moveTo>
                  <a:pt x="15240" y="4557141"/>
                </a:moveTo>
                <a:lnTo>
                  <a:pt x="136169" y="4487342"/>
                </a:lnTo>
                <a:lnTo>
                  <a:pt x="247193" y="4551426"/>
                </a:lnTo>
                <a:lnTo>
                  <a:pt x="126263" y="4621226"/>
                </a:lnTo>
                <a:lnTo>
                  <a:pt x="15240" y="4557141"/>
                </a:lnTo>
                <a:close/>
                <a:moveTo>
                  <a:pt x="11811" y="4694987"/>
                </a:moveTo>
                <a:lnTo>
                  <a:pt x="126263" y="4628921"/>
                </a:lnTo>
                <a:lnTo>
                  <a:pt x="250622" y="4700702"/>
                </a:lnTo>
                <a:lnTo>
                  <a:pt x="136169" y="4766767"/>
                </a:lnTo>
                <a:lnTo>
                  <a:pt x="11811" y="4694987"/>
                </a:lnTo>
                <a:close/>
                <a:moveTo>
                  <a:pt x="15240" y="4844339"/>
                </a:moveTo>
                <a:lnTo>
                  <a:pt x="136169" y="4774540"/>
                </a:lnTo>
                <a:lnTo>
                  <a:pt x="247193" y="4838624"/>
                </a:lnTo>
                <a:lnTo>
                  <a:pt x="126263" y="4908423"/>
                </a:lnTo>
                <a:lnTo>
                  <a:pt x="15240" y="4844339"/>
                </a:lnTo>
                <a:close/>
                <a:moveTo>
                  <a:pt x="11811" y="4982261"/>
                </a:moveTo>
                <a:lnTo>
                  <a:pt x="126263" y="4916196"/>
                </a:lnTo>
                <a:lnTo>
                  <a:pt x="250622" y="4987976"/>
                </a:lnTo>
                <a:lnTo>
                  <a:pt x="136169" y="5054042"/>
                </a:lnTo>
                <a:lnTo>
                  <a:pt x="11811" y="4982261"/>
                </a:lnTo>
                <a:close/>
                <a:moveTo>
                  <a:pt x="15240" y="5131613"/>
                </a:moveTo>
                <a:lnTo>
                  <a:pt x="136169" y="5061814"/>
                </a:lnTo>
                <a:lnTo>
                  <a:pt x="247193" y="5125898"/>
                </a:lnTo>
                <a:lnTo>
                  <a:pt x="126263" y="5195697"/>
                </a:lnTo>
                <a:lnTo>
                  <a:pt x="15240" y="5131613"/>
                </a:lnTo>
                <a:close/>
                <a:moveTo>
                  <a:pt x="11811" y="5269459"/>
                </a:moveTo>
                <a:lnTo>
                  <a:pt x="126263" y="5203393"/>
                </a:lnTo>
                <a:lnTo>
                  <a:pt x="250622" y="5275174"/>
                </a:lnTo>
                <a:lnTo>
                  <a:pt x="136169" y="5341239"/>
                </a:lnTo>
                <a:lnTo>
                  <a:pt x="11811" y="5269459"/>
                </a:lnTo>
                <a:close/>
                <a:moveTo>
                  <a:pt x="15240" y="5418811"/>
                </a:moveTo>
                <a:lnTo>
                  <a:pt x="136169" y="5349011"/>
                </a:lnTo>
                <a:lnTo>
                  <a:pt x="247193" y="5413096"/>
                </a:lnTo>
                <a:lnTo>
                  <a:pt x="126263" y="5482895"/>
                </a:lnTo>
                <a:lnTo>
                  <a:pt x="15240" y="5418811"/>
                </a:lnTo>
                <a:close/>
                <a:moveTo>
                  <a:pt x="11811" y="5556656"/>
                </a:moveTo>
                <a:lnTo>
                  <a:pt x="126263" y="5490591"/>
                </a:lnTo>
                <a:lnTo>
                  <a:pt x="250622" y="5562371"/>
                </a:lnTo>
                <a:lnTo>
                  <a:pt x="136169" y="5628437"/>
                </a:lnTo>
                <a:lnTo>
                  <a:pt x="11811" y="5556656"/>
                </a:lnTo>
                <a:close/>
                <a:moveTo>
                  <a:pt x="15240" y="5706009"/>
                </a:moveTo>
                <a:lnTo>
                  <a:pt x="136169" y="5636209"/>
                </a:lnTo>
                <a:lnTo>
                  <a:pt x="247193" y="5700294"/>
                </a:lnTo>
                <a:lnTo>
                  <a:pt x="126263" y="5770093"/>
                </a:lnTo>
                <a:lnTo>
                  <a:pt x="15240" y="5706009"/>
                </a:lnTo>
                <a:close/>
                <a:moveTo>
                  <a:pt x="11811" y="5843931"/>
                </a:moveTo>
                <a:lnTo>
                  <a:pt x="126263" y="5777865"/>
                </a:lnTo>
                <a:lnTo>
                  <a:pt x="250622" y="5849646"/>
                </a:lnTo>
                <a:lnTo>
                  <a:pt x="136169" y="5915711"/>
                </a:lnTo>
                <a:lnTo>
                  <a:pt x="11811" y="5843931"/>
                </a:lnTo>
                <a:close/>
                <a:moveTo>
                  <a:pt x="15240" y="5993283"/>
                </a:moveTo>
                <a:lnTo>
                  <a:pt x="136169" y="5923483"/>
                </a:lnTo>
                <a:lnTo>
                  <a:pt x="247193" y="5987568"/>
                </a:lnTo>
                <a:lnTo>
                  <a:pt x="126263" y="6057367"/>
                </a:lnTo>
                <a:lnTo>
                  <a:pt x="15240" y="5993283"/>
                </a:lnTo>
                <a:close/>
                <a:moveTo>
                  <a:pt x="11811" y="6131128"/>
                </a:moveTo>
                <a:lnTo>
                  <a:pt x="126263" y="6065063"/>
                </a:lnTo>
                <a:lnTo>
                  <a:pt x="250622" y="6136843"/>
                </a:lnTo>
                <a:lnTo>
                  <a:pt x="136169" y="6202909"/>
                </a:lnTo>
                <a:lnTo>
                  <a:pt x="11811" y="6131128"/>
                </a:lnTo>
                <a:close/>
                <a:moveTo>
                  <a:pt x="15240" y="6280481"/>
                </a:moveTo>
                <a:lnTo>
                  <a:pt x="136169" y="6210681"/>
                </a:lnTo>
                <a:lnTo>
                  <a:pt x="247193" y="6274766"/>
                </a:lnTo>
                <a:lnTo>
                  <a:pt x="126263" y="6344565"/>
                </a:lnTo>
                <a:lnTo>
                  <a:pt x="15240" y="6280481"/>
                </a:lnTo>
                <a:close/>
                <a:moveTo>
                  <a:pt x="11811" y="6418326"/>
                </a:moveTo>
                <a:lnTo>
                  <a:pt x="126263" y="6352261"/>
                </a:lnTo>
                <a:lnTo>
                  <a:pt x="250622" y="6424041"/>
                </a:lnTo>
                <a:lnTo>
                  <a:pt x="136169" y="6490106"/>
                </a:lnTo>
                <a:lnTo>
                  <a:pt x="11811" y="6418326"/>
                </a:lnTo>
                <a:close/>
                <a:moveTo>
                  <a:pt x="15240" y="6567754"/>
                </a:moveTo>
                <a:lnTo>
                  <a:pt x="136169" y="6497955"/>
                </a:lnTo>
                <a:lnTo>
                  <a:pt x="247193" y="6562039"/>
                </a:lnTo>
                <a:lnTo>
                  <a:pt x="126263" y="6631839"/>
                </a:lnTo>
                <a:lnTo>
                  <a:pt x="15240" y="6567754"/>
                </a:lnTo>
                <a:close/>
                <a:moveTo>
                  <a:pt x="11811" y="6705600"/>
                </a:moveTo>
                <a:lnTo>
                  <a:pt x="126263" y="6639535"/>
                </a:lnTo>
                <a:lnTo>
                  <a:pt x="250622" y="6711315"/>
                </a:lnTo>
                <a:lnTo>
                  <a:pt x="136169" y="6777381"/>
                </a:lnTo>
                <a:lnTo>
                  <a:pt x="11811" y="6705600"/>
                </a:lnTo>
                <a:close/>
                <a:moveTo>
                  <a:pt x="253898" y="6845351"/>
                </a:moveTo>
                <a:lnTo>
                  <a:pt x="142875" y="6781267"/>
                </a:lnTo>
                <a:lnTo>
                  <a:pt x="257327" y="6715202"/>
                </a:lnTo>
                <a:lnTo>
                  <a:pt x="368351" y="6779286"/>
                </a:lnTo>
                <a:lnTo>
                  <a:pt x="253898" y="6845351"/>
                </a:lnTo>
                <a:close/>
                <a:moveTo>
                  <a:pt x="263957" y="6711315"/>
                </a:moveTo>
                <a:lnTo>
                  <a:pt x="384886" y="6641516"/>
                </a:lnTo>
                <a:lnTo>
                  <a:pt x="495910" y="6705600"/>
                </a:lnTo>
                <a:lnTo>
                  <a:pt x="374980" y="6775399"/>
                </a:lnTo>
                <a:lnTo>
                  <a:pt x="263957" y="6711315"/>
                </a:lnTo>
                <a:close/>
                <a:moveTo>
                  <a:pt x="506044" y="6851066"/>
                </a:moveTo>
                <a:lnTo>
                  <a:pt x="381686" y="6779286"/>
                </a:lnTo>
                <a:lnTo>
                  <a:pt x="502615" y="6709487"/>
                </a:lnTo>
                <a:lnTo>
                  <a:pt x="626974" y="6781267"/>
                </a:lnTo>
                <a:lnTo>
                  <a:pt x="506044" y="6851066"/>
                </a:lnTo>
                <a:close/>
                <a:moveTo>
                  <a:pt x="509321" y="6705600"/>
                </a:moveTo>
                <a:lnTo>
                  <a:pt x="623773" y="6639535"/>
                </a:lnTo>
                <a:lnTo>
                  <a:pt x="748132" y="6711315"/>
                </a:lnTo>
                <a:lnTo>
                  <a:pt x="633679" y="6777381"/>
                </a:lnTo>
                <a:lnTo>
                  <a:pt x="509321" y="6705600"/>
                </a:lnTo>
                <a:close/>
                <a:moveTo>
                  <a:pt x="751332" y="6845351"/>
                </a:moveTo>
                <a:lnTo>
                  <a:pt x="640309" y="6781267"/>
                </a:lnTo>
                <a:lnTo>
                  <a:pt x="754761" y="6715202"/>
                </a:lnTo>
                <a:lnTo>
                  <a:pt x="865784" y="6779286"/>
                </a:lnTo>
                <a:lnTo>
                  <a:pt x="751332" y="6845351"/>
                </a:lnTo>
                <a:close/>
                <a:moveTo>
                  <a:pt x="761467" y="6711315"/>
                </a:moveTo>
                <a:lnTo>
                  <a:pt x="882396" y="6641516"/>
                </a:lnTo>
                <a:lnTo>
                  <a:pt x="993419" y="6705600"/>
                </a:lnTo>
                <a:lnTo>
                  <a:pt x="872490" y="6775399"/>
                </a:lnTo>
                <a:lnTo>
                  <a:pt x="761467" y="6711315"/>
                </a:lnTo>
                <a:close/>
                <a:moveTo>
                  <a:pt x="1003554" y="6851066"/>
                </a:moveTo>
                <a:lnTo>
                  <a:pt x="879196" y="6779286"/>
                </a:lnTo>
                <a:lnTo>
                  <a:pt x="1000125" y="6709487"/>
                </a:lnTo>
                <a:lnTo>
                  <a:pt x="1124484" y="6781267"/>
                </a:lnTo>
                <a:lnTo>
                  <a:pt x="1003554" y="6851066"/>
                </a:lnTo>
                <a:close/>
                <a:moveTo>
                  <a:pt x="1006754" y="6705600"/>
                </a:moveTo>
                <a:lnTo>
                  <a:pt x="1121207" y="6639535"/>
                </a:lnTo>
                <a:lnTo>
                  <a:pt x="1245565" y="6711315"/>
                </a:lnTo>
                <a:lnTo>
                  <a:pt x="1131113" y="6777381"/>
                </a:lnTo>
                <a:lnTo>
                  <a:pt x="1006754" y="6705600"/>
                </a:lnTo>
                <a:close/>
                <a:moveTo>
                  <a:pt x="1248842" y="6845351"/>
                </a:moveTo>
                <a:lnTo>
                  <a:pt x="1137819" y="6781267"/>
                </a:lnTo>
                <a:lnTo>
                  <a:pt x="1252271" y="6715202"/>
                </a:lnTo>
                <a:lnTo>
                  <a:pt x="1363294" y="6779286"/>
                </a:lnTo>
                <a:lnTo>
                  <a:pt x="1248842" y="6845351"/>
                </a:lnTo>
                <a:close/>
                <a:moveTo>
                  <a:pt x="1258900" y="6711315"/>
                </a:moveTo>
                <a:lnTo>
                  <a:pt x="1379830" y="6641516"/>
                </a:lnTo>
                <a:lnTo>
                  <a:pt x="1490853" y="6705600"/>
                </a:lnTo>
                <a:lnTo>
                  <a:pt x="1369924" y="6775399"/>
                </a:lnTo>
                <a:lnTo>
                  <a:pt x="1258900" y="6711315"/>
                </a:lnTo>
                <a:close/>
                <a:moveTo>
                  <a:pt x="1500988" y="6851066"/>
                </a:moveTo>
                <a:lnTo>
                  <a:pt x="1376629" y="6779286"/>
                </a:lnTo>
                <a:lnTo>
                  <a:pt x="1497559" y="6709487"/>
                </a:lnTo>
                <a:lnTo>
                  <a:pt x="1621917" y="6781267"/>
                </a:lnTo>
                <a:lnTo>
                  <a:pt x="1500988" y="6851066"/>
                </a:lnTo>
                <a:close/>
                <a:moveTo>
                  <a:pt x="1504264" y="6705600"/>
                </a:moveTo>
                <a:lnTo>
                  <a:pt x="1618717" y="6639535"/>
                </a:lnTo>
                <a:lnTo>
                  <a:pt x="1743075" y="6711315"/>
                </a:lnTo>
                <a:lnTo>
                  <a:pt x="1628623" y="6777381"/>
                </a:lnTo>
                <a:lnTo>
                  <a:pt x="1504264" y="6705600"/>
                </a:lnTo>
                <a:close/>
                <a:moveTo>
                  <a:pt x="1746275" y="6845351"/>
                </a:moveTo>
                <a:lnTo>
                  <a:pt x="1635252" y="6781267"/>
                </a:lnTo>
                <a:lnTo>
                  <a:pt x="1749704" y="6715202"/>
                </a:lnTo>
                <a:lnTo>
                  <a:pt x="1860728" y="6779286"/>
                </a:lnTo>
                <a:lnTo>
                  <a:pt x="1746275" y="6845351"/>
                </a:lnTo>
                <a:close/>
                <a:moveTo>
                  <a:pt x="1756410" y="6711315"/>
                </a:moveTo>
                <a:lnTo>
                  <a:pt x="1877339" y="6641516"/>
                </a:lnTo>
                <a:lnTo>
                  <a:pt x="1988363" y="6705600"/>
                </a:lnTo>
                <a:lnTo>
                  <a:pt x="1867434" y="6775399"/>
                </a:lnTo>
                <a:lnTo>
                  <a:pt x="1756410" y="6711315"/>
                </a:lnTo>
                <a:close/>
                <a:moveTo>
                  <a:pt x="1998497" y="6851066"/>
                </a:moveTo>
                <a:lnTo>
                  <a:pt x="1874139" y="6779286"/>
                </a:lnTo>
                <a:lnTo>
                  <a:pt x="1995069" y="6709487"/>
                </a:lnTo>
                <a:lnTo>
                  <a:pt x="2119427" y="6781267"/>
                </a:lnTo>
                <a:lnTo>
                  <a:pt x="1998497" y="6851066"/>
                </a:lnTo>
                <a:close/>
                <a:moveTo>
                  <a:pt x="2001698" y="6705600"/>
                </a:moveTo>
                <a:lnTo>
                  <a:pt x="2116150" y="6639535"/>
                </a:lnTo>
                <a:lnTo>
                  <a:pt x="2240509" y="6711315"/>
                </a:lnTo>
                <a:lnTo>
                  <a:pt x="2126056" y="6777381"/>
                </a:lnTo>
                <a:lnTo>
                  <a:pt x="2001698" y="6705600"/>
                </a:lnTo>
                <a:close/>
                <a:moveTo>
                  <a:pt x="2243785" y="6845351"/>
                </a:moveTo>
                <a:lnTo>
                  <a:pt x="2132762" y="6781267"/>
                </a:lnTo>
                <a:lnTo>
                  <a:pt x="2247214" y="6715202"/>
                </a:lnTo>
                <a:lnTo>
                  <a:pt x="2358238" y="6779286"/>
                </a:lnTo>
                <a:lnTo>
                  <a:pt x="2243785" y="6845351"/>
                </a:lnTo>
                <a:close/>
                <a:moveTo>
                  <a:pt x="2253920" y="6711315"/>
                </a:moveTo>
                <a:lnTo>
                  <a:pt x="2374849" y="6641516"/>
                </a:lnTo>
                <a:lnTo>
                  <a:pt x="2485873" y="6705600"/>
                </a:lnTo>
                <a:lnTo>
                  <a:pt x="2364943" y="6775399"/>
                </a:lnTo>
                <a:lnTo>
                  <a:pt x="2253920" y="6711315"/>
                </a:lnTo>
                <a:close/>
                <a:moveTo>
                  <a:pt x="2495931" y="6851066"/>
                </a:moveTo>
                <a:lnTo>
                  <a:pt x="2371573" y="6779286"/>
                </a:lnTo>
                <a:lnTo>
                  <a:pt x="2492502" y="6709410"/>
                </a:lnTo>
                <a:lnTo>
                  <a:pt x="2616861" y="6781191"/>
                </a:lnTo>
                <a:lnTo>
                  <a:pt x="2495931" y="6851066"/>
                </a:lnTo>
                <a:close/>
                <a:moveTo>
                  <a:pt x="2499208" y="6705600"/>
                </a:moveTo>
                <a:lnTo>
                  <a:pt x="2613660" y="6639535"/>
                </a:lnTo>
                <a:lnTo>
                  <a:pt x="2738019" y="6711315"/>
                </a:lnTo>
                <a:lnTo>
                  <a:pt x="2623566" y="6777381"/>
                </a:lnTo>
                <a:lnTo>
                  <a:pt x="2499208" y="6705600"/>
                </a:lnTo>
                <a:close/>
                <a:moveTo>
                  <a:pt x="2741295" y="6845351"/>
                </a:moveTo>
                <a:lnTo>
                  <a:pt x="2630272" y="6781267"/>
                </a:lnTo>
                <a:lnTo>
                  <a:pt x="2744724" y="6715202"/>
                </a:lnTo>
                <a:lnTo>
                  <a:pt x="2855747" y="6779286"/>
                </a:lnTo>
                <a:lnTo>
                  <a:pt x="2741295" y="6845351"/>
                </a:lnTo>
                <a:close/>
                <a:moveTo>
                  <a:pt x="2751354" y="6711315"/>
                </a:moveTo>
                <a:lnTo>
                  <a:pt x="2872283" y="6641516"/>
                </a:lnTo>
                <a:lnTo>
                  <a:pt x="2983306" y="6705600"/>
                </a:lnTo>
                <a:lnTo>
                  <a:pt x="2862377" y="6775399"/>
                </a:lnTo>
                <a:lnTo>
                  <a:pt x="2751354" y="6711315"/>
                </a:lnTo>
                <a:close/>
                <a:moveTo>
                  <a:pt x="2993441" y="6851066"/>
                </a:moveTo>
                <a:lnTo>
                  <a:pt x="2869082" y="6779286"/>
                </a:lnTo>
                <a:lnTo>
                  <a:pt x="2990012" y="6709487"/>
                </a:lnTo>
                <a:lnTo>
                  <a:pt x="3114370" y="6781267"/>
                </a:lnTo>
                <a:lnTo>
                  <a:pt x="2993441" y="6851066"/>
                </a:lnTo>
                <a:close/>
                <a:moveTo>
                  <a:pt x="2996717" y="6705600"/>
                </a:moveTo>
                <a:lnTo>
                  <a:pt x="3111170" y="6639535"/>
                </a:lnTo>
                <a:lnTo>
                  <a:pt x="3235528" y="6711315"/>
                </a:lnTo>
                <a:lnTo>
                  <a:pt x="3121076" y="6777381"/>
                </a:lnTo>
                <a:lnTo>
                  <a:pt x="2996717" y="6705600"/>
                </a:lnTo>
                <a:close/>
                <a:moveTo>
                  <a:pt x="3238729" y="6845351"/>
                </a:moveTo>
                <a:lnTo>
                  <a:pt x="3127705" y="6781267"/>
                </a:lnTo>
                <a:lnTo>
                  <a:pt x="3242158" y="6715202"/>
                </a:lnTo>
                <a:lnTo>
                  <a:pt x="3353181" y="6779286"/>
                </a:lnTo>
                <a:lnTo>
                  <a:pt x="3238729" y="6845351"/>
                </a:lnTo>
                <a:close/>
                <a:moveTo>
                  <a:pt x="3248863" y="6711315"/>
                </a:moveTo>
                <a:lnTo>
                  <a:pt x="3369793" y="6641516"/>
                </a:lnTo>
                <a:lnTo>
                  <a:pt x="3480816" y="6705600"/>
                </a:lnTo>
                <a:lnTo>
                  <a:pt x="3359887" y="6775399"/>
                </a:lnTo>
                <a:lnTo>
                  <a:pt x="3248863" y="6711315"/>
                </a:lnTo>
                <a:close/>
                <a:moveTo>
                  <a:pt x="3490951" y="6851066"/>
                </a:moveTo>
                <a:lnTo>
                  <a:pt x="3366592" y="6779286"/>
                </a:lnTo>
                <a:lnTo>
                  <a:pt x="3487522" y="6709487"/>
                </a:lnTo>
                <a:lnTo>
                  <a:pt x="3611880" y="6781267"/>
                </a:lnTo>
                <a:lnTo>
                  <a:pt x="3490951" y="6851066"/>
                </a:lnTo>
                <a:close/>
                <a:moveTo>
                  <a:pt x="3494151" y="6705600"/>
                </a:moveTo>
                <a:lnTo>
                  <a:pt x="3608604" y="6639535"/>
                </a:lnTo>
                <a:lnTo>
                  <a:pt x="3732962" y="6711315"/>
                </a:lnTo>
                <a:lnTo>
                  <a:pt x="3618509" y="6777381"/>
                </a:lnTo>
                <a:lnTo>
                  <a:pt x="3494151" y="6705600"/>
                </a:lnTo>
                <a:close/>
                <a:moveTo>
                  <a:pt x="3736239" y="6845351"/>
                </a:moveTo>
                <a:lnTo>
                  <a:pt x="3625215" y="6781267"/>
                </a:lnTo>
                <a:lnTo>
                  <a:pt x="3739667" y="6715202"/>
                </a:lnTo>
                <a:lnTo>
                  <a:pt x="3850691" y="6779286"/>
                </a:lnTo>
                <a:lnTo>
                  <a:pt x="3736239" y="6845351"/>
                </a:lnTo>
                <a:close/>
                <a:moveTo>
                  <a:pt x="3746373" y="6711315"/>
                </a:moveTo>
                <a:lnTo>
                  <a:pt x="3867302" y="6641516"/>
                </a:lnTo>
                <a:lnTo>
                  <a:pt x="3978326" y="6705600"/>
                </a:lnTo>
                <a:lnTo>
                  <a:pt x="3857397" y="6775399"/>
                </a:lnTo>
                <a:lnTo>
                  <a:pt x="3746373" y="6711315"/>
                </a:lnTo>
                <a:close/>
                <a:moveTo>
                  <a:pt x="3988384" y="6851066"/>
                </a:moveTo>
                <a:lnTo>
                  <a:pt x="3864026" y="6779286"/>
                </a:lnTo>
                <a:lnTo>
                  <a:pt x="3984955" y="6709487"/>
                </a:lnTo>
                <a:lnTo>
                  <a:pt x="4109314" y="6781267"/>
                </a:lnTo>
                <a:lnTo>
                  <a:pt x="3988384" y="6851066"/>
                </a:lnTo>
                <a:close/>
                <a:moveTo>
                  <a:pt x="3991661" y="6705600"/>
                </a:moveTo>
                <a:lnTo>
                  <a:pt x="4106113" y="6639535"/>
                </a:lnTo>
                <a:lnTo>
                  <a:pt x="4230472" y="6711315"/>
                </a:lnTo>
                <a:lnTo>
                  <a:pt x="4116019" y="6777381"/>
                </a:lnTo>
                <a:lnTo>
                  <a:pt x="3991661" y="6705600"/>
                </a:lnTo>
                <a:close/>
                <a:moveTo>
                  <a:pt x="4233672" y="6845351"/>
                </a:moveTo>
                <a:lnTo>
                  <a:pt x="4122649" y="6781267"/>
                </a:lnTo>
                <a:lnTo>
                  <a:pt x="4237101" y="6715202"/>
                </a:lnTo>
                <a:lnTo>
                  <a:pt x="4348125" y="6779286"/>
                </a:lnTo>
                <a:lnTo>
                  <a:pt x="4233672" y="6845351"/>
                </a:lnTo>
                <a:close/>
                <a:moveTo>
                  <a:pt x="4243807" y="6711315"/>
                </a:moveTo>
                <a:lnTo>
                  <a:pt x="4364736" y="6641516"/>
                </a:lnTo>
                <a:lnTo>
                  <a:pt x="4475760" y="6705600"/>
                </a:lnTo>
                <a:lnTo>
                  <a:pt x="4354830" y="6775399"/>
                </a:lnTo>
                <a:lnTo>
                  <a:pt x="4243807" y="6711315"/>
                </a:lnTo>
                <a:close/>
                <a:moveTo>
                  <a:pt x="4485894" y="6851066"/>
                </a:moveTo>
                <a:lnTo>
                  <a:pt x="4361536" y="6779286"/>
                </a:lnTo>
                <a:lnTo>
                  <a:pt x="4482465" y="6709487"/>
                </a:lnTo>
                <a:lnTo>
                  <a:pt x="4606824" y="6781267"/>
                </a:lnTo>
                <a:lnTo>
                  <a:pt x="4485894" y="6851066"/>
                </a:lnTo>
                <a:close/>
                <a:moveTo>
                  <a:pt x="4489171" y="6705600"/>
                </a:moveTo>
                <a:lnTo>
                  <a:pt x="4603623" y="6639535"/>
                </a:lnTo>
                <a:lnTo>
                  <a:pt x="4727981" y="6711315"/>
                </a:lnTo>
                <a:lnTo>
                  <a:pt x="4613529" y="6777381"/>
                </a:lnTo>
                <a:lnTo>
                  <a:pt x="4489171" y="6705600"/>
                </a:lnTo>
                <a:close/>
                <a:moveTo>
                  <a:pt x="4731182" y="6845351"/>
                </a:moveTo>
                <a:lnTo>
                  <a:pt x="4620159" y="6781267"/>
                </a:lnTo>
                <a:lnTo>
                  <a:pt x="4734611" y="6715202"/>
                </a:lnTo>
                <a:lnTo>
                  <a:pt x="4845634" y="6779286"/>
                </a:lnTo>
                <a:lnTo>
                  <a:pt x="4731182" y="6845351"/>
                </a:lnTo>
                <a:close/>
                <a:moveTo>
                  <a:pt x="4741316" y="6711315"/>
                </a:moveTo>
                <a:lnTo>
                  <a:pt x="4862246" y="6641516"/>
                </a:lnTo>
                <a:lnTo>
                  <a:pt x="4973269" y="6705600"/>
                </a:lnTo>
                <a:lnTo>
                  <a:pt x="4852340" y="6775399"/>
                </a:lnTo>
                <a:lnTo>
                  <a:pt x="4741316" y="6711315"/>
                </a:lnTo>
                <a:close/>
                <a:moveTo>
                  <a:pt x="4983328" y="6851066"/>
                </a:moveTo>
                <a:lnTo>
                  <a:pt x="4858969" y="6779286"/>
                </a:lnTo>
                <a:lnTo>
                  <a:pt x="4979899" y="6709487"/>
                </a:lnTo>
                <a:lnTo>
                  <a:pt x="5104257" y="6781267"/>
                </a:lnTo>
                <a:lnTo>
                  <a:pt x="4983328" y="6851066"/>
                </a:lnTo>
                <a:close/>
                <a:moveTo>
                  <a:pt x="4986604" y="6705600"/>
                </a:moveTo>
                <a:lnTo>
                  <a:pt x="5101057" y="6639535"/>
                </a:lnTo>
                <a:lnTo>
                  <a:pt x="5225415" y="6711315"/>
                </a:lnTo>
                <a:lnTo>
                  <a:pt x="5110963" y="6777381"/>
                </a:lnTo>
                <a:lnTo>
                  <a:pt x="4986604" y="6705600"/>
                </a:lnTo>
                <a:close/>
                <a:moveTo>
                  <a:pt x="5228692" y="6845351"/>
                </a:moveTo>
                <a:lnTo>
                  <a:pt x="5117668" y="6781267"/>
                </a:lnTo>
                <a:lnTo>
                  <a:pt x="5232121" y="6715202"/>
                </a:lnTo>
                <a:lnTo>
                  <a:pt x="5343144" y="6779286"/>
                </a:lnTo>
                <a:lnTo>
                  <a:pt x="5228692" y="6845351"/>
                </a:lnTo>
                <a:close/>
                <a:moveTo>
                  <a:pt x="5238750" y="6711315"/>
                </a:moveTo>
                <a:lnTo>
                  <a:pt x="5359680" y="6641516"/>
                </a:lnTo>
                <a:lnTo>
                  <a:pt x="5470703" y="6705600"/>
                </a:lnTo>
                <a:lnTo>
                  <a:pt x="5349774" y="6775399"/>
                </a:lnTo>
                <a:lnTo>
                  <a:pt x="5238750" y="6711315"/>
                </a:lnTo>
                <a:close/>
                <a:moveTo>
                  <a:pt x="5480838" y="6851066"/>
                </a:moveTo>
                <a:lnTo>
                  <a:pt x="5356479" y="6779286"/>
                </a:lnTo>
                <a:lnTo>
                  <a:pt x="5477409" y="6709487"/>
                </a:lnTo>
                <a:lnTo>
                  <a:pt x="5601767" y="6781267"/>
                </a:lnTo>
                <a:lnTo>
                  <a:pt x="5480838" y="6851066"/>
                </a:lnTo>
                <a:close/>
                <a:moveTo>
                  <a:pt x="5484114" y="6705600"/>
                </a:moveTo>
                <a:lnTo>
                  <a:pt x="5598566" y="6639535"/>
                </a:lnTo>
                <a:lnTo>
                  <a:pt x="5722925" y="6711315"/>
                </a:lnTo>
                <a:lnTo>
                  <a:pt x="5608473" y="6777381"/>
                </a:lnTo>
                <a:lnTo>
                  <a:pt x="5484114" y="6705600"/>
                </a:lnTo>
                <a:close/>
                <a:moveTo>
                  <a:pt x="5726126" y="6845351"/>
                </a:moveTo>
                <a:lnTo>
                  <a:pt x="5615102" y="6781267"/>
                </a:lnTo>
                <a:lnTo>
                  <a:pt x="5729554" y="6715202"/>
                </a:lnTo>
                <a:lnTo>
                  <a:pt x="5840578" y="6779286"/>
                </a:lnTo>
                <a:lnTo>
                  <a:pt x="5726126" y="6845351"/>
                </a:lnTo>
                <a:close/>
                <a:moveTo>
                  <a:pt x="5736260" y="6711315"/>
                </a:moveTo>
                <a:lnTo>
                  <a:pt x="5857189" y="6641516"/>
                </a:lnTo>
                <a:lnTo>
                  <a:pt x="5968213" y="6705600"/>
                </a:lnTo>
                <a:lnTo>
                  <a:pt x="5847283" y="6775399"/>
                </a:lnTo>
                <a:lnTo>
                  <a:pt x="5736260" y="6711315"/>
                </a:lnTo>
                <a:close/>
                <a:moveTo>
                  <a:pt x="5978347" y="6851066"/>
                </a:moveTo>
                <a:lnTo>
                  <a:pt x="5853989" y="6779286"/>
                </a:lnTo>
                <a:lnTo>
                  <a:pt x="5974918" y="6709487"/>
                </a:lnTo>
                <a:lnTo>
                  <a:pt x="6099277" y="6781267"/>
                </a:lnTo>
                <a:lnTo>
                  <a:pt x="5978347" y="6851066"/>
                </a:lnTo>
                <a:close/>
                <a:moveTo>
                  <a:pt x="5981548" y="6705600"/>
                </a:moveTo>
                <a:lnTo>
                  <a:pt x="6096000" y="6639535"/>
                </a:lnTo>
                <a:lnTo>
                  <a:pt x="6220359" y="6711315"/>
                </a:lnTo>
                <a:lnTo>
                  <a:pt x="6105906" y="6777381"/>
                </a:lnTo>
                <a:lnTo>
                  <a:pt x="5981548" y="6705600"/>
                </a:lnTo>
                <a:close/>
                <a:moveTo>
                  <a:pt x="6223635" y="6845351"/>
                </a:moveTo>
                <a:lnTo>
                  <a:pt x="6112612" y="6781267"/>
                </a:lnTo>
                <a:lnTo>
                  <a:pt x="6227064" y="6715202"/>
                </a:lnTo>
                <a:lnTo>
                  <a:pt x="6338088" y="6779286"/>
                </a:lnTo>
                <a:lnTo>
                  <a:pt x="6223635" y="6845351"/>
                </a:lnTo>
                <a:close/>
                <a:moveTo>
                  <a:pt x="6233694" y="6711315"/>
                </a:moveTo>
                <a:lnTo>
                  <a:pt x="6354623" y="6641440"/>
                </a:lnTo>
                <a:lnTo>
                  <a:pt x="6465647" y="6705524"/>
                </a:lnTo>
                <a:lnTo>
                  <a:pt x="6344717" y="6775399"/>
                </a:lnTo>
                <a:lnTo>
                  <a:pt x="6233694" y="6711315"/>
                </a:lnTo>
                <a:close/>
                <a:moveTo>
                  <a:pt x="6475781" y="6851066"/>
                </a:moveTo>
                <a:lnTo>
                  <a:pt x="6351423" y="6779286"/>
                </a:lnTo>
                <a:lnTo>
                  <a:pt x="6472352" y="6709410"/>
                </a:lnTo>
                <a:lnTo>
                  <a:pt x="6596711" y="6781191"/>
                </a:lnTo>
                <a:lnTo>
                  <a:pt x="6475781" y="6851066"/>
                </a:lnTo>
                <a:close/>
                <a:moveTo>
                  <a:pt x="6479058" y="6705600"/>
                </a:moveTo>
                <a:lnTo>
                  <a:pt x="6593510" y="6639535"/>
                </a:lnTo>
                <a:lnTo>
                  <a:pt x="6717868" y="6711315"/>
                </a:lnTo>
                <a:lnTo>
                  <a:pt x="6603416" y="6777381"/>
                </a:lnTo>
                <a:lnTo>
                  <a:pt x="6479058" y="6705600"/>
                </a:lnTo>
                <a:close/>
                <a:moveTo>
                  <a:pt x="6835521" y="6779286"/>
                </a:moveTo>
                <a:lnTo>
                  <a:pt x="6721069" y="6845351"/>
                </a:lnTo>
                <a:lnTo>
                  <a:pt x="6610046" y="6781267"/>
                </a:lnTo>
                <a:lnTo>
                  <a:pt x="6724498" y="6715202"/>
                </a:lnTo>
                <a:lnTo>
                  <a:pt x="6835521" y="6779286"/>
                </a:lnTo>
                <a:close/>
                <a:moveTo>
                  <a:pt x="6845503" y="6637630"/>
                </a:moveTo>
                <a:lnTo>
                  <a:pt x="6724574" y="6707429"/>
                </a:lnTo>
                <a:lnTo>
                  <a:pt x="6600216" y="6635649"/>
                </a:lnTo>
                <a:lnTo>
                  <a:pt x="6721145" y="6565849"/>
                </a:lnTo>
                <a:lnTo>
                  <a:pt x="6845503" y="6637630"/>
                </a:lnTo>
                <a:close/>
                <a:moveTo>
                  <a:pt x="6835521" y="6492011"/>
                </a:moveTo>
                <a:lnTo>
                  <a:pt x="6721069" y="6558077"/>
                </a:lnTo>
                <a:lnTo>
                  <a:pt x="6610046" y="6493993"/>
                </a:lnTo>
                <a:lnTo>
                  <a:pt x="6724498" y="6427927"/>
                </a:lnTo>
                <a:lnTo>
                  <a:pt x="6835521" y="6492011"/>
                </a:lnTo>
                <a:close/>
                <a:moveTo>
                  <a:pt x="6845503" y="6350432"/>
                </a:moveTo>
                <a:lnTo>
                  <a:pt x="6724574" y="6420307"/>
                </a:lnTo>
                <a:lnTo>
                  <a:pt x="6600216" y="6348527"/>
                </a:lnTo>
                <a:lnTo>
                  <a:pt x="6721145" y="6278651"/>
                </a:lnTo>
                <a:lnTo>
                  <a:pt x="6845503" y="6350432"/>
                </a:lnTo>
                <a:close/>
                <a:moveTo>
                  <a:pt x="6835521" y="6204814"/>
                </a:moveTo>
                <a:lnTo>
                  <a:pt x="6721069" y="6270879"/>
                </a:lnTo>
                <a:lnTo>
                  <a:pt x="6610046" y="6206795"/>
                </a:lnTo>
                <a:lnTo>
                  <a:pt x="6724498" y="6140730"/>
                </a:lnTo>
                <a:lnTo>
                  <a:pt x="6835521" y="6204814"/>
                </a:lnTo>
                <a:close/>
                <a:moveTo>
                  <a:pt x="6845503" y="6063158"/>
                </a:moveTo>
                <a:lnTo>
                  <a:pt x="6724574" y="6132957"/>
                </a:lnTo>
                <a:lnTo>
                  <a:pt x="6600216" y="6061177"/>
                </a:lnTo>
                <a:lnTo>
                  <a:pt x="6721145" y="5991378"/>
                </a:lnTo>
                <a:lnTo>
                  <a:pt x="6845503" y="6063158"/>
                </a:lnTo>
                <a:close/>
                <a:moveTo>
                  <a:pt x="6835521" y="5917616"/>
                </a:moveTo>
                <a:lnTo>
                  <a:pt x="6721069" y="5983682"/>
                </a:lnTo>
                <a:lnTo>
                  <a:pt x="6610046" y="5919597"/>
                </a:lnTo>
                <a:lnTo>
                  <a:pt x="6724498" y="5853532"/>
                </a:lnTo>
                <a:lnTo>
                  <a:pt x="6835521" y="5917616"/>
                </a:lnTo>
                <a:close/>
                <a:moveTo>
                  <a:pt x="6845503" y="5775960"/>
                </a:moveTo>
                <a:lnTo>
                  <a:pt x="6724574" y="5845759"/>
                </a:lnTo>
                <a:lnTo>
                  <a:pt x="6600216" y="5773979"/>
                </a:lnTo>
                <a:lnTo>
                  <a:pt x="6721145" y="5704180"/>
                </a:lnTo>
                <a:lnTo>
                  <a:pt x="6845503" y="5775960"/>
                </a:lnTo>
                <a:close/>
                <a:moveTo>
                  <a:pt x="6835521" y="5630342"/>
                </a:moveTo>
                <a:lnTo>
                  <a:pt x="6721069" y="5696407"/>
                </a:lnTo>
                <a:lnTo>
                  <a:pt x="6610046" y="5632323"/>
                </a:lnTo>
                <a:lnTo>
                  <a:pt x="6724498" y="5566258"/>
                </a:lnTo>
                <a:lnTo>
                  <a:pt x="6835521" y="5630342"/>
                </a:lnTo>
                <a:close/>
                <a:moveTo>
                  <a:pt x="6845503" y="5488762"/>
                </a:moveTo>
                <a:lnTo>
                  <a:pt x="6724574" y="5558561"/>
                </a:lnTo>
                <a:lnTo>
                  <a:pt x="6600216" y="5486781"/>
                </a:lnTo>
                <a:lnTo>
                  <a:pt x="6721145" y="5416982"/>
                </a:lnTo>
                <a:lnTo>
                  <a:pt x="6845503" y="5488762"/>
                </a:lnTo>
                <a:close/>
                <a:moveTo>
                  <a:pt x="6835521" y="5343144"/>
                </a:moveTo>
                <a:lnTo>
                  <a:pt x="6721069" y="5409210"/>
                </a:lnTo>
                <a:lnTo>
                  <a:pt x="6610046" y="5345126"/>
                </a:lnTo>
                <a:lnTo>
                  <a:pt x="6724498" y="5279060"/>
                </a:lnTo>
                <a:lnTo>
                  <a:pt x="6835521" y="5343144"/>
                </a:lnTo>
                <a:close/>
                <a:moveTo>
                  <a:pt x="6845503" y="5201488"/>
                </a:moveTo>
                <a:lnTo>
                  <a:pt x="6724574" y="5271288"/>
                </a:lnTo>
                <a:lnTo>
                  <a:pt x="6600216" y="5199507"/>
                </a:lnTo>
                <a:lnTo>
                  <a:pt x="6721145" y="5129708"/>
                </a:lnTo>
                <a:lnTo>
                  <a:pt x="6845503" y="5201488"/>
                </a:lnTo>
                <a:close/>
                <a:moveTo>
                  <a:pt x="6835521" y="5055947"/>
                </a:moveTo>
                <a:lnTo>
                  <a:pt x="6721069" y="5122012"/>
                </a:lnTo>
                <a:lnTo>
                  <a:pt x="6610046" y="5057928"/>
                </a:lnTo>
                <a:lnTo>
                  <a:pt x="6724498" y="4991862"/>
                </a:lnTo>
                <a:lnTo>
                  <a:pt x="6835521" y="5055947"/>
                </a:lnTo>
                <a:close/>
                <a:moveTo>
                  <a:pt x="6845503" y="4914291"/>
                </a:moveTo>
                <a:lnTo>
                  <a:pt x="6724574" y="4984090"/>
                </a:lnTo>
                <a:lnTo>
                  <a:pt x="6600216" y="4912309"/>
                </a:lnTo>
                <a:lnTo>
                  <a:pt x="6721145" y="4842510"/>
                </a:lnTo>
                <a:lnTo>
                  <a:pt x="6845503" y="4914291"/>
                </a:lnTo>
                <a:close/>
                <a:moveTo>
                  <a:pt x="6835521" y="4768672"/>
                </a:moveTo>
                <a:lnTo>
                  <a:pt x="6721069" y="4834738"/>
                </a:lnTo>
                <a:lnTo>
                  <a:pt x="6610046" y="4770654"/>
                </a:lnTo>
                <a:lnTo>
                  <a:pt x="6724498" y="4704588"/>
                </a:lnTo>
                <a:lnTo>
                  <a:pt x="6835521" y="4768672"/>
                </a:lnTo>
                <a:close/>
                <a:moveTo>
                  <a:pt x="6845503" y="4627093"/>
                </a:moveTo>
                <a:lnTo>
                  <a:pt x="6724574" y="4696892"/>
                </a:lnTo>
                <a:lnTo>
                  <a:pt x="6600216" y="4625111"/>
                </a:lnTo>
                <a:lnTo>
                  <a:pt x="6721145" y="4555312"/>
                </a:lnTo>
                <a:lnTo>
                  <a:pt x="6845503" y="4627093"/>
                </a:lnTo>
                <a:close/>
                <a:moveTo>
                  <a:pt x="6835521" y="4481475"/>
                </a:moveTo>
                <a:lnTo>
                  <a:pt x="6721069" y="4547540"/>
                </a:lnTo>
                <a:lnTo>
                  <a:pt x="6610046" y="4483456"/>
                </a:lnTo>
                <a:lnTo>
                  <a:pt x="6724498" y="4417391"/>
                </a:lnTo>
                <a:lnTo>
                  <a:pt x="6835521" y="4481475"/>
                </a:lnTo>
                <a:close/>
                <a:moveTo>
                  <a:pt x="6845503" y="4339819"/>
                </a:moveTo>
                <a:lnTo>
                  <a:pt x="6724574" y="4409618"/>
                </a:lnTo>
                <a:lnTo>
                  <a:pt x="6600216" y="4337838"/>
                </a:lnTo>
                <a:lnTo>
                  <a:pt x="6721145" y="4268038"/>
                </a:lnTo>
                <a:lnTo>
                  <a:pt x="6845503" y="4339819"/>
                </a:lnTo>
                <a:close/>
                <a:moveTo>
                  <a:pt x="6835521" y="4194277"/>
                </a:moveTo>
                <a:lnTo>
                  <a:pt x="6721069" y="4260342"/>
                </a:lnTo>
                <a:lnTo>
                  <a:pt x="6610046" y="4196258"/>
                </a:lnTo>
                <a:lnTo>
                  <a:pt x="6724498" y="4130193"/>
                </a:lnTo>
                <a:lnTo>
                  <a:pt x="6835521" y="4194277"/>
                </a:lnTo>
                <a:close/>
                <a:moveTo>
                  <a:pt x="6845503" y="4052621"/>
                </a:moveTo>
                <a:lnTo>
                  <a:pt x="6724574" y="4122420"/>
                </a:lnTo>
                <a:lnTo>
                  <a:pt x="6600216" y="4050640"/>
                </a:lnTo>
                <a:lnTo>
                  <a:pt x="6721145" y="3980840"/>
                </a:lnTo>
                <a:lnTo>
                  <a:pt x="6845503" y="4052621"/>
                </a:lnTo>
                <a:close/>
                <a:moveTo>
                  <a:pt x="6835521" y="3907003"/>
                </a:moveTo>
                <a:lnTo>
                  <a:pt x="6721069" y="3973068"/>
                </a:lnTo>
                <a:lnTo>
                  <a:pt x="6610046" y="3908984"/>
                </a:lnTo>
                <a:lnTo>
                  <a:pt x="6724498" y="3842919"/>
                </a:lnTo>
                <a:lnTo>
                  <a:pt x="6835521" y="3907003"/>
                </a:lnTo>
                <a:close/>
                <a:moveTo>
                  <a:pt x="6845503" y="3765423"/>
                </a:moveTo>
                <a:lnTo>
                  <a:pt x="6724574" y="3835222"/>
                </a:lnTo>
                <a:lnTo>
                  <a:pt x="6600216" y="3763442"/>
                </a:lnTo>
                <a:lnTo>
                  <a:pt x="6721145" y="3693643"/>
                </a:lnTo>
                <a:lnTo>
                  <a:pt x="6845503" y="3765423"/>
                </a:lnTo>
                <a:close/>
                <a:moveTo>
                  <a:pt x="6835521" y="3619805"/>
                </a:moveTo>
                <a:lnTo>
                  <a:pt x="6721069" y="3685870"/>
                </a:lnTo>
                <a:lnTo>
                  <a:pt x="6610046" y="3621786"/>
                </a:lnTo>
                <a:lnTo>
                  <a:pt x="6724498" y="3555721"/>
                </a:lnTo>
                <a:lnTo>
                  <a:pt x="6835521" y="3619805"/>
                </a:lnTo>
                <a:close/>
                <a:moveTo>
                  <a:pt x="6845503" y="3478149"/>
                </a:moveTo>
                <a:lnTo>
                  <a:pt x="6724574" y="3547948"/>
                </a:lnTo>
                <a:lnTo>
                  <a:pt x="6600216" y="3476168"/>
                </a:lnTo>
                <a:lnTo>
                  <a:pt x="6721145" y="3406369"/>
                </a:lnTo>
                <a:lnTo>
                  <a:pt x="6845503" y="3478149"/>
                </a:lnTo>
                <a:close/>
                <a:moveTo>
                  <a:pt x="6835521" y="3332607"/>
                </a:moveTo>
                <a:lnTo>
                  <a:pt x="6721069" y="3398672"/>
                </a:lnTo>
                <a:lnTo>
                  <a:pt x="6610046" y="3334588"/>
                </a:lnTo>
                <a:lnTo>
                  <a:pt x="6724498" y="3268523"/>
                </a:lnTo>
                <a:lnTo>
                  <a:pt x="6835521" y="3332607"/>
                </a:lnTo>
                <a:close/>
                <a:moveTo>
                  <a:pt x="6845503" y="3190951"/>
                </a:moveTo>
                <a:lnTo>
                  <a:pt x="6724574" y="3260751"/>
                </a:lnTo>
                <a:lnTo>
                  <a:pt x="6600216" y="3188970"/>
                </a:lnTo>
                <a:lnTo>
                  <a:pt x="6721145" y="3119171"/>
                </a:lnTo>
                <a:lnTo>
                  <a:pt x="6845503" y="3190951"/>
                </a:lnTo>
                <a:close/>
                <a:moveTo>
                  <a:pt x="6835521" y="3045333"/>
                </a:moveTo>
                <a:lnTo>
                  <a:pt x="6721069" y="3111399"/>
                </a:lnTo>
                <a:lnTo>
                  <a:pt x="6610046" y="3047314"/>
                </a:lnTo>
                <a:lnTo>
                  <a:pt x="6724498" y="2981249"/>
                </a:lnTo>
                <a:lnTo>
                  <a:pt x="6835521" y="3045333"/>
                </a:lnTo>
                <a:close/>
                <a:moveTo>
                  <a:pt x="6845503" y="2903754"/>
                </a:moveTo>
                <a:lnTo>
                  <a:pt x="6724574" y="2973553"/>
                </a:lnTo>
                <a:lnTo>
                  <a:pt x="6600216" y="2901772"/>
                </a:lnTo>
                <a:lnTo>
                  <a:pt x="6721145" y="2831973"/>
                </a:lnTo>
                <a:lnTo>
                  <a:pt x="6845503" y="2903754"/>
                </a:lnTo>
                <a:close/>
                <a:moveTo>
                  <a:pt x="6835521" y="2758135"/>
                </a:moveTo>
                <a:lnTo>
                  <a:pt x="6721069" y="2824201"/>
                </a:lnTo>
                <a:lnTo>
                  <a:pt x="6610046" y="2760117"/>
                </a:lnTo>
                <a:lnTo>
                  <a:pt x="6724498" y="2694051"/>
                </a:lnTo>
                <a:lnTo>
                  <a:pt x="6835521" y="2758135"/>
                </a:lnTo>
                <a:close/>
                <a:moveTo>
                  <a:pt x="6845503" y="2616479"/>
                </a:moveTo>
                <a:lnTo>
                  <a:pt x="6724574" y="2686279"/>
                </a:lnTo>
                <a:lnTo>
                  <a:pt x="6600216" y="2614498"/>
                </a:lnTo>
                <a:lnTo>
                  <a:pt x="6721145" y="2544699"/>
                </a:lnTo>
                <a:lnTo>
                  <a:pt x="6845503" y="2616479"/>
                </a:lnTo>
                <a:close/>
                <a:moveTo>
                  <a:pt x="6835521" y="2470937"/>
                </a:moveTo>
                <a:lnTo>
                  <a:pt x="6721069" y="2537003"/>
                </a:lnTo>
                <a:lnTo>
                  <a:pt x="6610046" y="2472919"/>
                </a:lnTo>
                <a:lnTo>
                  <a:pt x="6724498" y="2406853"/>
                </a:lnTo>
                <a:lnTo>
                  <a:pt x="6835521" y="2470937"/>
                </a:lnTo>
                <a:close/>
                <a:moveTo>
                  <a:pt x="6845503" y="2329282"/>
                </a:moveTo>
                <a:lnTo>
                  <a:pt x="6724574" y="2399081"/>
                </a:lnTo>
                <a:lnTo>
                  <a:pt x="6600216" y="2327301"/>
                </a:lnTo>
                <a:lnTo>
                  <a:pt x="6721145" y="2257501"/>
                </a:lnTo>
                <a:lnTo>
                  <a:pt x="6845503" y="2329282"/>
                </a:lnTo>
                <a:close/>
                <a:moveTo>
                  <a:pt x="6835521" y="2183664"/>
                </a:moveTo>
                <a:lnTo>
                  <a:pt x="6721069" y="2249729"/>
                </a:lnTo>
                <a:lnTo>
                  <a:pt x="6610046" y="2185645"/>
                </a:lnTo>
                <a:lnTo>
                  <a:pt x="6724498" y="2119579"/>
                </a:lnTo>
                <a:lnTo>
                  <a:pt x="6835521" y="2183664"/>
                </a:lnTo>
                <a:close/>
                <a:moveTo>
                  <a:pt x="6845503" y="2042084"/>
                </a:moveTo>
                <a:lnTo>
                  <a:pt x="6724574" y="2111883"/>
                </a:lnTo>
                <a:lnTo>
                  <a:pt x="6600216" y="2040103"/>
                </a:lnTo>
                <a:lnTo>
                  <a:pt x="6721145" y="1970304"/>
                </a:lnTo>
                <a:lnTo>
                  <a:pt x="6845503" y="2042084"/>
                </a:lnTo>
                <a:close/>
                <a:moveTo>
                  <a:pt x="6835521" y="1896466"/>
                </a:moveTo>
                <a:lnTo>
                  <a:pt x="6721069" y="1962531"/>
                </a:lnTo>
                <a:lnTo>
                  <a:pt x="6610046" y="1898447"/>
                </a:lnTo>
                <a:lnTo>
                  <a:pt x="6724498" y="1832381"/>
                </a:lnTo>
                <a:lnTo>
                  <a:pt x="6835521" y="1896466"/>
                </a:lnTo>
                <a:close/>
                <a:moveTo>
                  <a:pt x="6845503" y="1754810"/>
                </a:moveTo>
                <a:lnTo>
                  <a:pt x="6724574" y="1824609"/>
                </a:lnTo>
                <a:lnTo>
                  <a:pt x="6600216" y="1752829"/>
                </a:lnTo>
                <a:lnTo>
                  <a:pt x="6721145" y="1683029"/>
                </a:lnTo>
                <a:lnTo>
                  <a:pt x="6845503" y="1754810"/>
                </a:lnTo>
                <a:close/>
                <a:moveTo>
                  <a:pt x="6835521" y="1609268"/>
                </a:moveTo>
                <a:lnTo>
                  <a:pt x="6721069" y="1675333"/>
                </a:lnTo>
                <a:lnTo>
                  <a:pt x="6610046" y="1611249"/>
                </a:lnTo>
                <a:lnTo>
                  <a:pt x="6724498" y="1545184"/>
                </a:lnTo>
                <a:lnTo>
                  <a:pt x="6835521" y="1609268"/>
                </a:lnTo>
                <a:close/>
                <a:moveTo>
                  <a:pt x="6845503" y="1467612"/>
                </a:moveTo>
                <a:lnTo>
                  <a:pt x="6724574" y="1537411"/>
                </a:lnTo>
                <a:lnTo>
                  <a:pt x="6600216" y="1465631"/>
                </a:lnTo>
                <a:lnTo>
                  <a:pt x="6721145" y="1395832"/>
                </a:lnTo>
                <a:lnTo>
                  <a:pt x="6845503" y="1467612"/>
                </a:lnTo>
                <a:close/>
                <a:moveTo>
                  <a:pt x="6835521" y="1321994"/>
                </a:moveTo>
                <a:lnTo>
                  <a:pt x="6721069" y="1388059"/>
                </a:lnTo>
                <a:lnTo>
                  <a:pt x="6610121" y="1323975"/>
                </a:lnTo>
                <a:lnTo>
                  <a:pt x="6724574" y="1257910"/>
                </a:lnTo>
                <a:lnTo>
                  <a:pt x="6835521" y="1321994"/>
                </a:lnTo>
                <a:close/>
                <a:moveTo>
                  <a:pt x="6845503" y="1180414"/>
                </a:moveTo>
                <a:lnTo>
                  <a:pt x="6724574" y="1250214"/>
                </a:lnTo>
                <a:lnTo>
                  <a:pt x="6600216" y="1178433"/>
                </a:lnTo>
                <a:lnTo>
                  <a:pt x="6721145" y="1108634"/>
                </a:lnTo>
                <a:lnTo>
                  <a:pt x="6845503" y="1180414"/>
                </a:lnTo>
                <a:close/>
                <a:moveTo>
                  <a:pt x="6835521" y="1034796"/>
                </a:moveTo>
                <a:lnTo>
                  <a:pt x="6721069" y="1100861"/>
                </a:lnTo>
                <a:lnTo>
                  <a:pt x="6610046" y="1036777"/>
                </a:lnTo>
                <a:lnTo>
                  <a:pt x="6724498" y="970712"/>
                </a:lnTo>
                <a:lnTo>
                  <a:pt x="6835521" y="1034796"/>
                </a:lnTo>
                <a:close/>
                <a:moveTo>
                  <a:pt x="6845503" y="893140"/>
                </a:moveTo>
                <a:lnTo>
                  <a:pt x="6724574" y="962939"/>
                </a:lnTo>
                <a:lnTo>
                  <a:pt x="6600216" y="891159"/>
                </a:lnTo>
                <a:lnTo>
                  <a:pt x="6721145" y="821360"/>
                </a:lnTo>
                <a:lnTo>
                  <a:pt x="6845503" y="893140"/>
                </a:lnTo>
                <a:close/>
                <a:moveTo>
                  <a:pt x="6835521" y="747598"/>
                </a:moveTo>
                <a:lnTo>
                  <a:pt x="6721069" y="813664"/>
                </a:lnTo>
                <a:lnTo>
                  <a:pt x="6610046" y="749579"/>
                </a:lnTo>
                <a:lnTo>
                  <a:pt x="6724498" y="683514"/>
                </a:lnTo>
                <a:lnTo>
                  <a:pt x="6835521" y="747598"/>
                </a:lnTo>
                <a:close/>
                <a:moveTo>
                  <a:pt x="6845503" y="605942"/>
                </a:moveTo>
                <a:lnTo>
                  <a:pt x="6724574" y="675742"/>
                </a:lnTo>
                <a:lnTo>
                  <a:pt x="6600216" y="603961"/>
                </a:lnTo>
                <a:lnTo>
                  <a:pt x="6721145" y="534162"/>
                </a:lnTo>
                <a:lnTo>
                  <a:pt x="6845503" y="605942"/>
                </a:lnTo>
                <a:close/>
                <a:moveTo>
                  <a:pt x="6835521" y="460324"/>
                </a:moveTo>
                <a:lnTo>
                  <a:pt x="6721069" y="526390"/>
                </a:lnTo>
                <a:lnTo>
                  <a:pt x="6610046" y="462305"/>
                </a:lnTo>
                <a:lnTo>
                  <a:pt x="6724498" y="396240"/>
                </a:lnTo>
                <a:lnTo>
                  <a:pt x="6835521" y="460324"/>
                </a:lnTo>
                <a:close/>
                <a:moveTo>
                  <a:pt x="6845503" y="318745"/>
                </a:moveTo>
                <a:lnTo>
                  <a:pt x="6724574" y="388544"/>
                </a:lnTo>
                <a:lnTo>
                  <a:pt x="6600216" y="316763"/>
                </a:lnTo>
                <a:lnTo>
                  <a:pt x="6721145" y="246964"/>
                </a:lnTo>
                <a:lnTo>
                  <a:pt x="6845503" y="318745"/>
                </a:lnTo>
                <a:close/>
                <a:moveTo>
                  <a:pt x="6835521" y="173126"/>
                </a:moveTo>
                <a:lnTo>
                  <a:pt x="6721069" y="239192"/>
                </a:lnTo>
                <a:lnTo>
                  <a:pt x="6610046" y="175108"/>
                </a:lnTo>
                <a:lnTo>
                  <a:pt x="6724498" y="109042"/>
                </a:lnTo>
                <a:lnTo>
                  <a:pt x="6835521" y="173126"/>
                </a:lnTo>
                <a:close/>
              </a:path>
            </a:pathLst>
          </a:custGeom>
          <a:gradFill>
            <a:gsLst>
              <a:gs pos="0">
                <a:schemeClr val="lt1"/>
              </a:gs>
              <a:gs pos="55000">
                <a:schemeClr val="lt1"/>
              </a:gs>
              <a:gs pos="88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39" name="Google Shape;39;p3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8293100" y="4485444"/>
            <a:ext cx="3898900" cy="2372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Google Shape;40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01064" y="648715"/>
            <a:ext cx="2309750" cy="2247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41;p3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167274" y="2584451"/>
            <a:ext cx="879886" cy="1214566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42;p3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902871" y="4346866"/>
            <a:ext cx="664378" cy="1416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43;p3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83910" y="5400337"/>
            <a:ext cx="1022520" cy="1375586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44;p3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0995080" y="330219"/>
            <a:ext cx="831468" cy="746646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45;p33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9908503" y="4589674"/>
            <a:ext cx="1698714" cy="20411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33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0410" y="192871"/>
            <a:ext cx="1829122" cy="1779688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p33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521261" y="2169229"/>
            <a:ext cx="871994" cy="149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PPTMON slide">
  <p:cSld name="5_PPTMON slide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3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5399772"/>
            <a:ext cx="2396353" cy="1458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3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8293100" y="4485444"/>
            <a:ext cx="3898900" cy="2372556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35"/>
          <p:cNvSpPr>
            <a:spLocks noGrp="1"/>
          </p:cNvSpPr>
          <p:nvPr>
            <p:ph type="pic" idx="2"/>
          </p:nvPr>
        </p:nvSpPr>
        <p:spPr>
          <a:xfrm>
            <a:off x="7073900" y="757079"/>
            <a:ext cx="4310390" cy="5343842"/>
          </a:xfrm>
          <a:prstGeom prst="roundRect">
            <a:avLst>
              <a:gd name="adj" fmla="val 10417"/>
            </a:avLst>
          </a:prstGeom>
          <a:solidFill>
            <a:srgbClr val="F2F2F2"/>
          </a:solidFill>
          <a:ln>
            <a:noFill/>
          </a:ln>
        </p:spPr>
      </p:sp>
      <p:pic>
        <p:nvPicPr>
          <p:cNvPr id="59" name="Google Shape;59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137" y="4770588"/>
            <a:ext cx="1155039" cy="19800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PPTMON slide">
  <p:cSld name="6_PPTMON slide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36"/>
          <p:cNvSpPr>
            <a:spLocks noGrp="1"/>
          </p:cNvSpPr>
          <p:nvPr>
            <p:ph type="pic" idx="2"/>
          </p:nvPr>
        </p:nvSpPr>
        <p:spPr>
          <a:xfrm>
            <a:off x="1304426" y="2285999"/>
            <a:ext cx="1976212" cy="197621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64" name="Google Shape;64;p36"/>
          <p:cNvSpPr>
            <a:spLocks noGrp="1"/>
          </p:cNvSpPr>
          <p:nvPr>
            <p:ph type="pic" idx="3"/>
          </p:nvPr>
        </p:nvSpPr>
        <p:spPr>
          <a:xfrm>
            <a:off x="3840071" y="2285999"/>
            <a:ext cx="1976212" cy="197621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65" name="Google Shape;65;p36"/>
          <p:cNvSpPr>
            <a:spLocks noGrp="1"/>
          </p:cNvSpPr>
          <p:nvPr>
            <p:ph type="pic" idx="4"/>
          </p:nvPr>
        </p:nvSpPr>
        <p:spPr>
          <a:xfrm>
            <a:off x="6375716" y="2285999"/>
            <a:ext cx="1976212" cy="197621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66" name="Google Shape;66;p36"/>
          <p:cNvSpPr>
            <a:spLocks noGrp="1"/>
          </p:cNvSpPr>
          <p:nvPr>
            <p:ph type="pic" idx="5"/>
          </p:nvPr>
        </p:nvSpPr>
        <p:spPr>
          <a:xfrm>
            <a:off x="8911362" y="2285999"/>
            <a:ext cx="1976212" cy="197621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pic>
        <p:nvPicPr>
          <p:cNvPr id="67" name="Google Shape;67;p36"/>
          <p:cNvPicPr preferRelativeResize="0"/>
          <p:nvPr/>
        </p:nvPicPr>
        <p:blipFill rotWithShape="1">
          <a:blip r:embed="rId2">
            <a:alphaModFix/>
          </a:blip>
          <a:srcRect l="50449" t="10982" r="-1005" b="-832"/>
          <a:stretch/>
        </p:blipFill>
        <p:spPr>
          <a:xfrm rot="10800000" flipH="1">
            <a:off x="-1" y="5168766"/>
            <a:ext cx="1131693" cy="1689234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36"/>
          <p:cNvPicPr preferRelativeResize="0"/>
          <p:nvPr/>
        </p:nvPicPr>
        <p:blipFill rotWithShape="1">
          <a:blip r:embed="rId2">
            <a:alphaModFix/>
          </a:blip>
          <a:srcRect l="50449" t="-17688" r="-1005" b="27839"/>
          <a:stretch/>
        </p:blipFill>
        <p:spPr>
          <a:xfrm flipH="1">
            <a:off x="11060307" y="5168766"/>
            <a:ext cx="1131693" cy="1689234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77234" y="4710857"/>
            <a:ext cx="1295504" cy="1999921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3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4751" y="4710858"/>
            <a:ext cx="882187" cy="1999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PPTMON slide">
  <p:cSld name="1_PPTMON slide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_PPTMON slide">
  <p:cSld name="12_PPTMON slide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4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8293100" y="4485444"/>
            <a:ext cx="3898900" cy="2372556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43"/>
          <p:cNvSpPr/>
          <p:nvPr/>
        </p:nvSpPr>
        <p:spPr>
          <a:xfrm>
            <a:off x="5328285" y="-5715"/>
            <a:ext cx="6865620" cy="6865620"/>
          </a:xfrm>
          <a:custGeom>
            <a:avLst/>
            <a:gdLst/>
            <a:ahLst/>
            <a:cxnLst/>
            <a:rect l="l" t="t" r="r" b="b"/>
            <a:pathLst>
              <a:path w="6865620" h="6865620" extrusionOk="0">
                <a:moveTo>
                  <a:pt x="6814185" y="5715"/>
                </a:moveTo>
                <a:lnTo>
                  <a:pt x="6800850" y="5715"/>
                </a:lnTo>
                <a:lnTo>
                  <a:pt x="6845503" y="31471"/>
                </a:lnTo>
                <a:lnTo>
                  <a:pt x="6724574" y="101270"/>
                </a:lnTo>
                <a:lnTo>
                  <a:pt x="6600216" y="29489"/>
                </a:lnTo>
                <a:lnTo>
                  <a:pt x="6641364" y="5715"/>
                </a:lnTo>
                <a:lnTo>
                  <a:pt x="6628029" y="5715"/>
                </a:lnTo>
                <a:lnTo>
                  <a:pt x="6593510" y="25679"/>
                </a:lnTo>
                <a:lnTo>
                  <a:pt x="6558992" y="5715"/>
                </a:lnTo>
                <a:lnTo>
                  <a:pt x="6545657" y="5715"/>
                </a:lnTo>
                <a:lnTo>
                  <a:pt x="6586881" y="29489"/>
                </a:lnTo>
                <a:lnTo>
                  <a:pt x="6472428" y="95555"/>
                </a:lnTo>
                <a:lnTo>
                  <a:pt x="6361405" y="31471"/>
                </a:lnTo>
                <a:lnTo>
                  <a:pt x="6405982" y="5715"/>
                </a:lnTo>
                <a:lnTo>
                  <a:pt x="6392647" y="5715"/>
                </a:lnTo>
                <a:lnTo>
                  <a:pt x="6354699" y="27661"/>
                </a:lnTo>
                <a:lnTo>
                  <a:pt x="6316751" y="5715"/>
                </a:lnTo>
                <a:lnTo>
                  <a:pt x="6303416" y="5715"/>
                </a:lnTo>
                <a:lnTo>
                  <a:pt x="6348070" y="31471"/>
                </a:lnTo>
                <a:lnTo>
                  <a:pt x="6227141" y="101270"/>
                </a:lnTo>
                <a:lnTo>
                  <a:pt x="6102782" y="29489"/>
                </a:lnTo>
                <a:lnTo>
                  <a:pt x="6143854" y="5715"/>
                </a:lnTo>
                <a:lnTo>
                  <a:pt x="6130519" y="5715"/>
                </a:lnTo>
                <a:lnTo>
                  <a:pt x="6096000" y="25679"/>
                </a:lnTo>
                <a:lnTo>
                  <a:pt x="6061481" y="5715"/>
                </a:lnTo>
                <a:lnTo>
                  <a:pt x="6048146" y="5715"/>
                </a:lnTo>
                <a:lnTo>
                  <a:pt x="6089371" y="29489"/>
                </a:lnTo>
                <a:lnTo>
                  <a:pt x="5974918" y="95555"/>
                </a:lnTo>
                <a:lnTo>
                  <a:pt x="5863895" y="31471"/>
                </a:lnTo>
                <a:lnTo>
                  <a:pt x="5908548" y="5715"/>
                </a:lnTo>
                <a:lnTo>
                  <a:pt x="5895213" y="5715"/>
                </a:lnTo>
                <a:lnTo>
                  <a:pt x="5857266" y="27661"/>
                </a:lnTo>
                <a:lnTo>
                  <a:pt x="5819242" y="5715"/>
                </a:lnTo>
                <a:lnTo>
                  <a:pt x="5805907" y="5715"/>
                </a:lnTo>
                <a:lnTo>
                  <a:pt x="5850560" y="31471"/>
                </a:lnTo>
                <a:lnTo>
                  <a:pt x="5729631" y="101270"/>
                </a:lnTo>
                <a:lnTo>
                  <a:pt x="5605272" y="29489"/>
                </a:lnTo>
                <a:lnTo>
                  <a:pt x="5646420" y="5715"/>
                </a:lnTo>
                <a:lnTo>
                  <a:pt x="5633085" y="5715"/>
                </a:lnTo>
                <a:lnTo>
                  <a:pt x="5598566" y="25679"/>
                </a:lnTo>
                <a:lnTo>
                  <a:pt x="5563972" y="5715"/>
                </a:lnTo>
                <a:lnTo>
                  <a:pt x="5550637" y="5715"/>
                </a:lnTo>
                <a:lnTo>
                  <a:pt x="5591861" y="29489"/>
                </a:lnTo>
                <a:lnTo>
                  <a:pt x="5477409" y="95555"/>
                </a:lnTo>
                <a:lnTo>
                  <a:pt x="5366385" y="31471"/>
                </a:lnTo>
                <a:lnTo>
                  <a:pt x="5411038" y="5715"/>
                </a:lnTo>
                <a:lnTo>
                  <a:pt x="5397703" y="5715"/>
                </a:lnTo>
                <a:lnTo>
                  <a:pt x="5359756" y="27661"/>
                </a:lnTo>
                <a:lnTo>
                  <a:pt x="5321732" y="5715"/>
                </a:lnTo>
                <a:lnTo>
                  <a:pt x="5308397" y="5715"/>
                </a:lnTo>
                <a:lnTo>
                  <a:pt x="5353050" y="31471"/>
                </a:lnTo>
                <a:lnTo>
                  <a:pt x="5232121" y="101270"/>
                </a:lnTo>
                <a:lnTo>
                  <a:pt x="5107762" y="29489"/>
                </a:lnTo>
                <a:lnTo>
                  <a:pt x="5148911" y="5715"/>
                </a:lnTo>
                <a:lnTo>
                  <a:pt x="5135576" y="5715"/>
                </a:lnTo>
                <a:lnTo>
                  <a:pt x="5101057" y="25679"/>
                </a:lnTo>
                <a:lnTo>
                  <a:pt x="5066538" y="5715"/>
                </a:lnTo>
                <a:lnTo>
                  <a:pt x="5053203" y="5715"/>
                </a:lnTo>
                <a:lnTo>
                  <a:pt x="5094427" y="29489"/>
                </a:lnTo>
                <a:lnTo>
                  <a:pt x="4979975" y="95555"/>
                </a:lnTo>
                <a:lnTo>
                  <a:pt x="4868951" y="31471"/>
                </a:lnTo>
                <a:lnTo>
                  <a:pt x="4913529" y="5715"/>
                </a:lnTo>
                <a:lnTo>
                  <a:pt x="4900194" y="5715"/>
                </a:lnTo>
                <a:lnTo>
                  <a:pt x="4862246" y="27661"/>
                </a:lnTo>
                <a:lnTo>
                  <a:pt x="4824298" y="5715"/>
                </a:lnTo>
                <a:lnTo>
                  <a:pt x="4810963" y="5715"/>
                </a:lnTo>
                <a:lnTo>
                  <a:pt x="4855616" y="31471"/>
                </a:lnTo>
                <a:lnTo>
                  <a:pt x="4734687" y="101270"/>
                </a:lnTo>
                <a:lnTo>
                  <a:pt x="4610329" y="29489"/>
                </a:lnTo>
                <a:lnTo>
                  <a:pt x="4651477" y="5715"/>
                </a:lnTo>
                <a:lnTo>
                  <a:pt x="4638142" y="5715"/>
                </a:lnTo>
                <a:lnTo>
                  <a:pt x="4603623" y="25679"/>
                </a:lnTo>
                <a:lnTo>
                  <a:pt x="4569028" y="5715"/>
                </a:lnTo>
                <a:lnTo>
                  <a:pt x="4555693" y="5715"/>
                </a:lnTo>
                <a:lnTo>
                  <a:pt x="4596918" y="29489"/>
                </a:lnTo>
                <a:lnTo>
                  <a:pt x="4482465" y="95555"/>
                </a:lnTo>
                <a:lnTo>
                  <a:pt x="4371442" y="31471"/>
                </a:lnTo>
                <a:lnTo>
                  <a:pt x="4416095" y="5715"/>
                </a:lnTo>
                <a:lnTo>
                  <a:pt x="4402760" y="5715"/>
                </a:lnTo>
                <a:lnTo>
                  <a:pt x="4364812" y="27661"/>
                </a:lnTo>
                <a:lnTo>
                  <a:pt x="4326789" y="5715"/>
                </a:lnTo>
                <a:lnTo>
                  <a:pt x="4313454" y="5715"/>
                </a:lnTo>
                <a:lnTo>
                  <a:pt x="4358107" y="31471"/>
                </a:lnTo>
                <a:lnTo>
                  <a:pt x="4237177" y="101270"/>
                </a:lnTo>
                <a:lnTo>
                  <a:pt x="4112819" y="29489"/>
                </a:lnTo>
                <a:lnTo>
                  <a:pt x="4153967" y="5715"/>
                </a:lnTo>
                <a:lnTo>
                  <a:pt x="4140632" y="5715"/>
                </a:lnTo>
                <a:lnTo>
                  <a:pt x="4106113" y="25679"/>
                </a:lnTo>
                <a:lnTo>
                  <a:pt x="4071519" y="5715"/>
                </a:lnTo>
                <a:lnTo>
                  <a:pt x="4058184" y="5715"/>
                </a:lnTo>
                <a:lnTo>
                  <a:pt x="4099408" y="29489"/>
                </a:lnTo>
                <a:lnTo>
                  <a:pt x="3984955" y="95555"/>
                </a:lnTo>
                <a:lnTo>
                  <a:pt x="3873932" y="31471"/>
                </a:lnTo>
                <a:lnTo>
                  <a:pt x="3918585" y="5715"/>
                </a:lnTo>
                <a:lnTo>
                  <a:pt x="3905250" y="5715"/>
                </a:lnTo>
                <a:lnTo>
                  <a:pt x="3867302" y="27661"/>
                </a:lnTo>
                <a:lnTo>
                  <a:pt x="3829355" y="5715"/>
                </a:lnTo>
                <a:lnTo>
                  <a:pt x="3816020" y="5715"/>
                </a:lnTo>
                <a:lnTo>
                  <a:pt x="3860673" y="31471"/>
                </a:lnTo>
                <a:lnTo>
                  <a:pt x="3739744" y="101270"/>
                </a:lnTo>
                <a:lnTo>
                  <a:pt x="3615309" y="29489"/>
                </a:lnTo>
                <a:lnTo>
                  <a:pt x="3656457" y="5715"/>
                </a:lnTo>
                <a:lnTo>
                  <a:pt x="3643122" y="5715"/>
                </a:lnTo>
                <a:lnTo>
                  <a:pt x="3608604" y="25679"/>
                </a:lnTo>
                <a:lnTo>
                  <a:pt x="3574085" y="5715"/>
                </a:lnTo>
                <a:lnTo>
                  <a:pt x="3560750" y="5715"/>
                </a:lnTo>
                <a:lnTo>
                  <a:pt x="3601974" y="29489"/>
                </a:lnTo>
                <a:lnTo>
                  <a:pt x="3487522" y="95555"/>
                </a:lnTo>
                <a:lnTo>
                  <a:pt x="3376498" y="31471"/>
                </a:lnTo>
                <a:lnTo>
                  <a:pt x="3421152" y="5715"/>
                </a:lnTo>
                <a:lnTo>
                  <a:pt x="3407817" y="5715"/>
                </a:lnTo>
                <a:lnTo>
                  <a:pt x="3369869" y="27661"/>
                </a:lnTo>
                <a:lnTo>
                  <a:pt x="3331845" y="5715"/>
                </a:lnTo>
                <a:lnTo>
                  <a:pt x="3318510" y="5715"/>
                </a:lnTo>
                <a:lnTo>
                  <a:pt x="3363163" y="31471"/>
                </a:lnTo>
                <a:lnTo>
                  <a:pt x="3242234" y="101270"/>
                </a:lnTo>
                <a:lnTo>
                  <a:pt x="3117876" y="29489"/>
                </a:lnTo>
                <a:lnTo>
                  <a:pt x="3159024" y="5715"/>
                </a:lnTo>
                <a:lnTo>
                  <a:pt x="3145689" y="5715"/>
                </a:lnTo>
                <a:lnTo>
                  <a:pt x="3111170" y="25679"/>
                </a:lnTo>
                <a:lnTo>
                  <a:pt x="3076575" y="5715"/>
                </a:lnTo>
                <a:lnTo>
                  <a:pt x="3063240" y="5715"/>
                </a:lnTo>
                <a:lnTo>
                  <a:pt x="3104464" y="29489"/>
                </a:lnTo>
                <a:lnTo>
                  <a:pt x="2990012" y="95555"/>
                </a:lnTo>
                <a:lnTo>
                  <a:pt x="2878989" y="31471"/>
                </a:lnTo>
                <a:lnTo>
                  <a:pt x="2923642" y="5715"/>
                </a:lnTo>
                <a:lnTo>
                  <a:pt x="2910307" y="5715"/>
                </a:lnTo>
                <a:lnTo>
                  <a:pt x="2872359" y="27661"/>
                </a:lnTo>
                <a:lnTo>
                  <a:pt x="2834412" y="5715"/>
                </a:lnTo>
                <a:lnTo>
                  <a:pt x="2821077" y="5715"/>
                </a:lnTo>
                <a:lnTo>
                  <a:pt x="2865730" y="31471"/>
                </a:lnTo>
                <a:lnTo>
                  <a:pt x="2744800" y="101270"/>
                </a:lnTo>
                <a:lnTo>
                  <a:pt x="2620442" y="29489"/>
                </a:lnTo>
                <a:lnTo>
                  <a:pt x="2661514" y="5715"/>
                </a:lnTo>
                <a:lnTo>
                  <a:pt x="2648179" y="5715"/>
                </a:lnTo>
                <a:lnTo>
                  <a:pt x="2613660" y="25679"/>
                </a:lnTo>
                <a:lnTo>
                  <a:pt x="2579142" y="5715"/>
                </a:lnTo>
                <a:lnTo>
                  <a:pt x="2565807" y="5715"/>
                </a:lnTo>
                <a:lnTo>
                  <a:pt x="2607031" y="29489"/>
                </a:lnTo>
                <a:lnTo>
                  <a:pt x="2492578" y="95555"/>
                </a:lnTo>
                <a:lnTo>
                  <a:pt x="2381555" y="31471"/>
                </a:lnTo>
                <a:lnTo>
                  <a:pt x="2426132" y="5715"/>
                </a:lnTo>
                <a:lnTo>
                  <a:pt x="2412797" y="5715"/>
                </a:lnTo>
                <a:lnTo>
                  <a:pt x="2374849" y="27661"/>
                </a:lnTo>
                <a:lnTo>
                  <a:pt x="2336902" y="5715"/>
                </a:lnTo>
                <a:lnTo>
                  <a:pt x="2323567" y="5715"/>
                </a:lnTo>
                <a:lnTo>
                  <a:pt x="2368220" y="31471"/>
                </a:lnTo>
                <a:lnTo>
                  <a:pt x="2247291" y="101270"/>
                </a:lnTo>
                <a:lnTo>
                  <a:pt x="2122932" y="29489"/>
                </a:lnTo>
                <a:lnTo>
                  <a:pt x="2164080" y="5715"/>
                </a:lnTo>
                <a:lnTo>
                  <a:pt x="2150745" y="5715"/>
                </a:lnTo>
                <a:lnTo>
                  <a:pt x="2116227" y="25679"/>
                </a:lnTo>
                <a:lnTo>
                  <a:pt x="2081632" y="5715"/>
                </a:lnTo>
                <a:lnTo>
                  <a:pt x="2068297" y="5715"/>
                </a:lnTo>
                <a:lnTo>
                  <a:pt x="2109521" y="29489"/>
                </a:lnTo>
                <a:lnTo>
                  <a:pt x="1995069" y="95555"/>
                </a:lnTo>
                <a:lnTo>
                  <a:pt x="1884045" y="31471"/>
                </a:lnTo>
                <a:lnTo>
                  <a:pt x="1928698" y="5715"/>
                </a:lnTo>
                <a:lnTo>
                  <a:pt x="1915363" y="5715"/>
                </a:lnTo>
                <a:lnTo>
                  <a:pt x="1877416" y="27661"/>
                </a:lnTo>
                <a:lnTo>
                  <a:pt x="1839392" y="5715"/>
                </a:lnTo>
                <a:lnTo>
                  <a:pt x="1826057" y="5715"/>
                </a:lnTo>
                <a:lnTo>
                  <a:pt x="1870710" y="31471"/>
                </a:lnTo>
                <a:lnTo>
                  <a:pt x="1749781" y="101270"/>
                </a:lnTo>
                <a:lnTo>
                  <a:pt x="1625422" y="29489"/>
                </a:lnTo>
                <a:lnTo>
                  <a:pt x="1666570" y="5715"/>
                </a:lnTo>
                <a:lnTo>
                  <a:pt x="1653235" y="5715"/>
                </a:lnTo>
                <a:lnTo>
                  <a:pt x="1618717" y="25679"/>
                </a:lnTo>
                <a:lnTo>
                  <a:pt x="1584122" y="5715"/>
                </a:lnTo>
                <a:lnTo>
                  <a:pt x="1570787" y="5715"/>
                </a:lnTo>
                <a:lnTo>
                  <a:pt x="1612011" y="29489"/>
                </a:lnTo>
                <a:lnTo>
                  <a:pt x="1497559" y="95555"/>
                </a:lnTo>
                <a:lnTo>
                  <a:pt x="1386535" y="31471"/>
                </a:lnTo>
                <a:lnTo>
                  <a:pt x="1431189" y="5715"/>
                </a:lnTo>
                <a:lnTo>
                  <a:pt x="1417854" y="5715"/>
                </a:lnTo>
                <a:lnTo>
                  <a:pt x="1379906" y="27661"/>
                </a:lnTo>
                <a:lnTo>
                  <a:pt x="1341958" y="5715"/>
                </a:lnTo>
                <a:lnTo>
                  <a:pt x="1328623" y="5715"/>
                </a:lnTo>
                <a:lnTo>
                  <a:pt x="1373276" y="31471"/>
                </a:lnTo>
                <a:lnTo>
                  <a:pt x="1252347" y="101270"/>
                </a:lnTo>
                <a:lnTo>
                  <a:pt x="1127989" y="29489"/>
                </a:lnTo>
                <a:lnTo>
                  <a:pt x="1169060" y="5715"/>
                </a:lnTo>
                <a:lnTo>
                  <a:pt x="1155725" y="5715"/>
                </a:lnTo>
                <a:lnTo>
                  <a:pt x="1121207" y="25679"/>
                </a:lnTo>
                <a:lnTo>
                  <a:pt x="1086688" y="5715"/>
                </a:lnTo>
                <a:lnTo>
                  <a:pt x="1073353" y="5715"/>
                </a:lnTo>
                <a:lnTo>
                  <a:pt x="1114577" y="29489"/>
                </a:lnTo>
                <a:lnTo>
                  <a:pt x="1000125" y="95555"/>
                </a:lnTo>
                <a:lnTo>
                  <a:pt x="889102" y="31471"/>
                </a:lnTo>
                <a:lnTo>
                  <a:pt x="933679" y="5715"/>
                </a:lnTo>
                <a:lnTo>
                  <a:pt x="920344" y="5715"/>
                </a:lnTo>
                <a:lnTo>
                  <a:pt x="882396" y="27661"/>
                </a:lnTo>
                <a:lnTo>
                  <a:pt x="844448" y="5715"/>
                </a:lnTo>
                <a:lnTo>
                  <a:pt x="831113" y="5715"/>
                </a:lnTo>
                <a:lnTo>
                  <a:pt x="875767" y="31471"/>
                </a:lnTo>
                <a:lnTo>
                  <a:pt x="754761" y="101346"/>
                </a:lnTo>
                <a:lnTo>
                  <a:pt x="630403" y="29489"/>
                </a:lnTo>
                <a:lnTo>
                  <a:pt x="671627" y="5715"/>
                </a:lnTo>
                <a:lnTo>
                  <a:pt x="658292" y="5715"/>
                </a:lnTo>
                <a:lnTo>
                  <a:pt x="623697" y="25679"/>
                </a:lnTo>
                <a:lnTo>
                  <a:pt x="589178" y="5715"/>
                </a:lnTo>
                <a:lnTo>
                  <a:pt x="575843" y="5715"/>
                </a:lnTo>
                <a:lnTo>
                  <a:pt x="617068" y="29489"/>
                </a:lnTo>
                <a:lnTo>
                  <a:pt x="502615" y="95555"/>
                </a:lnTo>
                <a:lnTo>
                  <a:pt x="391592" y="31471"/>
                </a:lnTo>
                <a:lnTo>
                  <a:pt x="436245" y="5715"/>
                </a:lnTo>
                <a:lnTo>
                  <a:pt x="422910" y="5715"/>
                </a:lnTo>
                <a:lnTo>
                  <a:pt x="384962" y="27661"/>
                </a:lnTo>
                <a:lnTo>
                  <a:pt x="346939" y="5715"/>
                </a:lnTo>
                <a:lnTo>
                  <a:pt x="333604" y="5715"/>
                </a:lnTo>
                <a:lnTo>
                  <a:pt x="378257" y="31471"/>
                </a:lnTo>
                <a:lnTo>
                  <a:pt x="257327" y="101270"/>
                </a:lnTo>
                <a:lnTo>
                  <a:pt x="132893" y="29489"/>
                </a:lnTo>
                <a:lnTo>
                  <a:pt x="174117" y="5715"/>
                </a:lnTo>
                <a:lnTo>
                  <a:pt x="160782" y="5715"/>
                </a:lnTo>
                <a:lnTo>
                  <a:pt x="126263" y="25679"/>
                </a:lnTo>
                <a:lnTo>
                  <a:pt x="91745" y="5715"/>
                </a:lnTo>
                <a:lnTo>
                  <a:pt x="78334" y="5715"/>
                </a:lnTo>
                <a:lnTo>
                  <a:pt x="119558" y="29489"/>
                </a:lnTo>
                <a:lnTo>
                  <a:pt x="5715" y="95250"/>
                </a:lnTo>
                <a:lnTo>
                  <a:pt x="5715" y="103632"/>
                </a:lnTo>
                <a:lnTo>
                  <a:pt x="129464" y="175108"/>
                </a:lnTo>
                <a:lnTo>
                  <a:pt x="8534" y="244907"/>
                </a:lnTo>
                <a:lnTo>
                  <a:pt x="5715" y="243307"/>
                </a:lnTo>
                <a:lnTo>
                  <a:pt x="5715" y="254279"/>
                </a:lnTo>
                <a:lnTo>
                  <a:pt x="8534" y="252679"/>
                </a:lnTo>
                <a:lnTo>
                  <a:pt x="119558" y="316763"/>
                </a:lnTo>
                <a:lnTo>
                  <a:pt x="5715" y="382448"/>
                </a:lnTo>
                <a:lnTo>
                  <a:pt x="5715" y="390830"/>
                </a:lnTo>
                <a:lnTo>
                  <a:pt x="129540" y="462305"/>
                </a:lnTo>
                <a:lnTo>
                  <a:pt x="8534" y="532181"/>
                </a:lnTo>
                <a:lnTo>
                  <a:pt x="5715" y="530504"/>
                </a:lnTo>
                <a:lnTo>
                  <a:pt x="5715" y="541477"/>
                </a:lnTo>
                <a:lnTo>
                  <a:pt x="8534" y="539877"/>
                </a:lnTo>
                <a:lnTo>
                  <a:pt x="119558" y="603961"/>
                </a:lnTo>
                <a:lnTo>
                  <a:pt x="5715" y="669722"/>
                </a:lnTo>
                <a:lnTo>
                  <a:pt x="5715" y="678104"/>
                </a:lnTo>
                <a:lnTo>
                  <a:pt x="129540" y="749579"/>
                </a:lnTo>
                <a:lnTo>
                  <a:pt x="8611" y="819379"/>
                </a:lnTo>
                <a:lnTo>
                  <a:pt x="5715" y="817702"/>
                </a:lnTo>
                <a:lnTo>
                  <a:pt x="5715" y="828675"/>
                </a:lnTo>
                <a:lnTo>
                  <a:pt x="8534" y="826999"/>
                </a:lnTo>
                <a:lnTo>
                  <a:pt x="119558" y="891083"/>
                </a:lnTo>
                <a:lnTo>
                  <a:pt x="5715" y="956920"/>
                </a:lnTo>
                <a:lnTo>
                  <a:pt x="5715" y="965302"/>
                </a:lnTo>
                <a:lnTo>
                  <a:pt x="129540" y="1036777"/>
                </a:lnTo>
                <a:lnTo>
                  <a:pt x="8611" y="1106576"/>
                </a:lnTo>
                <a:lnTo>
                  <a:pt x="5715" y="1104976"/>
                </a:lnTo>
                <a:lnTo>
                  <a:pt x="5715" y="1115949"/>
                </a:lnTo>
                <a:lnTo>
                  <a:pt x="8534" y="1114273"/>
                </a:lnTo>
                <a:lnTo>
                  <a:pt x="119558" y="1178357"/>
                </a:lnTo>
                <a:lnTo>
                  <a:pt x="5715" y="1244117"/>
                </a:lnTo>
                <a:lnTo>
                  <a:pt x="5715" y="1252499"/>
                </a:lnTo>
                <a:lnTo>
                  <a:pt x="129540" y="1323975"/>
                </a:lnTo>
                <a:lnTo>
                  <a:pt x="8611" y="1393774"/>
                </a:lnTo>
                <a:lnTo>
                  <a:pt x="5715" y="1392174"/>
                </a:lnTo>
                <a:lnTo>
                  <a:pt x="5715" y="1403147"/>
                </a:lnTo>
                <a:lnTo>
                  <a:pt x="8534" y="1401547"/>
                </a:lnTo>
                <a:lnTo>
                  <a:pt x="119558" y="1465631"/>
                </a:lnTo>
                <a:lnTo>
                  <a:pt x="5715" y="1531391"/>
                </a:lnTo>
                <a:lnTo>
                  <a:pt x="5715" y="1539774"/>
                </a:lnTo>
                <a:lnTo>
                  <a:pt x="129540" y="1611249"/>
                </a:lnTo>
                <a:lnTo>
                  <a:pt x="8611" y="1681048"/>
                </a:lnTo>
                <a:lnTo>
                  <a:pt x="5715" y="1679372"/>
                </a:lnTo>
                <a:lnTo>
                  <a:pt x="5715" y="1690345"/>
                </a:lnTo>
                <a:lnTo>
                  <a:pt x="8534" y="1688668"/>
                </a:lnTo>
                <a:lnTo>
                  <a:pt x="119558" y="1752752"/>
                </a:lnTo>
                <a:lnTo>
                  <a:pt x="5715" y="1818589"/>
                </a:lnTo>
                <a:lnTo>
                  <a:pt x="5715" y="1826971"/>
                </a:lnTo>
                <a:lnTo>
                  <a:pt x="129540" y="1898447"/>
                </a:lnTo>
                <a:lnTo>
                  <a:pt x="8611" y="1968246"/>
                </a:lnTo>
                <a:lnTo>
                  <a:pt x="5715" y="1966646"/>
                </a:lnTo>
                <a:lnTo>
                  <a:pt x="5715" y="1977619"/>
                </a:lnTo>
                <a:lnTo>
                  <a:pt x="8534" y="1975942"/>
                </a:lnTo>
                <a:lnTo>
                  <a:pt x="119558" y="2040026"/>
                </a:lnTo>
                <a:lnTo>
                  <a:pt x="5715" y="2105787"/>
                </a:lnTo>
                <a:lnTo>
                  <a:pt x="5715" y="2114169"/>
                </a:lnTo>
                <a:lnTo>
                  <a:pt x="129540" y="2185645"/>
                </a:lnTo>
                <a:lnTo>
                  <a:pt x="8611" y="2255444"/>
                </a:lnTo>
                <a:lnTo>
                  <a:pt x="5715" y="2253844"/>
                </a:lnTo>
                <a:lnTo>
                  <a:pt x="5715" y="2264817"/>
                </a:lnTo>
                <a:lnTo>
                  <a:pt x="8534" y="2263140"/>
                </a:lnTo>
                <a:lnTo>
                  <a:pt x="119558" y="2327224"/>
                </a:lnTo>
                <a:lnTo>
                  <a:pt x="5715" y="2393061"/>
                </a:lnTo>
                <a:lnTo>
                  <a:pt x="5715" y="2401443"/>
                </a:lnTo>
                <a:lnTo>
                  <a:pt x="129540" y="2472919"/>
                </a:lnTo>
                <a:lnTo>
                  <a:pt x="8611" y="2542718"/>
                </a:lnTo>
                <a:lnTo>
                  <a:pt x="5715" y="2541042"/>
                </a:lnTo>
                <a:lnTo>
                  <a:pt x="5715" y="2552014"/>
                </a:lnTo>
                <a:lnTo>
                  <a:pt x="8534" y="2550414"/>
                </a:lnTo>
                <a:lnTo>
                  <a:pt x="119558" y="2614498"/>
                </a:lnTo>
                <a:lnTo>
                  <a:pt x="5715" y="2680259"/>
                </a:lnTo>
                <a:lnTo>
                  <a:pt x="5715" y="2688641"/>
                </a:lnTo>
                <a:lnTo>
                  <a:pt x="129464" y="2760117"/>
                </a:lnTo>
                <a:lnTo>
                  <a:pt x="8534" y="2829916"/>
                </a:lnTo>
                <a:lnTo>
                  <a:pt x="5715" y="2828316"/>
                </a:lnTo>
                <a:lnTo>
                  <a:pt x="5715" y="2839288"/>
                </a:lnTo>
                <a:lnTo>
                  <a:pt x="8534" y="2837612"/>
                </a:lnTo>
                <a:lnTo>
                  <a:pt x="119558" y="2901696"/>
                </a:lnTo>
                <a:lnTo>
                  <a:pt x="5715" y="2967457"/>
                </a:lnTo>
                <a:lnTo>
                  <a:pt x="5715" y="2975839"/>
                </a:lnTo>
                <a:lnTo>
                  <a:pt x="129464" y="3047314"/>
                </a:lnTo>
                <a:lnTo>
                  <a:pt x="8534" y="3117114"/>
                </a:lnTo>
                <a:lnTo>
                  <a:pt x="5715" y="3115513"/>
                </a:lnTo>
                <a:lnTo>
                  <a:pt x="5715" y="3126486"/>
                </a:lnTo>
                <a:lnTo>
                  <a:pt x="8534" y="3124886"/>
                </a:lnTo>
                <a:lnTo>
                  <a:pt x="119558" y="3188970"/>
                </a:lnTo>
                <a:lnTo>
                  <a:pt x="5715" y="3254731"/>
                </a:lnTo>
                <a:lnTo>
                  <a:pt x="5715" y="3263113"/>
                </a:lnTo>
                <a:lnTo>
                  <a:pt x="129540" y="3334588"/>
                </a:lnTo>
                <a:lnTo>
                  <a:pt x="8611" y="3404387"/>
                </a:lnTo>
                <a:lnTo>
                  <a:pt x="5715" y="3402711"/>
                </a:lnTo>
                <a:lnTo>
                  <a:pt x="5715" y="3413684"/>
                </a:lnTo>
                <a:lnTo>
                  <a:pt x="8534" y="3412007"/>
                </a:lnTo>
                <a:lnTo>
                  <a:pt x="119558" y="3476092"/>
                </a:lnTo>
                <a:lnTo>
                  <a:pt x="5715" y="3541929"/>
                </a:lnTo>
                <a:lnTo>
                  <a:pt x="5715" y="3550311"/>
                </a:lnTo>
                <a:lnTo>
                  <a:pt x="129464" y="3621786"/>
                </a:lnTo>
                <a:lnTo>
                  <a:pt x="8534" y="3691585"/>
                </a:lnTo>
                <a:lnTo>
                  <a:pt x="5715" y="3689985"/>
                </a:lnTo>
                <a:lnTo>
                  <a:pt x="5715" y="3700958"/>
                </a:lnTo>
                <a:lnTo>
                  <a:pt x="8534" y="3699358"/>
                </a:lnTo>
                <a:lnTo>
                  <a:pt x="119558" y="3763442"/>
                </a:lnTo>
                <a:lnTo>
                  <a:pt x="5715" y="3829126"/>
                </a:lnTo>
                <a:lnTo>
                  <a:pt x="5715" y="3837508"/>
                </a:lnTo>
                <a:lnTo>
                  <a:pt x="129540" y="3908984"/>
                </a:lnTo>
                <a:lnTo>
                  <a:pt x="8611" y="3978783"/>
                </a:lnTo>
                <a:lnTo>
                  <a:pt x="5715" y="3977183"/>
                </a:lnTo>
                <a:lnTo>
                  <a:pt x="5715" y="3988156"/>
                </a:lnTo>
                <a:lnTo>
                  <a:pt x="8534" y="3986479"/>
                </a:lnTo>
                <a:lnTo>
                  <a:pt x="119558" y="4050564"/>
                </a:lnTo>
                <a:lnTo>
                  <a:pt x="5715" y="4116400"/>
                </a:lnTo>
                <a:lnTo>
                  <a:pt x="5715" y="4124782"/>
                </a:lnTo>
                <a:lnTo>
                  <a:pt x="129540" y="4196258"/>
                </a:lnTo>
                <a:lnTo>
                  <a:pt x="8534" y="4266057"/>
                </a:lnTo>
                <a:lnTo>
                  <a:pt x="5715" y="4264457"/>
                </a:lnTo>
                <a:lnTo>
                  <a:pt x="5715" y="4275430"/>
                </a:lnTo>
                <a:lnTo>
                  <a:pt x="8534" y="4273830"/>
                </a:lnTo>
                <a:lnTo>
                  <a:pt x="119558" y="4337914"/>
                </a:lnTo>
                <a:lnTo>
                  <a:pt x="5715" y="4403598"/>
                </a:lnTo>
                <a:lnTo>
                  <a:pt x="5715" y="4411980"/>
                </a:lnTo>
                <a:lnTo>
                  <a:pt x="129464" y="4483456"/>
                </a:lnTo>
                <a:lnTo>
                  <a:pt x="8534" y="4553255"/>
                </a:lnTo>
                <a:lnTo>
                  <a:pt x="5715" y="4551655"/>
                </a:lnTo>
                <a:lnTo>
                  <a:pt x="5715" y="4562628"/>
                </a:lnTo>
                <a:lnTo>
                  <a:pt x="8534" y="4560951"/>
                </a:lnTo>
                <a:lnTo>
                  <a:pt x="119558" y="4625036"/>
                </a:lnTo>
                <a:lnTo>
                  <a:pt x="5715" y="4690796"/>
                </a:lnTo>
                <a:lnTo>
                  <a:pt x="5715" y="4699178"/>
                </a:lnTo>
                <a:lnTo>
                  <a:pt x="129540" y="4770654"/>
                </a:lnTo>
                <a:lnTo>
                  <a:pt x="8611" y="4840453"/>
                </a:lnTo>
                <a:lnTo>
                  <a:pt x="5715" y="4838853"/>
                </a:lnTo>
                <a:lnTo>
                  <a:pt x="5715" y="4849826"/>
                </a:lnTo>
                <a:lnTo>
                  <a:pt x="8534" y="4848149"/>
                </a:lnTo>
                <a:lnTo>
                  <a:pt x="119558" y="4912233"/>
                </a:lnTo>
                <a:lnTo>
                  <a:pt x="5715" y="4978070"/>
                </a:lnTo>
                <a:lnTo>
                  <a:pt x="5715" y="4986452"/>
                </a:lnTo>
                <a:lnTo>
                  <a:pt x="129540" y="5057928"/>
                </a:lnTo>
                <a:lnTo>
                  <a:pt x="8611" y="5127727"/>
                </a:lnTo>
                <a:lnTo>
                  <a:pt x="5715" y="5126051"/>
                </a:lnTo>
                <a:lnTo>
                  <a:pt x="5715" y="5137023"/>
                </a:lnTo>
                <a:lnTo>
                  <a:pt x="8534" y="5135347"/>
                </a:lnTo>
                <a:lnTo>
                  <a:pt x="119558" y="5199431"/>
                </a:lnTo>
                <a:lnTo>
                  <a:pt x="5715" y="5265268"/>
                </a:lnTo>
                <a:lnTo>
                  <a:pt x="5715" y="5273650"/>
                </a:lnTo>
                <a:lnTo>
                  <a:pt x="129464" y="5345126"/>
                </a:lnTo>
                <a:lnTo>
                  <a:pt x="8534" y="5414925"/>
                </a:lnTo>
                <a:lnTo>
                  <a:pt x="5715" y="5413324"/>
                </a:lnTo>
                <a:lnTo>
                  <a:pt x="5715" y="5424297"/>
                </a:lnTo>
                <a:lnTo>
                  <a:pt x="8534" y="5422697"/>
                </a:lnTo>
                <a:lnTo>
                  <a:pt x="119558" y="5486781"/>
                </a:lnTo>
                <a:lnTo>
                  <a:pt x="5715" y="5552466"/>
                </a:lnTo>
                <a:lnTo>
                  <a:pt x="5715" y="5560848"/>
                </a:lnTo>
                <a:lnTo>
                  <a:pt x="129540" y="5632323"/>
                </a:lnTo>
                <a:lnTo>
                  <a:pt x="8611" y="5702122"/>
                </a:lnTo>
                <a:lnTo>
                  <a:pt x="5715" y="5700522"/>
                </a:lnTo>
                <a:lnTo>
                  <a:pt x="5715" y="5711495"/>
                </a:lnTo>
                <a:lnTo>
                  <a:pt x="8534" y="5709819"/>
                </a:lnTo>
                <a:lnTo>
                  <a:pt x="119558" y="5773903"/>
                </a:lnTo>
                <a:lnTo>
                  <a:pt x="5715" y="5839740"/>
                </a:lnTo>
                <a:lnTo>
                  <a:pt x="5715" y="5848121"/>
                </a:lnTo>
                <a:lnTo>
                  <a:pt x="129464" y="5919597"/>
                </a:lnTo>
                <a:lnTo>
                  <a:pt x="8534" y="5989397"/>
                </a:lnTo>
                <a:lnTo>
                  <a:pt x="5715" y="5987796"/>
                </a:lnTo>
                <a:lnTo>
                  <a:pt x="5715" y="5998769"/>
                </a:lnTo>
                <a:lnTo>
                  <a:pt x="8534" y="5997169"/>
                </a:lnTo>
                <a:lnTo>
                  <a:pt x="119558" y="6061253"/>
                </a:lnTo>
                <a:lnTo>
                  <a:pt x="5715" y="6126937"/>
                </a:lnTo>
                <a:lnTo>
                  <a:pt x="5715" y="6135319"/>
                </a:lnTo>
                <a:lnTo>
                  <a:pt x="129464" y="6206795"/>
                </a:lnTo>
                <a:lnTo>
                  <a:pt x="8534" y="6276594"/>
                </a:lnTo>
                <a:lnTo>
                  <a:pt x="5715" y="6274994"/>
                </a:lnTo>
                <a:lnTo>
                  <a:pt x="5715" y="6285967"/>
                </a:lnTo>
                <a:lnTo>
                  <a:pt x="8534" y="6284291"/>
                </a:lnTo>
                <a:lnTo>
                  <a:pt x="119558" y="6348375"/>
                </a:lnTo>
                <a:lnTo>
                  <a:pt x="5715" y="6414135"/>
                </a:lnTo>
                <a:lnTo>
                  <a:pt x="5715" y="6422517"/>
                </a:lnTo>
                <a:lnTo>
                  <a:pt x="129540" y="6493993"/>
                </a:lnTo>
                <a:lnTo>
                  <a:pt x="8611" y="6563792"/>
                </a:lnTo>
                <a:lnTo>
                  <a:pt x="5715" y="6562192"/>
                </a:lnTo>
                <a:lnTo>
                  <a:pt x="5715" y="6573165"/>
                </a:lnTo>
                <a:lnTo>
                  <a:pt x="8534" y="6571488"/>
                </a:lnTo>
                <a:lnTo>
                  <a:pt x="119558" y="6635572"/>
                </a:lnTo>
                <a:lnTo>
                  <a:pt x="5715" y="6701409"/>
                </a:lnTo>
                <a:lnTo>
                  <a:pt x="5715" y="6709791"/>
                </a:lnTo>
                <a:lnTo>
                  <a:pt x="129464" y="6781267"/>
                </a:lnTo>
                <a:lnTo>
                  <a:pt x="8534" y="6851066"/>
                </a:lnTo>
                <a:lnTo>
                  <a:pt x="5715" y="6849390"/>
                </a:lnTo>
                <a:lnTo>
                  <a:pt x="5715" y="6860362"/>
                </a:lnTo>
                <a:lnTo>
                  <a:pt x="8534" y="6858686"/>
                </a:lnTo>
                <a:lnTo>
                  <a:pt x="17145" y="6863715"/>
                </a:lnTo>
                <a:lnTo>
                  <a:pt x="30480" y="6863715"/>
                </a:lnTo>
                <a:lnTo>
                  <a:pt x="15240" y="6854952"/>
                </a:lnTo>
                <a:lnTo>
                  <a:pt x="136169" y="6785153"/>
                </a:lnTo>
                <a:lnTo>
                  <a:pt x="247193" y="6849237"/>
                </a:lnTo>
                <a:lnTo>
                  <a:pt x="222047" y="6863792"/>
                </a:lnTo>
                <a:lnTo>
                  <a:pt x="235382" y="6863792"/>
                </a:lnTo>
                <a:lnTo>
                  <a:pt x="253822" y="6853123"/>
                </a:lnTo>
                <a:lnTo>
                  <a:pt x="272263" y="6863792"/>
                </a:lnTo>
                <a:lnTo>
                  <a:pt x="285598" y="6863792"/>
                </a:lnTo>
                <a:lnTo>
                  <a:pt x="260452" y="6849237"/>
                </a:lnTo>
                <a:lnTo>
                  <a:pt x="374904" y="6783172"/>
                </a:lnTo>
                <a:lnTo>
                  <a:pt x="499262" y="6854952"/>
                </a:lnTo>
                <a:lnTo>
                  <a:pt x="484022" y="6863715"/>
                </a:lnTo>
                <a:lnTo>
                  <a:pt x="497357" y="6863715"/>
                </a:lnTo>
                <a:lnTo>
                  <a:pt x="505892" y="6858762"/>
                </a:lnTo>
                <a:lnTo>
                  <a:pt x="514426" y="6863715"/>
                </a:lnTo>
                <a:lnTo>
                  <a:pt x="527761" y="6863715"/>
                </a:lnTo>
                <a:lnTo>
                  <a:pt x="512521" y="6854952"/>
                </a:lnTo>
                <a:lnTo>
                  <a:pt x="633451" y="6785153"/>
                </a:lnTo>
                <a:lnTo>
                  <a:pt x="744474" y="6849237"/>
                </a:lnTo>
                <a:lnTo>
                  <a:pt x="719328" y="6863792"/>
                </a:lnTo>
                <a:lnTo>
                  <a:pt x="732663" y="6863792"/>
                </a:lnTo>
                <a:lnTo>
                  <a:pt x="751180" y="6853123"/>
                </a:lnTo>
                <a:lnTo>
                  <a:pt x="769696" y="6863792"/>
                </a:lnTo>
                <a:lnTo>
                  <a:pt x="783031" y="6863792"/>
                </a:lnTo>
                <a:lnTo>
                  <a:pt x="757885" y="6849237"/>
                </a:lnTo>
                <a:lnTo>
                  <a:pt x="872338" y="6783172"/>
                </a:lnTo>
                <a:lnTo>
                  <a:pt x="996696" y="6854952"/>
                </a:lnTo>
                <a:lnTo>
                  <a:pt x="981456" y="6863715"/>
                </a:lnTo>
                <a:lnTo>
                  <a:pt x="994791" y="6863715"/>
                </a:lnTo>
                <a:lnTo>
                  <a:pt x="1003325" y="6858762"/>
                </a:lnTo>
                <a:lnTo>
                  <a:pt x="1011860" y="6863715"/>
                </a:lnTo>
                <a:lnTo>
                  <a:pt x="1025195" y="6863715"/>
                </a:lnTo>
                <a:lnTo>
                  <a:pt x="1009955" y="6854952"/>
                </a:lnTo>
                <a:lnTo>
                  <a:pt x="1130884" y="6785153"/>
                </a:lnTo>
                <a:lnTo>
                  <a:pt x="1241908" y="6849237"/>
                </a:lnTo>
                <a:lnTo>
                  <a:pt x="1216762" y="6863792"/>
                </a:lnTo>
                <a:lnTo>
                  <a:pt x="1230097" y="6863792"/>
                </a:lnTo>
                <a:lnTo>
                  <a:pt x="1248537" y="6853123"/>
                </a:lnTo>
                <a:lnTo>
                  <a:pt x="1266977" y="6863792"/>
                </a:lnTo>
                <a:lnTo>
                  <a:pt x="1280312" y="6863792"/>
                </a:lnTo>
                <a:lnTo>
                  <a:pt x="1255166" y="6849237"/>
                </a:lnTo>
                <a:lnTo>
                  <a:pt x="1369619" y="6783172"/>
                </a:lnTo>
                <a:lnTo>
                  <a:pt x="1493977" y="6854952"/>
                </a:lnTo>
                <a:lnTo>
                  <a:pt x="1478814" y="6863715"/>
                </a:lnTo>
                <a:lnTo>
                  <a:pt x="1492149" y="6863715"/>
                </a:lnTo>
                <a:lnTo>
                  <a:pt x="1500683" y="6858762"/>
                </a:lnTo>
                <a:lnTo>
                  <a:pt x="1509217" y="6863715"/>
                </a:lnTo>
                <a:lnTo>
                  <a:pt x="1522552" y="6863715"/>
                </a:lnTo>
                <a:lnTo>
                  <a:pt x="1507389" y="6854952"/>
                </a:lnTo>
                <a:lnTo>
                  <a:pt x="1628318" y="6785153"/>
                </a:lnTo>
                <a:lnTo>
                  <a:pt x="1739341" y="6849237"/>
                </a:lnTo>
                <a:lnTo>
                  <a:pt x="1714195" y="6863792"/>
                </a:lnTo>
                <a:lnTo>
                  <a:pt x="1727835" y="6863792"/>
                </a:lnTo>
                <a:lnTo>
                  <a:pt x="1746352" y="6853123"/>
                </a:lnTo>
                <a:lnTo>
                  <a:pt x="1764868" y="6863792"/>
                </a:lnTo>
                <a:lnTo>
                  <a:pt x="1778203" y="6863792"/>
                </a:lnTo>
                <a:lnTo>
                  <a:pt x="1753057" y="6849237"/>
                </a:lnTo>
                <a:lnTo>
                  <a:pt x="1867510" y="6783172"/>
                </a:lnTo>
                <a:lnTo>
                  <a:pt x="1991868" y="6854952"/>
                </a:lnTo>
                <a:lnTo>
                  <a:pt x="1976628" y="6863715"/>
                </a:lnTo>
                <a:lnTo>
                  <a:pt x="1989963" y="6863715"/>
                </a:lnTo>
                <a:lnTo>
                  <a:pt x="1998497" y="6858762"/>
                </a:lnTo>
                <a:lnTo>
                  <a:pt x="2007032" y="6863715"/>
                </a:lnTo>
                <a:lnTo>
                  <a:pt x="2020367" y="6863715"/>
                </a:lnTo>
                <a:lnTo>
                  <a:pt x="2005127" y="6854952"/>
                </a:lnTo>
                <a:lnTo>
                  <a:pt x="2126056" y="6785153"/>
                </a:lnTo>
                <a:lnTo>
                  <a:pt x="2237080" y="6849237"/>
                </a:lnTo>
                <a:lnTo>
                  <a:pt x="2211934" y="6863792"/>
                </a:lnTo>
                <a:lnTo>
                  <a:pt x="2225269" y="6863792"/>
                </a:lnTo>
                <a:lnTo>
                  <a:pt x="2243709" y="6853123"/>
                </a:lnTo>
                <a:lnTo>
                  <a:pt x="2262149" y="6863792"/>
                </a:lnTo>
                <a:lnTo>
                  <a:pt x="2275484" y="6863792"/>
                </a:lnTo>
                <a:lnTo>
                  <a:pt x="2250339" y="6849237"/>
                </a:lnTo>
                <a:lnTo>
                  <a:pt x="2364791" y="6783172"/>
                </a:lnTo>
                <a:lnTo>
                  <a:pt x="2489149" y="6854952"/>
                </a:lnTo>
                <a:lnTo>
                  <a:pt x="2473986" y="6863715"/>
                </a:lnTo>
                <a:lnTo>
                  <a:pt x="2487321" y="6863715"/>
                </a:lnTo>
                <a:lnTo>
                  <a:pt x="2495855" y="6858762"/>
                </a:lnTo>
                <a:lnTo>
                  <a:pt x="2504389" y="6863715"/>
                </a:lnTo>
                <a:lnTo>
                  <a:pt x="2517724" y="6863715"/>
                </a:lnTo>
                <a:lnTo>
                  <a:pt x="2502561" y="6854952"/>
                </a:lnTo>
                <a:lnTo>
                  <a:pt x="2623490" y="6785077"/>
                </a:lnTo>
                <a:lnTo>
                  <a:pt x="2734513" y="6849161"/>
                </a:lnTo>
                <a:lnTo>
                  <a:pt x="2709367" y="6863715"/>
                </a:lnTo>
                <a:lnTo>
                  <a:pt x="2722702" y="6863715"/>
                </a:lnTo>
                <a:lnTo>
                  <a:pt x="2741143" y="6853047"/>
                </a:lnTo>
                <a:lnTo>
                  <a:pt x="2759583" y="6863715"/>
                </a:lnTo>
                <a:lnTo>
                  <a:pt x="2772918" y="6863715"/>
                </a:lnTo>
                <a:lnTo>
                  <a:pt x="2747772" y="6849161"/>
                </a:lnTo>
                <a:lnTo>
                  <a:pt x="2862224" y="6783096"/>
                </a:lnTo>
                <a:lnTo>
                  <a:pt x="2986583" y="6854876"/>
                </a:lnTo>
                <a:lnTo>
                  <a:pt x="2971343" y="6863639"/>
                </a:lnTo>
                <a:lnTo>
                  <a:pt x="2984678" y="6863639"/>
                </a:lnTo>
                <a:lnTo>
                  <a:pt x="2993212" y="6858686"/>
                </a:lnTo>
                <a:lnTo>
                  <a:pt x="3001747" y="6863639"/>
                </a:lnTo>
                <a:lnTo>
                  <a:pt x="3015082" y="6863639"/>
                </a:lnTo>
                <a:lnTo>
                  <a:pt x="2999842" y="6854876"/>
                </a:lnTo>
                <a:lnTo>
                  <a:pt x="3120771" y="6785077"/>
                </a:lnTo>
                <a:lnTo>
                  <a:pt x="3231794" y="6849161"/>
                </a:lnTo>
                <a:lnTo>
                  <a:pt x="3206649" y="6863715"/>
                </a:lnTo>
                <a:lnTo>
                  <a:pt x="3219984" y="6863715"/>
                </a:lnTo>
                <a:lnTo>
                  <a:pt x="3238424" y="6853047"/>
                </a:lnTo>
                <a:lnTo>
                  <a:pt x="3256864" y="6863715"/>
                </a:lnTo>
                <a:lnTo>
                  <a:pt x="3270199" y="6863715"/>
                </a:lnTo>
                <a:lnTo>
                  <a:pt x="3245053" y="6849161"/>
                </a:lnTo>
                <a:lnTo>
                  <a:pt x="3359506" y="6783096"/>
                </a:lnTo>
                <a:lnTo>
                  <a:pt x="3483864" y="6854876"/>
                </a:lnTo>
                <a:lnTo>
                  <a:pt x="3469005" y="6863715"/>
                </a:lnTo>
                <a:lnTo>
                  <a:pt x="3482340" y="6863715"/>
                </a:lnTo>
                <a:lnTo>
                  <a:pt x="3490874" y="6858762"/>
                </a:lnTo>
                <a:lnTo>
                  <a:pt x="3499409" y="6863715"/>
                </a:lnTo>
                <a:lnTo>
                  <a:pt x="3512744" y="6863715"/>
                </a:lnTo>
                <a:lnTo>
                  <a:pt x="3497580" y="6854952"/>
                </a:lnTo>
                <a:lnTo>
                  <a:pt x="3618509" y="6785153"/>
                </a:lnTo>
                <a:lnTo>
                  <a:pt x="3729533" y="6849237"/>
                </a:lnTo>
                <a:lnTo>
                  <a:pt x="3704387" y="6863792"/>
                </a:lnTo>
                <a:lnTo>
                  <a:pt x="3717722" y="6863792"/>
                </a:lnTo>
                <a:lnTo>
                  <a:pt x="3736239" y="6853123"/>
                </a:lnTo>
                <a:lnTo>
                  <a:pt x="3754755" y="6863792"/>
                </a:lnTo>
                <a:lnTo>
                  <a:pt x="3768090" y="6863792"/>
                </a:lnTo>
                <a:lnTo>
                  <a:pt x="3742944" y="6849237"/>
                </a:lnTo>
                <a:lnTo>
                  <a:pt x="3857397" y="6783172"/>
                </a:lnTo>
                <a:lnTo>
                  <a:pt x="3981755" y="6854952"/>
                </a:lnTo>
                <a:lnTo>
                  <a:pt x="3966515" y="6863715"/>
                </a:lnTo>
                <a:lnTo>
                  <a:pt x="3979850" y="6863715"/>
                </a:lnTo>
                <a:lnTo>
                  <a:pt x="3988384" y="6858762"/>
                </a:lnTo>
                <a:lnTo>
                  <a:pt x="3996919" y="6863715"/>
                </a:lnTo>
                <a:lnTo>
                  <a:pt x="4010254" y="6863715"/>
                </a:lnTo>
                <a:lnTo>
                  <a:pt x="3995014" y="6854952"/>
                </a:lnTo>
                <a:lnTo>
                  <a:pt x="4115943" y="6785153"/>
                </a:lnTo>
                <a:lnTo>
                  <a:pt x="4226966" y="6849237"/>
                </a:lnTo>
                <a:lnTo>
                  <a:pt x="4201821" y="6863792"/>
                </a:lnTo>
                <a:lnTo>
                  <a:pt x="4215156" y="6863792"/>
                </a:lnTo>
                <a:lnTo>
                  <a:pt x="4233596" y="6853123"/>
                </a:lnTo>
                <a:lnTo>
                  <a:pt x="4252037" y="6863792"/>
                </a:lnTo>
                <a:lnTo>
                  <a:pt x="4265372" y="6863792"/>
                </a:lnTo>
                <a:lnTo>
                  <a:pt x="4240226" y="6849237"/>
                </a:lnTo>
                <a:lnTo>
                  <a:pt x="4354678" y="6783172"/>
                </a:lnTo>
                <a:lnTo>
                  <a:pt x="4479036" y="6854952"/>
                </a:lnTo>
                <a:lnTo>
                  <a:pt x="4463872" y="6863715"/>
                </a:lnTo>
                <a:lnTo>
                  <a:pt x="4477207" y="6863715"/>
                </a:lnTo>
                <a:lnTo>
                  <a:pt x="4485742" y="6858762"/>
                </a:lnTo>
                <a:lnTo>
                  <a:pt x="4494276" y="6863715"/>
                </a:lnTo>
                <a:lnTo>
                  <a:pt x="4507611" y="6863715"/>
                </a:lnTo>
                <a:lnTo>
                  <a:pt x="4492371" y="6854952"/>
                </a:lnTo>
                <a:lnTo>
                  <a:pt x="4613301" y="6785153"/>
                </a:lnTo>
                <a:lnTo>
                  <a:pt x="4724324" y="6849237"/>
                </a:lnTo>
                <a:lnTo>
                  <a:pt x="4699178" y="6863792"/>
                </a:lnTo>
                <a:lnTo>
                  <a:pt x="4712513" y="6863792"/>
                </a:lnTo>
                <a:lnTo>
                  <a:pt x="4731030" y="6853123"/>
                </a:lnTo>
                <a:lnTo>
                  <a:pt x="4749546" y="6863792"/>
                </a:lnTo>
                <a:lnTo>
                  <a:pt x="4762881" y="6863792"/>
                </a:lnTo>
                <a:lnTo>
                  <a:pt x="4737735" y="6849237"/>
                </a:lnTo>
                <a:lnTo>
                  <a:pt x="4852188" y="6783172"/>
                </a:lnTo>
                <a:lnTo>
                  <a:pt x="4976546" y="6854952"/>
                </a:lnTo>
                <a:lnTo>
                  <a:pt x="4961306" y="6863715"/>
                </a:lnTo>
                <a:lnTo>
                  <a:pt x="4974641" y="6863715"/>
                </a:lnTo>
                <a:lnTo>
                  <a:pt x="4983176" y="6858762"/>
                </a:lnTo>
                <a:lnTo>
                  <a:pt x="4991710" y="6863715"/>
                </a:lnTo>
                <a:lnTo>
                  <a:pt x="5005045" y="6863715"/>
                </a:lnTo>
                <a:lnTo>
                  <a:pt x="4989805" y="6854952"/>
                </a:lnTo>
                <a:lnTo>
                  <a:pt x="5110734" y="6785153"/>
                </a:lnTo>
                <a:lnTo>
                  <a:pt x="5221758" y="6849237"/>
                </a:lnTo>
                <a:lnTo>
                  <a:pt x="5196611" y="6863792"/>
                </a:lnTo>
                <a:lnTo>
                  <a:pt x="5210175" y="6863792"/>
                </a:lnTo>
                <a:lnTo>
                  <a:pt x="5228616" y="6853123"/>
                </a:lnTo>
                <a:lnTo>
                  <a:pt x="5247056" y="6863792"/>
                </a:lnTo>
                <a:lnTo>
                  <a:pt x="5260391" y="6863792"/>
                </a:lnTo>
                <a:lnTo>
                  <a:pt x="5235245" y="6849237"/>
                </a:lnTo>
                <a:lnTo>
                  <a:pt x="5349697" y="6783172"/>
                </a:lnTo>
                <a:lnTo>
                  <a:pt x="5474056" y="6854952"/>
                </a:lnTo>
                <a:lnTo>
                  <a:pt x="5458816" y="6863715"/>
                </a:lnTo>
                <a:lnTo>
                  <a:pt x="5472151" y="6863715"/>
                </a:lnTo>
                <a:lnTo>
                  <a:pt x="5480685" y="6858762"/>
                </a:lnTo>
                <a:lnTo>
                  <a:pt x="5489220" y="6863715"/>
                </a:lnTo>
                <a:lnTo>
                  <a:pt x="5502555" y="6863715"/>
                </a:lnTo>
                <a:lnTo>
                  <a:pt x="5487391" y="6854952"/>
                </a:lnTo>
                <a:lnTo>
                  <a:pt x="5608320" y="6785153"/>
                </a:lnTo>
                <a:lnTo>
                  <a:pt x="5719344" y="6849237"/>
                </a:lnTo>
                <a:lnTo>
                  <a:pt x="5694198" y="6863792"/>
                </a:lnTo>
                <a:lnTo>
                  <a:pt x="5707533" y="6863792"/>
                </a:lnTo>
                <a:lnTo>
                  <a:pt x="5725973" y="6853123"/>
                </a:lnTo>
                <a:lnTo>
                  <a:pt x="5744413" y="6863792"/>
                </a:lnTo>
                <a:lnTo>
                  <a:pt x="5757748" y="6863792"/>
                </a:lnTo>
                <a:lnTo>
                  <a:pt x="5732602" y="6849237"/>
                </a:lnTo>
                <a:lnTo>
                  <a:pt x="5847055" y="6783172"/>
                </a:lnTo>
                <a:lnTo>
                  <a:pt x="5971413" y="6854952"/>
                </a:lnTo>
                <a:lnTo>
                  <a:pt x="5956173" y="6863715"/>
                </a:lnTo>
                <a:lnTo>
                  <a:pt x="5969508" y="6863715"/>
                </a:lnTo>
                <a:lnTo>
                  <a:pt x="5978043" y="6858762"/>
                </a:lnTo>
                <a:lnTo>
                  <a:pt x="5986577" y="6863715"/>
                </a:lnTo>
                <a:lnTo>
                  <a:pt x="5999912" y="6863715"/>
                </a:lnTo>
                <a:lnTo>
                  <a:pt x="5984672" y="6854952"/>
                </a:lnTo>
                <a:lnTo>
                  <a:pt x="6105602" y="6785153"/>
                </a:lnTo>
                <a:lnTo>
                  <a:pt x="6216625" y="6849237"/>
                </a:lnTo>
                <a:lnTo>
                  <a:pt x="6191479" y="6863792"/>
                </a:lnTo>
                <a:lnTo>
                  <a:pt x="6204814" y="6863792"/>
                </a:lnTo>
                <a:lnTo>
                  <a:pt x="6223254" y="6853123"/>
                </a:lnTo>
                <a:lnTo>
                  <a:pt x="6241695" y="6863792"/>
                </a:lnTo>
                <a:lnTo>
                  <a:pt x="6255030" y="6863792"/>
                </a:lnTo>
                <a:lnTo>
                  <a:pt x="6229884" y="6849237"/>
                </a:lnTo>
                <a:lnTo>
                  <a:pt x="6344336" y="6783172"/>
                </a:lnTo>
                <a:lnTo>
                  <a:pt x="6468694" y="6854952"/>
                </a:lnTo>
                <a:lnTo>
                  <a:pt x="6453531" y="6863715"/>
                </a:lnTo>
                <a:lnTo>
                  <a:pt x="6466866" y="6863715"/>
                </a:lnTo>
                <a:lnTo>
                  <a:pt x="6475400" y="6858762"/>
                </a:lnTo>
                <a:lnTo>
                  <a:pt x="6483934" y="6863715"/>
                </a:lnTo>
                <a:lnTo>
                  <a:pt x="6497269" y="6863715"/>
                </a:lnTo>
                <a:lnTo>
                  <a:pt x="6482106" y="6854952"/>
                </a:lnTo>
                <a:lnTo>
                  <a:pt x="6603035" y="6785077"/>
                </a:lnTo>
                <a:lnTo>
                  <a:pt x="6714058" y="6849161"/>
                </a:lnTo>
                <a:lnTo>
                  <a:pt x="6688912" y="6863715"/>
                </a:lnTo>
                <a:lnTo>
                  <a:pt x="6702247" y="6863715"/>
                </a:lnTo>
                <a:lnTo>
                  <a:pt x="6720688" y="6853047"/>
                </a:lnTo>
                <a:lnTo>
                  <a:pt x="6739204" y="6863715"/>
                </a:lnTo>
                <a:lnTo>
                  <a:pt x="6752539" y="6863715"/>
                </a:lnTo>
                <a:lnTo>
                  <a:pt x="6727393" y="6849161"/>
                </a:lnTo>
                <a:lnTo>
                  <a:pt x="6841846" y="6783096"/>
                </a:lnTo>
                <a:lnTo>
                  <a:pt x="6863334" y="6795516"/>
                </a:lnTo>
                <a:lnTo>
                  <a:pt x="6863334" y="6787820"/>
                </a:lnTo>
                <a:lnTo>
                  <a:pt x="6848552" y="6779286"/>
                </a:lnTo>
                <a:lnTo>
                  <a:pt x="6863334" y="6770751"/>
                </a:lnTo>
                <a:lnTo>
                  <a:pt x="6863334" y="6763055"/>
                </a:lnTo>
                <a:lnTo>
                  <a:pt x="6841846" y="6775476"/>
                </a:lnTo>
                <a:lnTo>
                  <a:pt x="6731203" y="6711315"/>
                </a:lnTo>
                <a:lnTo>
                  <a:pt x="6852133" y="6641516"/>
                </a:lnTo>
                <a:lnTo>
                  <a:pt x="6863715" y="6648221"/>
                </a:lnTo>
                <a:lnTo>
                  <a:pt x="6863715" y="6640526"/>
                </a:lnTo>
                <a:lnTo>
                  <a:pt x="6858838" y="6637706"/>
                </a:lnTo>
                <a:lnTo>
                  <a:pt x="6863715" y="6634886"/>
                </a:lnTo>
                <a:lnTo>
                  <a:pt x="6863715" y="6627191"/>
                </a:lnTo>
                <a:lnTo>
                  <a:pt x="6852133" y="6633896"/>
                </a:lnTo>
                <a:lnTo>
                  <a:pt x="6727774" y="6562116"/>
                </a:lnTo>
                <a:lnTo>
                  <a:pt x="6842227" y="6496050"/>
                </a:lnTo>
                <a:lnTo>
                  <a:pt x="6863715" y="6508471"/>
                </a:lnTo>
                <a:lnTo>
                  <a:pt x="6863715" y="6500775"/>
                </a:lnTo>
                <a:lnTo>
                  <a:pt x="6848856" y="6492240"/>
                </a:lnTo>
                <a:lnTo>
                  <a:pt x="6863715" y="6483706"/>
                </a:lnTo>
                <a:lnTo>
                  <a:pt x="6863715" y="6476010"/>
                </a:lnTo>
                <a:lnTo>
                  <a:pt x="6842227" y="6488430"/>
                </a:lnTo>
                <a:lnTo>
                  <a:pt x="6731203" y="6424346"/>
                </a:lnTo>
                <a:lnTo>
                  <a:pt x="6852133" y="6354547"/>
                </a:lnTo>
                <a:lnTo>
                  <a:pt x="6863715" y="6361252"/>
                </a:lnTo>
                <a:lnTo>
                  <a:pt x="6863715" y="6353556"/>
                </a:lnTo>
                <a:lnTo>
                  <a:pt x="6858838" y="6350737"/>
                </a:lnTo>
                <a:lnTo>
                  <a:pt x="6863715" y="6347917"/>
                </a:lnTo>
                <a:lnTo>
                  <a:pt x="6863715" y="6340221"/>
                </a:lnTo>
                <a:lnTo>
                  <a:pt x="6852133" y="6346927"/>
                </a:lnTo>
                <a:lnTo>
                  <a:pt x="6727774" y="6275147"/>
                </a:lnTo>
                <a:lnTo>
                  <a:pt x="6842227" y="6209081"/>
                </a:lnTo>
                <a:lnTo>
                  <a:pt x="6863715" y="6221501"/>
                </a:lnTo>
                <a:lnTo>
                  <a:pt x="6863715" y="6213806"/>
                </a:lnTo>
                <a:lnTo>
                  <a:pt x="6848856" y="6205271"/>
                </a:lnTo>
                <a:lnTo>
                  <a:pt x="6863715" y="6196736"/>
                </a:lnTo>
                <a:lnTo>
                  <a:pt x="6863715" y="6189041"/>
                </a:lnTo>
                <a:lnTo>
                  <a:pt x="6842227" y="6201461"/>
                </a:lnTo>
                <a:lnTo>
                  <a:pt x="6731203" y="6137377"/>
                </a:lnTo>
                <a:lnTo>
                  <a:pt x="6852133" y="6067578"/>
                </a:lnTo>
                <a:lnTo>
                  <a:pt x="6863715" y="6074283"/>
                </a:lnTo>
                <a:lnTo>
                  <a:pt x="6863715" y="6066587"/>
                </a:lnTo>
                <a:lnTo>
                  <a:pt x="6858838" y="6063768"/>
                </a:lnTo>
                <a:lnTo>
                  <a:pt x="6863715" y="6060948"/>
                </a:lnTo>
                <a:lnTo>
                  <a:pt x="6863715" y="6053252"/>
                </a:lnTo>
                <a:lnTo>
                  <a:pt x="6852133" y="6059958"/>
                </a:lnTo>
                <a:lnTo>
                  <a:pt x="6727774" y="5988177"/>
                </a:lnTo>
                <a:lnTo>
                  <a:pt x="6842227" y="5922112"/>
                </a:lnTo>
                <a:lnTo>
                  <a:pt x="6863715" y="5934532"/>
                </a:lnTo>
                <a:lnTo>
                  <a:pt x="6863715" y="5926836"/>
                </a:lnTo>
                <a:lnTo>
                  <a:pt x="6848932" y="5918302"/>
                </a:lnTo>
                <a:lnTo>
                  <a:pt x="6863715" y="5909767"/>
                </a:lnTo>
                <a:lnTo>
                  <a:pt x="6863715" y="5902071"/>
                </a:lnTo>
                <a:lnTo>
                  <a:pt x="6842227" y="5914492"/>
                </a:lnTo>
                <a:lnTo>
                  <a:pt x="6731203" y="5850408"/>
                </a:lnTo>
                <a:lnTo>
                  <a:pt x="6852133" y="5780608"/>
                </a:lnTo>
                <a:lnTo>
                  <a:pt x="6863715" y="5787314"/>
                </a:lnTo>
                <a:lnTo>
                  <a:pt x="6863715" y="5779618"/>
                </a:lnTo>
                <a:lnTo>
                  <a:pt x="6858838" y="5776798"/>
                </a:lnTo>
                <a:lnTo>
                  <a:pt x="6863715" y="5773979"/>
                </a:lnTo>
                <a:lnTo>
                  <a:pt x="6863715" y="5766283"/>
                </a:lnTo>
                <a:lnTo>
                  <a:pt x="6852133" y="5772988"/>
                </a:lnTo>
                <a:lnTo>
                  <a:pt x="6727774" y="5701208"/>
                </a:lnTo>
                <a:lnTo>
                  <a:pt x="6842227" y="5635143"/>
                </a:lnTo>
                <a:lnTo>
                  <a:pt x="6863715" y="5647563"/>
                </a:lnTo>
                <a:lnTo>
                  <a:pt x="6863715" y="5639867"/>
                </a:lnTo>
                <a:lnTo>
                  <a:pt x="6848856" y="5631333"/>
                </a:lnTo>
                <a:lnTo>
                  <a:pt x="6863715" y="5622798"/>
                </a:lnTo>
                <a:lnTo>
                  <a:pt x="6863715" y="5615102"/>
                </a:lnTo>
                <a:lnTo>
                  <a:pt x="6842227" y="5627523"/>
                </a:lnTo>
                <a:lnTo>
                  <a:pt x="6731203" y="5563438"/>
                </a:lnTo>
                <a:lnTo>
                  <a:pt x="6852133" y="5493639"/>
                </a:lnTo>
                <a:lnTo>
                  <a:pt x="6863715" y="5500345"/>
                </a:lnTo>
                <a:lnTo>
                  <a:pt x="6863715" y="5492649"/>
                </a:lnTo>
                <a:lnTo>
                  <a:pt x="6858838" y="5489829"/>
                </a:lnTo>
                <a:lnTo>
                  <a:pt x="6863715" y="5487010"/>
                </a:lnTo>
                <a:lnTo>
                  <a:pt x="6863715" y="5479314"/>
                </a:lnTo>
                <a:lnTo>
                  <a:pt x="6852133" y="5486019"/>
                </a:lnTo>
                <a:lnTo>
                  <a:pt x="6727774" y="5414239"/>
                </a:lnTo>
                <a:lnTo>
                  <a:pt x="6842227" y="5348173"/>
                </a:lnTo>
                <a:lnTo>
                  <a:pt x="6863715" y="5360594"/>
                </a:lnTo>
                <a:lnTo>
                  <a:pt x="6863715" y="5352898"/>
                </a:lnTo>
                <a:lnTo>
                  <a:pt x="6848932" y="5344363"/>
                </a:lnTo>
                <a:lnTo>
                  <a:pt x="6863715" y="5335829"/>
                </a:lnTo>
                <a:lnTo>
                  <a:pt x="6863715" y="5328133"/>
                </a:lnTo>
                <a:lnTo>
                  <a:pt x="6842227" y="5340553"/>
                </a:lnTo>
                <a:lnTo>
                  <a:pt x="6731203" y="5276469"/>
                </a:lnTo>
                <a:lnTo>
                  <a:pt x="6852133" y="5206670"/>
                </a:lnTo>
                <a:lnTo>
                  <a:pt x="6863715" y="5213376"/>
                </a:lnTo>
                <a:lnTo>
                  <a:pt x="6863715" y="5205679"/>
                </a:lnTo>
                <a:lnTo>
                  <a:pt x="6858838" y="5202860"/>
                </a:lnTo>
                <a:lnTo>
                  <a:pt x="6863715" y="5200041"/>
                </a:lnTo>
                <a:lnTo>
                  <a:pt x="6863715" y="5192344"/>
                </a:lnTo>
                <a:lnTo>
                  <a:pt x="6852133" y="5199050"/>
                </a:lnTo>
                <a:lnTo>
                  <a:pt x="6727774" y="5127270"/>
                </a:lnTo>
                <a:lnTo>
                  <a:pt x="6842227" y="5061204"/>
                </a:lnTo>
                <a:lnTo>
                  <a:pt x="6863715" y="5073625"/>
                </a:lnTo>
                <a:lnTo>
                  <a:pt x="6863715" y="5065929"/>
                </a:lnTo>
                <a:lnTo>
                  <a:pt x="6848856" y="5057394"/>
                </a:lnTo>
                <a:lnTo>
                  <a:pt x="6863715" y="5048860"/>
                </a:lnTo>
                <a:lnTo>
                  <a:pt x="6863715" y="5041164"/>
                </a:lnTo>
                <a:lnTo>
                  <a:pt x="6842227" y="5053584"/>
                </a:lnTo>
                <a:lnTo>
                  <a:pt x="6731203" y="4989500"/>
                </a:lnTo>
                <a:lnTo>
                  <a:pt x="6852133" y="4919701"/>
                </a:lnTo>
                <a:lnTo>
                  <a:pt x="6863715" y="4926407"/>
                </a:lnTo>
                <a:lnTo>
                  <a:pt x="6863715" y="4918710"/>
                </a:lnTo>
                <a:lnTo>
                  <a:pt x="6858838" y="4915891"/>
                </a:lnTo>
                <a:lnTo>
                  <a:pt x="6863715" y="4913072"/>
                </a:lnTo>
                <a:lnTo>
                  <a:pt x="6863715" y="4905375"/>
                </a:lnTo>
                <a:lnTo>
                  <a:pt x="6852133" y="4912081"/>
                </a:lnTo>
                <a:lnTo>
                  <a:pt x="6727774" y="4840301"/>
                </a:lnTo>
                <a:lnTo>
                  <a:pt x="6842227" y="4774235"/>
                </a:lnTo>
                <a:lnTo>
                  <a:pt x="6863715" y="4786656"/>
                </a:lnTo>
                <a:lnTo>
                  <a:pt x="6863715" y="4778959"/>
                </a:lnTo>
                <a:lnTo>
                  <a:pt x="6848932" y="4770425"/>
                </a:lnTo>
                <a:lnTo>
                  <a:pt x="6863715" y="4761891"/>
                </a:lnTo>
                <a:lnTo>
                  <a:pt x="6863715" y="4754194"/>
                </a:lnTo>
                <a:lnTo>
                  <a:pt x="6842227" y="4766615"/>
                </a:lnTo>
                <a:lnTo>
                  <a:pt x="6731203" y="4702531"/>
                </a:lnTo>
                <a:lnTo>
                  <a:pt x="6852133" y="4632731"/>
                </a:lnTo>
                <a:lnTo>
                  <a:pt x="6863715" y="4639437"/>
                </a:lnTo>
                <a:lnTo>
                  <a:pt x="6863715" y="4631741"/>
                </a:lnTo>
                <a:lnTo>
                  <a:pt x="6858838" y="4628921"/>
                </a:lnTo>
                <a:lnTo>
                  <a:pt x="6863715" y="4626102"/>
                </a:lnTo>
                <a:lnTo>
                  <a:pt x="6863715" y="4618406"/>
                </a:lnTo>
                <a:lnTo>
                  <a:pt x="6852133" y="4625111"/>
                </a:lnTo>
                <a:lnTo>
                  <a:pt x="6727774" y="4553331"/>
                </a:lnTo>
                <a:lnTo>
                  <a:pt x="6842227" y="4487266"/>
                </a:lnTo>
                <a:lnTo>
                  <a:pt x="6863715" y="4499687"/>
                </a:lnTo>
                <a:lnTo>
                  <a:pt x="6863715" y="4491990"/>
                </a:lnTo>
                <a:lnTo>
                  <a:pt x="6848856" y="4483456"/>
                </a:lnTo>
                <a:lnTo>
                  <a:pt x="6863715" y="4474922"/>
                </a:lnTo>
                <a:lnTo>
                  <a:pt x="6863715" y="4467225"/>
                </a:lnTo>
                <a:lnTo>
                  <a:pt x="6842227" y="4479646"/>
                </a:lnTo>
                <a:lnTo>
                  <a:pt x="6731203" y="4415561"/>
                </a:lnTo>
                <a:lnTo>
                  <a:pt x="6852133" y="4345762"/>
                </a:lnTo>
                <a:lnTo>
                  <a:pt x="6863715" y="4352468"/>
                </a:lnTo>
                <a:lnTo>
                  <a:pt x="6863715" y="4344772"/>
                </a:lnTo>
                <a:lnTo>
                  <a:pt x="6858838" y="4341952"/>
                </a:lnTo>
                <a:lnTo>
                  <a:pt x="6863715" y="4339133"/>
                </a:lnTo>
                <a:lnTo>
                  <a:pt x="6863715" y="4331437"/>
                </a:lnTo>
                <a:lnTo>
                  <a:pt x="6852133" y="4338142"/>
                </a:lnTo>
                <a:lnTo>
                  <a:pt x="6727774" y="4266362"/>
                </a:lnTo>
                <a:lnTo>
                  <a:pt x="6842227" y="4200296"/>
                </a:lnTo>
                <a:lnTo>
                  <a:pt x="6863715" y="4212717"/>
                </a:lnTo>
                <a:lnTo>
                  <a:pt x="6863715" y="4205021"/>
                </a:lnTo>
                <a:lnTo>
                  <a:pt x="6848932" y="4196486"/>
                </a:lnTo>
                <a:lnTo>
                  <a:pt x="6863715" y="4187952"/>
                </a:lnTo>
                <a:lnTo>
                  <a:pt x="6863715" y="4180256"/>
                </a:lnTo>
                <a:lnTo>
                  <a:pt x="6842227" y="4192676"/>
                </a:lnTo>
                <a:lnTo>
                  <a:pt x="6731203" y="4128592"/>
                </a:lnTo>
                <a:lnTo>
                  <a:pt x="6852133" y="4058793"/>
                </a:lnTo>
                <a:lnTo>
                  <a:pt x="6863715" y="4065499"/>
                </a:lnTo>
                <a:lnTo>
                  <a:pt x="6863715" y="4057803"/>
                </a:lnTo>
                <a:lnTo>
                  <a:pt x="6858838" y="4054983"/>
                </a:lnTo>
                <a:lnTo>
                  <a:pt x="6863715" y="4052164"/>
                </a:lnTo>
                <a:lnTo>
                  <a:pt x="6863715" y="4044468"/>
                </a:lnTo>
                <a:lnTo>
                  <a:pt x="6852133" y="4051173"/>
                </a:lnTo>
                <a:lnTo>
                  <a:pt x="6727774" y="3979393"/>
                </a:lnTo>
                <a:lnTo>
                  <a:pt x="6842227" y="3913327"/>
                </a:lnTo>
                <a:lnTo>
                  <a:pt x="6863715" y="3925748"/>
                </a:lnTo>
                <a:lnTo>
                  <a:pt x="6863715" y="3918052"/>
                </a:lnTo>
                <a:lnTo>
                  <a:pt x="6848856" y="3909517"/>
                </a:lnTo>
                <a:lnTo>
                  <a:pt x="6863715" y="3900983"/>
                </a:lnTo>
                <a:lnTo>
                  <a:pt x="6863715" y="3893287"/>
                </a:lnTo>
                <a:lnTo>
                  <a:pt x="6842227" y="3905707"/>
                </a:lnTo>
                <a:lnTo>
                  <a:pt x="6731203" y="3841623"/>
                </a:lnTo>
                <a:lnTo>
                  <a:pt x="6852133" y="3771824"/>
                </a:lnTo>
                <a:lnTo>
                  <a:pt x="6863715" y="3778529"/>
                </a:lnTo>
                <a:lnTo>
                  <a:pt x="6863715" y="3770833"/>
                </a:lnTo>
                <a:lnTo>
                  <a:pt x="6858838" y="3768014"/>
                </a:lnTo>
                <a:lnTo>
                  <a:pt x="6863715" y="3765194"/>
                </a:lnTo>
                <a:lnTo>
                  <a:pt x="6863715" y="3757498"/>
                </a:lnTo>
                <a:lnTo>
                  <a:pt x="6852133" y="3764204"/>
                </a:lnTo>
                <a:lnTo>
                  <a:pt x="6727774" y="3692424"/>
                </a:lnTo>
                <a:lnTo>
                  <a:pt x="6842227" y="3626358"/>
                </a:lnTo>
                <a:lnTo>
                  <a:pt x="6863715" y="3638779"/>
                </a:lnTo>
                <a:lnTo>
                  <a:pt x="6863715" y="3631082"/>
                </a:lnTo>
                <a:lnTo>
                  <a:pt x="6848932" y="3622548"/>
                </a:lnTo>
                <a:lnTo>
                  <a:pt x="6863715" y="3614014"/>
                </a:lnTo>
                <a:lnTo>
                  <a:pt x="6863715" y="3606317"/>
                </a:lnTo>
                <a:lnTo>
                  <a:pt x="6842227" y="3618738"/>
                </a:lnTo>
                <a:lnTo>
                  <a:pt x="6731203" y="3554654"/>
                </a:lnTo>
                <a:lnTo>
                  <a:pt x="6852133" y="3484855"/>
                </a:lnTo>
                <a:lnTo>
                  <a:pt x="6863715" y="3491560"/>
                </a:lnTo>
                <a:lnTo>
                  <a:pt x="6863715" y="3483864"/>
                </a:lnTo>
                <a:lnTo>
                  <a:pt x="6858838" y="3481045"/>
                </a:lnTo>
                <a:lnTo>
                  <a:pt x="6863715" y="3478225"/>
                </a:lnTo>
                <a:lnTo>
                  <a:pt x="6863715" y="3470529"/>
                </a:lnTo>
                <a:lnTo>
                  <a:pt x="6852133" y="3477235"/>
                </a:lnTo>
                <a:lnTo>
                  <a:pt x="6727774" y="3405454"/>
                </a:lnTo>
                <a:lnTo>
                  <a:pt x="6842227" y="3339389"/>
                </a:lnTo>
                <a:lnTo>
                  <a:pt x="6863715" y="3351809"/>
                </a:lnTo>
                <a:lnTo>
                  <a:pt x="6863715" y="3344113"/>
                </a:lnTo>
                <a:lnTo>
                  <a:pt x="6848932" y="3335579"/>
                </a:lnTo>
                <a:lnTo>
                  <a:pt x="6863715" y="3327044"/>
                </a:lnTo>
                <a:lnTo>
                  <a:pt x="6863715" y="3319348"/>
                </a:lnTo>
                <a:lnTo>
                  <a:pt x="6842227" y="3331769"/>
                </a:lnTo>
                <a:lnTo>
                  <a:pt x="6731203" y="3267685"/>
                </a:lnTo>
                <a:lnTo>
                  <a:pt x="6852133" y="3197886"/>
                </a:lnTo>
                <a:lnTo>
                  <a:pt x="6863715" y="3204591"/>
                </a:lnTo>
                <a:lnTo>
                  <a:pt x="6863715" y="3196895"/>
                </a:lnTo>
                <a:lnTo>
                  <a:pt x="6858838" y="3194076"/>
                </a:lnTo>
                <a:lnTo>
                  <a:pt x="6863715" y="3191256"/>
                </a:lnTo>
                <a:lnTo>
                  <a:pt x="6863715" y="3183560"/>
                </a:lnTo>
                <a:lnTo>
                  <a:pt x="6852133" y="3190266"/>
                </a:lnTo>
                <a:lnTo>
                  <a:pt x="6727774" y="3118485"/>
                </a:lnTo>
                <a:lnTo>
                  <a:pt x="6842227" y="3052420"/>
                </a:lnTo>
                <a:lnTo>
                  <a:pt x="6863715" y="3064840"/>
                </a:lnTo>
                <a:lnTo>
                  <a:pt x="6863715" y="3057144"/>
                </a:lnTo>
                <a:lnTo>
                  <a:pt x="6848932" y="3048610"/>
                </a:lnTo>
                <a:lnTo>
                  <a:pt x="6863715" y="3040075"/>
                </a:lnTo>
                <a:lnTo>
                  <a:pt x="6863715" y="3032379"/>
                </a:lnTo>
                <a:lnTo>
                  <a:pt x="6842227" y="3044800"/>
                </a:lnTo>
                <a:lnTo>
                  <a:pt x="6731203" y="2980716"/>
                </a:lnTo>
                <a:lnTo>
                  <a:pt x="6852133" y="2910916"/>
                </a:lnTo>
                <a:lnTo>
                  <a:pt x="6863715" y="2917622"/>
                </a:lnTo>
                <a:lnTo>
                  <a:pt x="6863715" y="2909926"/>
                </a:lnTo>
                <a:lnTo>
                  <a:pt x="6858838" y="2907106"/>
                </a:lnTo>
                <a:lnTo>
                  <a:pt x="6863715" y="2904287"/>
                </a:lnTo>
                <a:lnTo>
                  <a:pt x="6863715" y="2896591"/>
                </a:lnTo>
                <a:lnTo>
                  <a:pt x="6852133" y="2903296"/>
                </a:lnTo>
                <a:lnTo>
                  <a:pt x="6727774" y="2831516"/>
                </a:lnTo>
                <a:lnTo>
                  <a:pt x="6842227" y="2765451"/>
                </a:lnTo>
                <a:lnTo>
                  <a:pt x="6863715" y="2777871"/>
                </a:lnTo>
                <a:lnTo>
                  <a:pt x="6863715" y="2770175"/>
                </a:lnTo>
                <a:lnTo>
                  <a:pt x="6848932" y="2761641"/>
                </a:lnTo>
                <a:lnTo>
                  <a:pt x="6863715" y="2753106"/>
                </a:lnTo>
                <a:lnTo>
                  <a:pt x="6863715" y="2745410"/>
                </a:lnTo>
                <a:lnTo>
                  <a:pt x="6842227" y="2757831"/>
                </a:lnTo>
                <a:lnTo>
                  <a:pt x="6731203" y="2693746"/>
                </a:lnTo>
                <a:lnTo>
                  <a:pt x="6852133" y="2623947"/>
                </a:lnTo>
                <a:lnTo>
                  <a:pt x="6863715" y="2630653"/>
                </a:lnTo>
                <a:lnTo>
                  <a:pt x="6863715" y="2622957"/>
                </a:lnTo>
                <a:lnTo>
                  <a:pt x="6858838" y="2620137"/>
                </a:lnTo>
                <a:lnTo>
                  <a:pt x="6863715" y="2617318"/>
                </a:lnTo>
                <a:lnTo>
                  <a:pt x="6863715" y="2609622"/>
                </a:lnTo>
                <a:lnTo>
                  <a:pt x="6852133" y="2616327"/>
                </a:lnTo>
                <a:lnTo>
                  <a:pt x="6727774" y="2544547"/>
                </a:lnTo>
                <a:lnTo>
                  <a:pt x="6842227" y="2478481"/>
                </a:lnTo>
                <a:lnTo>
                  <a:pt x="6863715" y="2490902"/>
                </a:lnTo>
                <a:lnTo>
                  <a:pt x="6863715" y="2483206"/>
                </a:lnTo>
                <a:lnTo>
                  <a:pt x="6848932" y="2474671"/>
                </a:lnTo>
                <a:lnTo>
                  <a:pt x="6863715" y="2466137"/>
                </a:lnTo>
                <a:lnTo>
                  <a:pt x="6863715" y="2458441"/>
                </a:lnTo>
                <a:lnTo>
                  <a:pt x="6842227" y="2470861"/>
                </a:lnTo>
                <a:lnTo>
                  <a:pt x="6731203" y="2406777"/>
                </a:lnTo>
                <a:lnTo>
                  <a:pt x="6852133" y="2336978"/>
                </a:lnTo>
                <a:lnTo>
                  <a:pt x="6863715" y="2343684"/>
                </a:lnTo>
                <a:lnTo>
                  <a:pt x="6863715" y="2335987"/>
                </a:lnTo>
                <a:lnTo>
                  <a:pt x="6858838" y="2333168"/>
                </a:lnTo>
                <a:lnTo>
                  <a:pt x="6863715" y="2330349"/>
                </a:lnTo>
                <a:lnTo>
                  <a:pt x="6863715" y="2322652"/>
                </a:lnTo>
                <a:lnTo>
                  <a:pt x="6852133" y="2329358"/>
                </a:lnTo>
                <a:lnTo>
                  <a:pt x="6727774" y="2253615"/>
                </a:lnTo>
                <a:lnTo>
                  <a:pt x="6842227" y="2187550"/>
                </a:lnTo>
                <a:lnTo>
                  <a:pt x="6863715" y="2199970"/>
                </a:lnTo>
                <a:lnTo>
                  <a:pt x="6863715" y="2192274"/>
                </a:lnTo>
                <a:lnTo>
                  <a:pt x="6848856" y="2183740"/>
                </a:lnTo>
                <a:lnTo>
                  <a:pt x="6863715" y="2175205"/>
                </a:lnTo>
                <a:lnTo>
                  <a:pt x="6863715" y="2167509"/>
                </a:lnTo>
                <a:lnTo>
                  <a:pt x="6842227" y="2179930"/>
                </a:lnTo>
                <a:lnTo>
                  <a:pt x="6731203" y="2115846"/>
                </a:lnTo>
                <a:lnTo>
                  <a:pt x="6852133" y="2046046"/>
                </a:lnTo>
                <a:lnTo>
                  <a:pt x="6863715" y="2052752"/>
                </a:lnTo>
                <a:lnTo>
                  <a:pt x="6863715" y="2045056"/>
                </a:lnTo>
                <a:lnTo>
                  <a:pt x="6858838" y="2042236"/>
                </a:lnTo>
                <a:lnTo>
                  <a:pt x="6863715" y="2039417"/>
                </a:lnTo>
                <a:lnTo>
                  <a:pt x="6863715" y="2031721"/>
                </a:lnTo>
                <a:lnTo>
                  <a:pt x="6852133" y="2038426"/>
                </a:lnTo>
                <a:lnTo>
                  <a:pt x="6727774" y="1966646"/>
                </a:lnTo>
                <a:lnTo>
                  <a:pt x="6842227" y="1900580"/>
                </a:lnTo>
                <a:lnTo>
                  <a:pt x="6863715" y="1913001"/>
                </a:lnTo>
                <a:lnTo>
                  <a:pt x="6863715" y="1905305"/>
                </a:lnTo>
                <a:lnTo>
                  <a:pt x="6848932" y="1896770"/>
                </a:lnTo>
                <a:lnTo>
                  <a:pt x="6863715" y="1888236"/>
                </a:lnTo>
                <a:lnTo>
                  <a:pt x="6863715" y="1880540"/>
                </a:lnTo>
                <a:lnTo>
                  <a:pt x="6842227" y="1892960"/>
                </a:lnTo>
                <a:lnTo>
                  <a:pt x="6731203" y="1828876"/>
                </a:lnTo>
                <a:lnTo>
                  <a:pt x="6852133" y="1759077"/>
                </a:lnTo>
                <a:lnTo>
                  <a:pt x="6863715" y="1765783"/>
                </a:lnTo>
                <a:lnTo>
                  <a:pt x="6863715" y="1758086"/>
                </a:lnTo>
                <a:lnTo>
                  <a:pt x="6858838" y="1755267"/>
                </a:lnTo>
                <a:lnTo>
                  <a:pt x="6863715" y="1752448"/>
                </a:lnTo>
                <a:lnTo>
                  <a:pt x="6863715" y="1744751"/>
                </a:lnTo>
                <a:lnTo>
                  <a:pt x="6852133" y="1751457"/>
                </a:lnTo>
                <a:lnTo>
                  <a:pt x="6727774" y="1679677"/>
                </a:lnTo>
                <a:lnTo>
                  <a:pt x="6842227" y="1613611"/>
                </a:lnTo>
                <a:lnTo>
                  <a:pt x="6863715" y="1626032"/>
                </a:lnTo>
                <a:lnTo>
                  <a:pt x="6863715" y="1618336"/>
                </a:lnTo>
                <a:lnTo>
                  <a:pt x="6848856" y="1609801"/>
                </a:lnTo>
                <a:lnTo>
                  <a:pt x="6863715" y="1601267"/>
                </a:lnTo>
                <a:lnTo>
                  <a:pt x="6863715" y="1593571"/>
                </a:lnTo>
                <a:lnTo>
                  <a:pt x="6842227" y="1605991"/>
                </a:lnTo>
                <a:lnTo>
                  <a:pt x="6731203" y="1541907"/>
                </a:lnTo>
                <a:lnTo>
                  <a:pt x="6852133" y="1472108"/>
                </a:lnTo>
                <a:lnTo>
                  <a:pt x="6863715" y="1478814"/>
                </a:lnTo>
                <a:lnTo>
                  <a:pt x="6863715" y="1471117"/>
                </a:lnTo>
                <a:lnTo>
                  <a:pt x="6858838" y="1468298"/>
                </a:lnTo>
                <a:lnTo>
                  <a:pt x="6863715" y="1465479"/>
                </a:lnTo>
                <a:lnTo>
                  <a:pt x="6863715" y="1457782"/>
                </a:lnTo>
                <a:lnTo>
                  <a:pt x="6852133" y="1464488"/>
                </a:lnTo>
                <a:lnTo>
                  <a:pt x="6727774" y="1392707"/>
                </a:lnTo>
                <a:lnTo>
                  <a:pt x="6842227" y="1326642"/>
                </a:lnTo>
                <a:lnTo>
                  <a:pt x="6863715" y="1339063"/>
                </a:lnTo>
                <a:lnTo>
                  <a:pt x="6863715" y="1331366"/>
                </a:lnTo>
                <a:lnTo>
                  <a:pt x="6848932" y="1322832"/>
                </a:lnTo>
                <a:lnTo>
                  <a:pt x="6863715" y="1314298"/>
                </a:lnTo>
                <a:lnTo>
                  <a:pt x="6863715" y="1306601"/>
                </a:lnTo>
                <a:lnTo>
                  <a:pt x="6842227" y="1319022"/>
                </a:lnTo>
                <a:lnTo>
                  <a:pt x="6731203" y="1254938"/>
                </a:lnTo>
                <a:lnTo>
                  <a:pt x="6852133" y="1185139"/>
                </a:lnTo>
                <a:lnTo>
                  <a:pt x="6863715" y="1191844"/>
                </a:lnTo>
                <a:lnTo>
                  <a:pt x="6863715" y="1184148"/>
                </a:lnTo>
                <a:lnTo>
                  <a:pt x="6858838" y="1181329"/>
                </a:lnTo>
                <a:lnTo>
                  <a:pt x="6863715" y="1178509"/>
                </a:lnTo>
                <a:lnTo>
                  <a:pt x="6863715" y="1170813"/>
                </a:lnTo>
                <a:lnTo>
                  <a:pt x="6852133" y="1177519"/>
                </a:lnTo>
                <a:lnTo>
                  <a:pt x="6727774" y="1105738"/>
                </a:lnTo>
                <a:lnTo>
                  <a:pt x="6842227" y="1039673"/>
                </a:lnTo>
                <a:lnTo>
                  <a:pt x="6863715" y="1052094"/>
                </a:lnTo>
                <a:lnTo>
                  <a:pt x="6863715" y="1044397"/>
                </a:lnTo>
                <a:lnTo>
                  <a:pt x="6848856" y="1035863"/>
                </a:lnTo>
                <a:lnTo>
                  <a:pt x="6863715" y="1027328"/>
                </a:lnTo>
                <a:lnTo>
                  <a:pt x="6863715" y="1019632"/>
                </a:lnTo>
                <a:lnTo>
                  <a:pt x="6842227" y="1032053"/>
                </a:lnTo>
                <a:lnTo>
                  <a:pt x="6731203" y="967969"/>
                </a:lnTo>
                <a:lnTo>
                  <a:pt x="6852133" y="898169"/>
                </a:lnTo>
                <a:lnTo>
                  <a:pt x="6863715" y="904875"/>
                </a:lnTo>
                <a:lnTo>
                  <a:pt x="6863715" y="897179"/>
                </a:lnTo>
                <a:lnTo>
                  <a:pt x="6858838" y="894359"/>
                </a:lnTo>
                <a:lnTo>
                  <a:pt x="6863715" y="891540"/>
                </a:lnTo>
                <a:lnTo>
                  <a:pt x="6863715" y="883844"/>
                </a:lnTo>
                <a:lnTo>
                  <a:pt x="6852133" y="890549"/>
                </a:lnTo>
                <a:lnTo>
                  <a:pt x="6727774" y="818769"/>
                </a:lnTo>
                <a:lnTo>
                  <a:pt x="6842227" y="752704"/>
                </a:lnTo>
                <a:lnTo>
                  <a:pt x="6863715" y="765124"/>
                </a:lnTo>
                <a:lnTo>
                  <a:pt x="6863715" y="757428"/>
                </a:lnTo>
                <a:lnTo>
                  <a:pt x="6848932" y="748894"/>
                </a:lnTo>
                <a:lnTo>
                  <a:pt x="6863715" y="740359"/>
                </a:lnTo>
                <a:lnTo>
                  <a:pt x="6863715" y="732663"/>
                </a:lnTo>
                <a:lnTo>
                  <a:pt x="6842227" y="745084"/>
                </a:lnTo>
                <a:lnTo>
                  <a:pt x="6731203" y="680999"/>
                </a:lnTo>
                <a:lnTo>
                  <a:pt x="6852133" y="611200"/>
                </a:lnTo>
                <a:lnTo>
                  <a:pt x="6863715" y="617906"/>
                </a:lnTo>
                <a:lnTo>
                  <a:pt x="6863715" y="610210"/>
                </a:lnTo>
                <a:lnTo>
                  <a:pt x="6858838" y="607390"/>
                </a:lnTo>
                <a:lnTo>
                  <a:pt x="6863715" y="603123"/>
                </a:lnTo>
                <a:lnTo>
                  <a:pt x="6863715" y="595427"/>
                </a:lnTo>
                <a:lnTo>
                  <a:pt x="6852133" y="602132"/>
                </a:lnTo>
                <a:lnTo>
                  <a:pt x="6727774" y="530352"/>
                </a:lnTo>
                <a:lnTo>
                  <a:pt x="6842227" y="464287"/>
                </a:lnTo>
                <a:lnTo>
                  <a:pt x="6863715" y="476631"/>
                </a:lnTo>
                <a:lnTo>
                  <a:pt x="6863715" y="468935"/>
                </a:lnTo>
                <a:lnTo>
                  <a:pt x="6848932" y="460400"/>
                </a:lnTo>
                <a:lnTo>
                  <a:pt x="6863715" y="451866"/>
                </a:lnTo>
                <a:lnTo>
                  <a:pt x="6863715" y="444170"/>
                </a:lnTo>
                <a:lnTo>
                  <a:pt x="6842227" y="456590"/>
                </a:lnTo>
                <a:lnTo>
                  <a:pt x="6731203" y="392506"/>
                </a:lnTo>
                <a:lnTo>
                  <a:pt x="6852133" y="322707"/>
                </a:lnTo>
                <a:lnTo>
                  <a:pt x="6863715" y="329413"/>
                </a:lnTo>
                <a:lnTo>
                  <a:pt x="6863715" y="321716"/>
                </a:lnTo>
                <a:lnTo>
                  <a:pt x="6858838" y="318897"/>
                </a:lnTo>
                <a:lnTo>
                  <a:pt x="6863715" y="316078"/>
                </a:lnTo>
                <a:lnTo>
                  <a:pt x="6863715" y="308381"/>
                </a:lnTo>
                <a:lnTo>
                  <a:pt x="6852133" y="315087"/>
                </a:lnTo>
                <a:lnTo>
                  <a:pt x="6727774" y="243307"/>
                </a:lnTo>
                <a:lnTo>
                  <a:pt x="6842227" y="177241"/>
                </a:lnTo>
                <a:lnTo>
                  <a:pt x="6863715" y="189357"/>
                </a:lnTo>
                <a:lnTo>
                  <a:pt x="6863715" y="181661"/>
                </a:lnTo>
                <a:lnTo>
                  <a:pt x="6848932" y="173126"/>
                </a:lnTo>
                <a:lnTo>
                  <a:pt x="6863715" y="164592"/>
                </a:lnTo>
                <a:lnTo>
                  <a:pt x="6863715" y="156896"/>
                </a:lnTo>
                <a:lnTo>
                  <a:pt x="6842227" y="169316"/>
                </a:lnTo>
                <a:lnTo>
                  <a:pt x="6731203" y="105232"/>
                </a:lnTo>
                <a:lnTo>
                  <a:pt x="6852133" y="35433"/>
                </a:lnTo>
                <a:lnTo>
                  <a:pt x="6863715" y="41986"/>
                </a:lnTo>
                <a:lnTo>
                  <a:pt x="6863715" y="34290"/>
                </a:lnTo>
                <a:lnTo>
                  <a:pt x="6858838" y="31471"/>
                </a:lnTo>
                <a:lnTo>
                  <a:pt x="6863715" y="28651"/>
                </a:lnTo>
                <a:lnTo>
                  <a:pt x="6863715" y="20955"/>
                </a:lnTo>
                <a:lnTo>
                  <a:pt x="6852133" y="27584"/>
                </a:lnTo>
                <a:lnTo>
                  <a:pt x="6814185" y="5715"/>
                </a:lnTo>
                <a:close/>
                <a:moveTo>
                  <a:pt x="6593510" y="33376"/>
                </a:moveTo>
                <a:lnTo>
                  <a:pt x="6717868" y="105156"/>
                </a:lnTo>
                <a:lnTo>
                  <a:pt x="6603416" y="171221"/>
                </a:lnTo>
                <a:lnTo>
                  <a:pt x="6479058" y="99441"/>
                </a:lnTo>
                <a:lnTo>
                  <a:pt x="6593510" y="33376"/>
                </a:lnTo>
                <a:close/>
                <a:moveTo>
                  <a:pt x="3000147" y="3408274"/>
                </a:moveTo>
                <a:lnTo>
                  <a:pt x="3121076" y="3338474"/>
                </a:lnTo>
                <a:lnTo>
                  <a:pt x="3232099" y="3402559"/>
                </a:lnTo>
                <a:lnTo>
                  <a:pt x="3111170" y="3472358"/>
                </a:lnTo>
                <a:lnTo>
                  <a:pt x="3000147" y="3408274"/>
                </a:lnTo>
                <a:close/>
                <a:moveTo>
                  <a:pt x="3104464" y="3476168"/>
                </a:moveTo>
                <a:lnTo>
                  <a:pt x="2990012" y="3542233"/>
                </a:lnTo>
                <a:lnTo>
                  <a:pt x="2878989" y="3478149"/>
                </a:lnTo>
                <a:lnTo>
                  <a:pt x="2993441" y="3412084"/>
                </a:lnTo>
                <a:lnTo>
                  <a:pt x="3104464" y="3476168"/>
                </a:lnTo>
                <a:close/>
                <a:moveTo>
                  <a:pt x="3238729" y="3406369"/>
                </a:moveTo>
                <a:lnTo>
                  <a:pt x="3363087" y="3478149"/>
                </a:lnTo>
                <a:lnTo>
                  <a:pt x="3242158" y="3547948"/>
                </a:lnTo>
                <a:lnTo>
                  <a:pt x="3117799" y="3476168"/>
                </a:lnTo>
                <a:lnTo>
                  <a:pt x="3238729" y="3406369"/>
                </a:lnTo>
                <a:close/>
                <a:moveTo>
                  <a:pt x="3245434" y="3402482"/>
                </a:moveTo>
                <a:lnTo>
                  <a:pt x="3359887" y="3336417"/>
                </a:lnTo>
                <a:lnTo>
                  <a:pt x="3484245" y="3408197"/>
                </a:lnTo>
                <a:lnTo>
                  <a:pt x="3369793" y="3474263"/>
                </a:lnTo>
                <a:lnTo>
                  <a:pt x="3245434" y="3402482"/>
                </a:lnTo>
                <a:close/>
                <a:moveTo>
                  <a:pt x="3490874" y="3412084"/>
                </a:moveTo>
                <a:lnTo>
                  <a:pt x="3601898" y="3476168"/>
                </a:lnTo>
                <a:lnTo>
                  <a:pt x="3487446" y="3542233"/>
                </a:lnTo>
                <a:lnTo>
                  <a:pt x="3376422" y="3478149"/>
                </a:lnTo>
                <a:lnTo>
                  <a:pt x="3490874" y="3412084"/>
                </a:lnTo>
                <a:close/>
                <a:moveTo>
                  <a:pt x="3497580" y="3408274"/>
                </a:moveTo>
                <a:lnTo>
                  <a:pt x="3618509" y="3338474"/>
                </a:lnTo>
                <a:lnTo>
                  <a:pt x="3729533" y="3402559"/>
                </a:lnTo>
                <a:lnTo>
                  <a:pt x="3608604" y="3472358"/>
                </a:lnTo>
                <a:lnTo>
                  <a:pt x="3497580" y="3408274"/>
                </a:lnTo>
                <a:close/>
                <a:moveTo>
                  <a:pt x="3736239" y="3406369"/>
                </a:moveTo>
                <a:lnTo>
                  <a:pt x="3860597" y="3478149"/>
                </a:lnTo>
                <a:lnTo>
                  <a:pt x="3739667" y="3547948"/>
                </a:lnTo>
                <a:lnTo>
                  <a:pt x="3615309" y="3476168"/>
                </a:lnTo>
                <a:lnTo>
                  <a:pt x="3736239" y="3406369"/>
                </a:lnTo>
                <a:close/>
                <a:moveTo>
                  <a:pt x="3742868" y="3402482"/>
                </a:moveTo>
                <a:lnTo>
                  <a:pt x="3857320" y="3336417"/>
                </a:lnTo>
                <a:lnTo>
                  <a:pt x="3981679" y="3408197"/>
                </a:lnTo>
                <a:lnTo>
                  <a:pt x="3867226" y="3474263"/>
                </a:lnTo>
                <a:lnTo>
                  <a:pt x="3742868" y="3402482"/>
                </a:lnTo>
                <a:close/>
                <a:moveTo>
                  <a:pt x="3746297" y="3264637"/>
                </a:moveTo>
                <a:lnTo>
                  <a:pt x="3867226" y="3194837"/>
                </a:lnTo>
                <a:lnTo>
                  <a:pt x="3978250" y="3258922"/>
                </a:lnTo>
                <a:lnTo>
                  <a:pt x="3857320" y="3328721"/>
                </a:lnTo>
                <a:lnTo>
                  <a:pt x="3746297" y="3264637"/>
                </a:lnTo>
                <a:close/>
                <a:moveTo>
                  <a:pt x="3850691" y="3332607"/>
                </a:moveTo>
                <a:lnTo>
                  <a:pt x="3736239" y="3398672"/>
                </a:lnTo>
                <a:lnTo>
                  <a:pt x="3625215" y="3334588"/>
                </a:lnTo>
                <a:lnTo>
                  <a:pt x="3739667" y="3268523"/>
                </a:lnTo>
                <a:lnTo>
                  <a:pt x="3850691" y="3332607"/>
                </a:lnTo>
                <a:close/>
                <a:moveTo>
                  <a:pt x="3618509" y="3330702"/>
                </a:moveTo>
                <a:lnTo>
                  <a:pt x="3494151" y="3258922"/>
                </a:lnTo>
                <a:lnTo>
                  <a:pt x="3608604" y="3192856"/>
                </a:lnTo>
                <a:lnTo>
                  <a:pt x="3732962" y="3264637"/>
                </a:lnTo>
                <a:lnTo>
                  <a:pt x="3618509" y="3330702"/>
                </a:lnTo>
                <a:close/>
                <a:moveTo>
                  <a:pt x="3611880" y="3334588"/>
                </a:moveTo>
                <a:lnTo>
                  <a:pt x="3490951" y="3404387"/>
                </a:lnTo>
                <a:lnTo>
                  <a:pt x="3366592" y="3332607"/>
                </a:lnTo>
                <a:lnTo>
                  <a:pt x="3487522" y="3262808"/>
                </a:lnTo>
                <a:lnTo>
                  <a:pt x="3611880" y="3334588"/>
                </a:lnTo>
                <a:close/>
                <a:moveTo>
                  <a:pt x="3359887" y="3328721"/>
                </a:moveTo>
                <a:lnTo>
                  <a:pt x="3248863" y="3264637"/>
                </a:lnTo>
                <a:lnTo>
                  <a:pt x="3369793" y="3194837"/>
                </a:lnTo>
                <a:lnTo>
                  <a:pt x="3480816" y="3258922"/>
                </a:lnTo>
                <a:lnTo>
                  <a:pt x="3359887" y="3328721"/>
                </a:lnTo>
                <a:close/>
                <a:moveTo>
                  <a:pt x="3353181" y="3332607"/>
                </a:moveTo>
                <a:lnTo>
                  <a:pt x="3238729" y="3398672"/>
                </a:lnTo>
                <a:lnTo>
                  <a:pt x="3127705" y="3334588"/>
                </a:lnTo>
                <a:lnTo>
                  <a:pt x="3242158" y="3268523"/>
                </a:lnTo>
                <a:lnTo>
                  <a:pt x="3353181" y="3332607"/>
                </a:lnTo>
                <a:close/>
                <a:moveTo>
                  <a:pt x="3121076" y="3330702"/>
                </a:moveTo>
                <a:lnTo>
                  <a:pt x="2996717" y="3258922"/>
                </a:lnTo>
                <a:lnTo>
                  <a:pt x="3111170" y="3192856"/>
                </a:lnTo>
                <a:lnTo>
                  <a:pt x="3235528" y="3264637"/>
                </a:lnTo>
                <a:lnTo>
                  <a:pt x="3121076" y="3330702"/>
                </a:lnTo>
                <a:close/>
                <a:moveTo>
                  <a:pt x="3114370" y="3334588"/>
                </a:moveTo>
                <a:lnTo>
                  <a:pt x="2993441" y="3404387"/>
                </a:lnTo>
                <a:lnTo>
                  <a:pt x="2869082" y="3332607"/>
                </a:lnTo>
                <a:lnTo>
                  <a:pt x="2990012" y="3262808"/>
                </a:lnTo>
                <a:lnTo>
                  <a:pt x="3114370" y="3334588"/>
                </a:lnTo>
                <a:close/>
                <a:moveTo>
                  <a:pt x="2862377" y="3328721"/>
                </a:moveTo>
                <a:lnTo>
                  <a:pt x="2751354" y="3264637"/>
                </a:lnTo>
                <a:lnTo>
                  <a:pt x="2872283" y="3194837"/>
                </a:lnTo>
                <a:lnTo>
                  <a:pt x="2983306" y="3258922"/>
                </a:lnTo>
                <a:lnTo>
                  <a:pt x="2862377" y="3328721"/>
                </a:lnTo>
                <a:close/>
                <a:moveTo>
                  <a:pt x="2986735" y="3408274"/>
                </a:moveTo>
                <a:lnTo>
                  <a:pt x="2872283" y="3474339"/>
                </a:lnTo>
                <a:lnTo>
                  <a:pt x="2747924" y="3402559"/>
                </a:lnTo>
                <a:lnTo>
                  <a:pt x="2862377" y="3336493"/>
                </a:lnTo>
                <a:lnTo>
                  <a:pt x="2986735" y="3408274"/>
                </a:lnTo>
                <a:close/>
                <a:moveTo>
                  <a:pt x="2983306" y="3546119"/>
                </a:moveTo>
                <a:lnTo>
                  <a:pt x="2862377" y="3615919"/>
                </a:lnTo>
                <a:lnTo>
                  <a:pt x="2751354" y="3551834"/>
                </a:lnTo>
                <a:lnTo>
                  <a:pt x="2872283" y="3482035"/>
                </a:lnTo>
                <a:lnTo>
                  <a:pt x="2983306" y="3546119"/>
                </a:lnTo>
                <a:close/>
                <a:moveTo>
                  <a:pt x="2990012" y="3550006"/>
                </a:moveTo>
                <a:lnTo>
                  <a:pt x="3114370" y="3621786"/>
                </a:lnTo>
                <a:lnTo>
                  <a:pt x="2993441" y="3691585"/>
                </a:lnTo>
                <a:lnTo>
                  <a:pt x="2869082" y="3619805"/>
                </a:lnTo>
                <a:lnTo>
                  <a:pt x="2990012" y="3550006"/>
                </a:lnTo>
                <a:close/>
                <a:moveTo>
                  <a:pt x="2996717" y="3546119"/>
                </a:moveTo>
                <a:lnTo>
                  <a:pt x="3111170" y="3480054"/>
                </a:lnTo>
                <a:lnTo>
                  <a:pt x="3235528" y="3551834"/>
                </a:lnTo>
                <a:lnTo>
                  <a:pt x="3121076" y="3617900"/>
                </a:lnTo>
                <a:lnTo>
                  <a:pt x="2996717" y="3546119"/>
                </a:lnTo>
                <a:close/>
                <a:moveTo>
                  <a:pt x="3242158" y="3555721"/>
                </a:moveTo>
                <a:lnTo>
                  <a:pt x="3353181" y="3619805"/>
                </a:lnTo>
                <a:lnTo>
                  <a:pt x="3238729" y="3685870"/>
                </a:lnTo>
                <a:lnTo>
                  <a:pt x="3127705" y="3621786"/>
                </a:lnTo>
                <a:lnTo>
                  <a:pt x="3242158" y="3555721"/>
                </a:lnTo>
                <a:close/>
                <a:moveTo>
                  <a:pt x="3248863" y="3551834"/>
                </a:moveTo>
                <a:lnTo>
                  <a:pt x="3369793" y="3482035"/>
                </a:lnTo>
                <a:lnTo>
                  <a:pt x="3480816" y="3546119"/>
                </a:lnTo>
                <a:lnTo>
                  <a:pt x="3359887" y="3615919"/>
                </a:lnTo>
                <a:lnTo>
                  <a:pt x="3248863" y="3551834"/>
                </a:lnTo>
                <a:close/>
                <a:moveTo>
                  <a:pt x="3487522" y="3550006"/>
                </a:moveTo>
                <a:lnTo>
                  <a:pt x="3611880" y="3621786"/>
                </a:lnTo>
                <a:lnTo>
                  <a:pt x="3490951" y="3691585"/>
                </a:lnTo>
                <a:lnTo>
                  <a:pt x="3366592" y="3619805"/>
                </a:lnTo>
                <a:lnTo>
                  <a:pt x="3487522" y="3550006"/>
                </a:lnTo>
                <a:close/>
                <a:moveTo>
                  <a:pt x="3494151" y="3546119"/>
                </a:moveTo>
                <a:lnTo>
                  <a:pt x="3608604" y="3480054"/>
                </a:lnTo>
                <a:lnTo>
                  <a:pt x="3732962" y="3551834"/>
                </a:lnTo>
                <a:lnTo>
                  <a:pt x="3618509" y="3617900"/>
                </a:lnTo>
                <a:lnTo>
                  <a:pt x="3494151" y="3546119"/>
                </a:lnTo>
                <a:close/>
                <a:moveTo>
                  <a:pt x="3739667" y="3555721"/>
                </a:moveTo>
                <a:lnTo>
                  <a:pt x="3850691" y="3619805"/>
                </a:lnTo>
                <a:lnTo>
                  <a:pt x="3736239" y="3685870"/>
                </a:lnTo>
                <a:lnTo>
                  <a:pt x="3625215" y="3621786"/>
                </a:lnTo>
                <a:lnTo>
                  <a:pt x="3739667" y="3555721"/>
                </a:lnTo>
                <a:close/>
                <a:moveTo>
                  <a:pt x="3746373" y="3551834"/>
                </a:moveTo>
                <a:lnTo>
                  <a:pt x="3867302" y="3482035"/>
                </a:lnTo>
                <a:lnTo>
                  <a:pt x="3978326" y="3546119"/>
                </a:lnTo>
                <a:lnTo>
                  <a:pt x="3857397" y="3615919"/>
                </a:lnTo>
                <a:lnTo>
                  <a:pt x="3746373" y="3551834"/>
                </a:lnTo>
                <a:close/>
                <a:moveTo>
                  <a:pt x="3984955" y="3550006"/>
                </a:moveTo>
                <a:lnTo>
                  <a:pt x="4109314" y="3621786"/>
                </a:lnTo>
                <a:lnTo>
                  <a:pt x="3988384" y="3691585"/>
                </a:lnTo>
                <a:lnTo>
                  <a:pt x="3864026" y="3619805"/>
                </a:lnTo>
                <a:lnTo>
                  <a:pt x="3984955" y="3550006"/>
                </a:lnTo>
                <a:close/>
                <a:moveTo>
                  <a:pt x="3873932" y="3478149"/>
                </a:moveTo>
                <a:lnTo>
                  <a:pt x="3988384" y="3412084"/>
                </a:lnTo>
                <a:lnTo>
                  <a:pt x="4099408" y="3476168"/>
                </a:lnTo>
                <a:lnTo>
                  <a:pt x="3984955" y="3542233"/>
                </a:lnTo>
                <a:lnTo>
                  <a:pt x="3873932" y="3478149"/>
                </a:lnTo>
                <a:close/>
                <a:moveTo>
                  <a:pt x="3864026" y="3332607"/>
                </a:moveTo>
                <a:lnTo>
                  <a:pt x="3984955" y="3262808"/>
                </a:lnTo>
                <a:lnTo>
                  <a:pt x="4109314" y="3334588"/>
                </a:lnTo>
                <a:lnTo>
                  <a:pt x="3988384" y="3404387"/>
                </a:lnTo>
                <a:lnTo>
                  <a:pt x="3864026" y="3332607"/>
                </a:lnTo>
                <a:close/>
                <a:moveTo>
                  <a:pt x="3873932" y="3190951"/>
                </a:moveTo>
                <a:lnTo>
                  <a:pt x="3988384" y="3124886"/>
                </a:lnTo>
                <a:lnTo>
                  <a:pt x="4099408" y="3188970"/>
                </a:lnTo>
                <a:lnTo>
                  <a:pt x="3984955" y="3255036"/>
                </a:lnTo>
                <a:lnTo>
                  <a:pt x="3873932" y="3190951"/>
                </a:lnTo>
                <a:close/>
                <a:moveTo>
                  <a:pt x="3867302" y="3187065"/>
                </a:moveTo>
                <a:lnTo>
                  <a:pt x="3742944" y="3115285"/>
                </a:lnTo>
                <a:lnTo>
                  <a:pt x="3857397" y="3049219"/>
                </a:lnTo>
                <a:lnTo>
                  <a:pt x="3981755" y="3121000"/>
                </a:lnTo>
                <a:lnTo>
                  <a:pt x="3867302" y="3187065"/>
                </a:lnTo>
                <a:close/>
                <a:moveTo>
                  <a:pt x="3860597" y="3190951"/>
                </a:moveTo>
                <a:lnTo>
                  <a:pt x="3739667" y="3260751"/>
                </a:lnTo>
                <a:lnTo>
                  <a:pt x="3615309" y="3188970"/>
                </a:lnTo>
                <a:lnTo>
                  <a:pt x="3736239" y="3119171"/>
                </a:lnTo>
                <a:lnTo>
                  <a:pt x="3860597" y="3190951"/>
                </a:lnTo>
                <a:close/>
                <a:moveTo>
                  <a:pt x="3608604" y="3185084"/>
                </a:moveTo>
                <a:lnTo>
                  <a:pt x="3497580" y="3121000"/>
                </a:lnTo>
                <a:lnTo>
                  <a:pt x="3618509" y="3051201"/>
                </a:lnTo>
                <a:lnTo>
                  <a:pt x="3729533" y="3115285"/>
                </a:lnTo>
                <a:lnTo>
                  <a:pt x="3608604" y="3185084"/>
                </a:lnTo>
                <a:close/>
                <a:moveTo>
                  <a:pt x="3601898" y="3188970"/>
                </a:moveTo>
                <a:lnTo>
                  <a:pt x="3487446" y="3255036"/>
                </a:lnTo>
                <a:lnTo>
                  <a:pt x="3376422" y="3190951"/>
                </a:lnTo>
                <a:lnTo>
                  <a:pt x="3490874" y="3124886"/>
                </a:lnTo>
                <a:lnTo>
                  <a:pt x="3601898" y="3188970"/>
                </a:lnTo>
                <a:close/>
                <a:moveTo>
                  <a:pt x="3369793" y="3187065"/>
                </a:moveTo>
                <a:lnTo>
                  <a:pt x="3245434" y="3115285"/>
                </a:lnTo>
                <a:lnTo>
                  <a:pt x="3359887" y="3049219"/>
                </a:lnTo>
                <a:lnTo>
                  <a:pt x="3484245" y="3121000"/>
                </a:lnTo>
                <a:lnTo>
                  <a:pt x="3369793" y="3187065"/>
                </a:lnTo>
                <a:close/>
                <a:moveTo>
                  <a:pt x="3363163" y="3190951"/>
                </a:moveTo>
                <a:lnTo>
                  <a:pt x="3242234" y="3260751"/>
                </a:lnTo>
                <a:lnTo>
                  <a:pt x="3117876" y="3188970"/>
                </a:lnTo>
                <a:lnTo>
                  <a:pt x="3238805" y="3119171"/>
                </a:lnTo>
                <a:lnTo>
                  <a:pt x="3363163" y="3190951"/>
                </a:lnTo>
                <a:close/>
                <a:moveTo>
                  <a:pt x="3111094" y="3185084"/>
                </a:moveTo>
                <a:lnTo>
                  <a:pt x="3000070" y="3121000"/>
                </a:lnTo>
                <a:lnTo>
                  <a:pt x="3121000" y="3051201"/>
                </a:lnTo>
                <a:lnTo>
                  <a:pt x="3232023" y="3115285"/>
                </a:lnTo>
                <a:lnTo>
                  <a:pt x="3111094" y="3185084"/>
                </a:lnTo>
                <a:close/>
                <a:moveTo>
                  <a:pt x="3104464" y="3188970"/>
                </a:moveTo>
                <a:lnTo>
                  <a:pt x="2990012" y="3255036"/>
                </a:lnTo>
                <a:lnTo>
                  <a:pt x="2878989" y="3190951"/>
                </a:lnTo>
                <a:lnTo>
                  <a:pt x="2993441" y="3124886"/>
                </a:lnTo>
                <a:lnTo>
                  <a:pt x="3104464" y="3188970"/>
                </a:lnTo>
                <a:close/>
                <a:moveTo>
                  <a:pt x="2872359" y="3187065"/>
                </a:moveTo>
                <a:lnTo>
                  <a:pt x="2748001" y="3115285"/>
                </a:lnTo>
                <a:lnTo>
                  <a:pt x="2862453" y="3049219"/>
                </a:lnTo>
                <a:lnTo>
                  <a:pt x="2986812" y="3121000"/>
                </a:lnTo>
                <a:lnTo>
                  <a:pt x="2872359" y="3187065"/>
                </a:lnTo>
                <a:close/>
                <a:moveTo>
                  <a:pt x="2865654" y="3190951"/>
                </a:moveTo>
                <a:lnTo>
                  <a:pt x="2744724" y="3260751"/>
                </a:lnTo>
                <a:lnTo>
                  <a:pt x="2620366" y="3188970"/>
                </a:lnTo>
                <a:lnTo>
                  <a:pt x="2741295" y="3119171"/>
                </a:lnTo>
                <a:lnTo>
                  <a:pt x="2865654" y="3190951"/>
                </a:lnTo>
                <a:close/>
                <a:moveTo>
                  <a:pt x="2855671" y="3332607"/>
                </a:moveTo>
                <a:lnTo>
                  <a:pt x="2741295" y="3398672"/>
                </a:lnTo>
                <a:lnTo>
                  <a:pt x="2630272" y="3334588"/>
                </a:lnTo>
                <a:lnTo>
                  <a:pt x="2744724" y="3268523"/>
                </a:lnTo>
                <a:lnTo>
                  <a:pt x="2855671" y="3332607"/>
                </a:lnTo>
                <a:close/>
                <a:moveTo>
                  <a:pt x="2865654" y="3478149"/>
                </a:moveTo>
                <a:lnTo>
                  <a:pt x="2744724" y="3547948"/>
                </a:lnTo>
                <a:lnTo>
                  <a:pt x="2620366" y="3476168"/>
                </a:lnTo>
                <a:lnTo>
                  <a:pt x="2741295" y="3406369"/>
                </a:lnTo>
                <a:lnTo>
                  <a:pt x="2865654" y="3478149"/>
                </a:lnTo>
                <a:close/>
                <a:moveTo>
                  <a:pt x="2855747" y="3619805"/>
                </a:moveTo>
                <a:lnTo>
                  <a:pt x="2741295" y="3685870"/>
                </a:lnTo>
                <a:lnTo>
                  <a:pt x="2630272" y="3621786"/>
                </a:lnTo>
                <a:lnTo>
                  <a:pt x="2744724" y="3555721"/>
                </a:lnTo>
                <a:lnTo>
                  <a:pt x="2855747" y="3619805"/>
                </a:lnTo>
                <a:close/>
                <a:moveTo>
                  <a:pt x="2865654" y="3765423"/>
                </a:moveTo>
                <a:lnTo>
                  <a:pt x="2744724" y="3835222"/>
                </a:lnTo>
                <a:lnTo>
                  <a:pt x="2620366" y="3763442"/>
                </a:lnTo>
                <a:lnTo>
                  <a:pt x="2741295" y="3693643"/>
                </a:lnTo>
                <a:lnTo>
                  <a:pt x="2865654" y="3765423"/>
                </a:lnTo>
                <a:close/>
                <a:moveTo>
                  <a:pt x="2747924" y="3689757"/>
                </a:moveTo>
                <a:lnTo>
                  <a:pt x="2862377" y="3623691"/>
                </a:lnTo>
                <a:lnTo>
                  <a:pt x="2986735" y="3695472"/>
                </a:lnTo>
                <a:lnTo>
                  <a:pt x="2872283" y="3761537"/>
                </a:lnTo>
                <a:lnTo>
                  <a:pt x="2747924" y="3689757"/>
                </a:lnTo>
                <a:close/>
                <a:moveTo>
                  <a:pt x="2993441" y="3699282"/>
                </a:moveTo>
                <a:lnTo>
                  <a:pt x="3104464" y="3763366"/>
                </a:lnTo>
                <a:lnTo>
                  <a:pt x="2990012" y="3829431"/>
                </a:lnTo>
                <a:lnTo>
                  <a:pt x="2878989" y="3765347"/>
                </a:lnTo>
                <a:lnTo>
                  <a:pt x="2993441" y="3699282"/>
                </a:lnTo>
                <a:close/>
                <a:moveTo>
                  <a:pt x="3000147" y="3695472"/>
                </a:moveTo>
                <a:lnTo>
                  <a:pt x="3121076" y="3625672"/>
                </a:lnTo>
                <a:lnTo>
                  <a:pt x="3232099" y="3689757"/>
                </a:lnTo>
                <a:lnTo>
                  <a:pt x="3111170" y="3759556"/>
                </a:lnTo>
                <a:lnTo>
                  <a:pt x="3000147" y="3695472"/>
                </a:lnTo>
                <a:close/>
                <a:moveTo>
                  <a:pt x="3238729" y="3693567"/>
                </a:moveTo>
                <a:lnTo>
                  <a:pt x="3363087" y="3765347"/>
                </a:lnTo>
                <a:lnTo>
                  <a:pt x="3242158" y="3835146"/>
                </a:lnTo>
                <a:lnTo>
                  <a:pt x="3117799" y="3763366"/>
                </a:lnTo>
                <a:lnTo>
                  <a:pt x="3238729" y="3693567"/>
                </a:lnTo>
                <a:close/>
                <a:moveTo>
                  <a:pt x="3245434" y="3689757"/>
                </a:moveTo>
                <a:lnTo>
                  <a:pt x="3359887" y="3623691"/>
                </a:lnTo>
                <a:lnTo>
                  <a:pt x="3484245" y="3695472"/>
                </a:lnTo>
                <a:lnTo>
                  <a:pt x="3369793" y="3761537"/>
                </a:lnTo>
                <a:lnTo>
                  <a:pt x="3245434" y="3689757"/>
                </a:lnTo>
                <a:close/>
                <a:moveTo>
                  <a:pt x="3490951" y="3699358"/>
                </a:moveTo>
                <a:lnTo>
                  <a:pt x="3601974" y="3763442"/>
                </a:lnTo>
                <a:lnTo>
                  <a:pt x="3487522" y="3829507"/>
                </a:lnTo>
                <a:lnTo>
                  <a:pt x="3376498" y="3765423"/>
                </a:lnTo>
                <a:lnTo>
                  <a:pt x="3490951" y="3699358"/>
                </a:lnTo>
                <a:close/>
                <a:moveTo>
                  <a:pt x="3497580" y="3695472"/>
                </a:moveTo>
                <a:lnTo>
                  <a:pt x="3618509" y="3625672"/>
                </a:lnTo>
                <a:lnTo>
                  <a:pt x="3729533" y="3689757"/>
                </a:lnTo>
                <a:lnTo>
                  <a:pt x="3608604" y="3759556"/>
                </a:lnTo>
                <a:lnTo>
                  <a:pt x="3497580" y="3695472"/>
                </a:lnTo>
                <a:close/>
                <a:moveTo>
                  <a:pt x="3736239" y="3693567"/>
                </a:moveTo>
                <a:lnTo>
                  <a:pt x="3860597" y="3765347"/>
                </a:lnTo>
                <a:lnTo>
                  <a:pt x="3739667" y="3835146"/>
                </a:lnTo>
                <a:lnTo>
                  <a:pt x="3615309" y="3763366"/>
                </a:lnTo>
                <a:lnTo>
                  <a:pt x="3736239" y="3693567"/>
                </a:lnTo>
                <a:close/>
                <a:moveTo>
                  <a:pt x="3742944" y="3689757"/>
                </a:moveTo>
                <a:lnTo>
                  <a:pt x="3857397" y="3623691"/>
                </a:lnTo>
                <a:lnTo>
                  <a:pt x="3981755" y="3695472"/>
                </a:lnTo>
                <a:lnTo>
                  <a:pt x="3867302" y="3761537"/>
                </a:lnTo>
                <a:lnTo>
                  <a:pt x="3742944" y="3689757"/>
                </a:lnTo>
                <a:close/>
                <a:moveTo>
                  <a:pt x="3988384" y="3699358"/>
                </a:moveTo>
                <a:lnTo>
                  <a:pt x="4099408" y="3763442"/>
                </a:lnTo>
                <a:lnTo>
                  <a:pt x="3984955" y="3829507"/>
                </a:lnTo>
                <a:lnTo>
                  <a:pt x="3873932" y="3765423"/>
                </a:lnTo>
                <a:lnTo>
                  <a:pt x="3988384" y="3699358"/>
                </a:lnTo>
                <a:close/>
                <a:moveTo>
                  <a:pt x="3995090" y="3695472"/>
                </a:moveTo>
                <a:lnTo>
                  <a:pt x="4116019" y="3625672"/>
                </a:lnTo>
                <a:lnTo>
                  <a:pt x="4227043" y="3689757"/>
                </a:lnTo>
                <a:lnTo>
                  <a:pt x="4106113" y="3759556"/>
                </a:lnTo>
                <a:lnTo>
                  <a:pt x="3995090" y="3695472"/>
                </a:lnTo>
                <a:close/>
                <a:moveTo>
                  <a:pt x="3991661" y="3546119"/>
                </a:moveTo>
                <a:lnTo>
                  <a:pt x="4106113" y="3480054"/>
                </a:lnTo>
                <a:lnTo>
                  <a:pt x="4230472" y="3551834"/>
                </a:lnTo>
                <a:lnTo>
                  <a:pt x="4116019" y="3617900"/>
                </a:lnTo>
                <a:lnTo>
                  <a:pt x="3991661" y="3546119"/>
                </a:lnTo>
                <a:close/>
                <a:moveTo>
                  <a:pt x="3995090" y="3408274"/>
                </a:moveTo>
                <a:lnTo>
                  <a:pt x="4116019" y="3338474"/>
                </a:lnTo>
                <a:lnTo>
                  <a:pt x="4227043" y="3402559"/>
                </a:lnTo>
                <a:lnTo>
                  <a:pt x="4106113" y="3472358"/>
                </a:lnTo>
                <a:lnTo>
                  <a:pt x="3995090" y="3408274"/>
                </a:lnTo>
                <a:close/>
                <a:moveTo>
                  <a:pt x="3991661" y="3258922"/>
                </a:moveTo>
                <a:lnTo>
                  <a:pt x="4106113" y="3192856"/>
                </a:lnTo>
                <a:lnTo>
                  <a:pt x="4230472" y="3264637"/>
                </a:lnTo>
                <a:lnTo>
                  <a:pt x="4116019" y="3330702"/>
                </a:lnTo>
                <a:lnTo>
                  <a:pt x="3991661" y="3258922"/>
                </a:lnTo>
                <a:close/>
                <a:moveTo>
                  <a:pt x="3995090" y="3121000"/>
                </a:moveTo>
                <a:lnTo>
                  <a:pt x="4116019" y="3051201"/>
                </a:lnTo>
                <a:lnTo>
                  <a:pt x="4227043" y="3115285"/>
                </a:lnTo>
                <a:lnTo>
                  <a:pt x="4106113" y="3185084"/>
                </a:lnTo>
                <a:lnTo>
                  <a:pt x="3995090" y="3121000"/>
                </a:lnTo>
                <a:close/>
                <a:moveTo>
                  <a:pt x="3991661" y="2971648"/>
                </a:moveTo>
                <a:lnTo>
                  <a:pt x="4106113" y="2905582"/>
                </a:lnTo>
                <a:lnTo>
                  <a:pt x="4230472" y="2977363"/>
                </a:lnTo>
                <a:lnTo>
                  <a:pt x="4116019" y="3043428"/>
                </a:lnTo>
                <a:lnTo>
                  <a:pt x="3991661" y="2971648"/>
                </a:lnTo>
                <a:close/>
                <a:moveTo>
                  <a:pt x="4109314" y="3047314"/>
                </a:moveTo>
                <a:lnTo>
                  <a:pt x="3988384" y="3117114"/>
                </a:lnTo>
                <a:lnTo>
                  <a:pt x="3864026" y="3045333"/>
                </a:lnTo>
                <a:lnTo>
                  <a:pt x="3984955" y="2975534"/>
                </a:lnTo>
                <a:lnTo>
                  <a:pt x="4109314" y="3047314"/>
                </a:lnTo>
                <a:close/>
                <a:moveTo>
                  <a:pt x="3857320" y="3041523"/>
                </a:moveTo>
                <a:lnTo>
                  <a:pt x="3746297" y="2977439"/>
                </a:lnTo>
                <a:lnTo>
                  <a:pt x="3867226" y="2907640"/>
                </a:lnTo>
                <a:lnTo>
                  <a:pt x="3978250" y="2971724"/>
                </a:lnTo>
                <a:lnTo>
                  <a:pt x="3857320" y="3041523"/>
                </a:lnTo>
                <a:close/>
                <a:moveTo>
                  <a:pt x="3850691" y="3045333"/>
                </a:moveTo>
                <a:lnTo>
                  <a:pt x="3736239" y="3111399"/>
                </a:lnTo>
                <a:lnTo>
                  <a:pt x="3625215" y="3047314"/>
                </a:lnTo>
                <a:lnTo>
                  <a:pt x="3739667" y="2981249"/>
                </a:lnTo>
                <a:lnTo>
                  <a:pt x="3850691" y="3045333"/>
                </a:lnTo>
                <a:close/>
                <a:moveTo>
                  <a:pt x="3618509" y="3043504"/>
                </a:moveTo>
                <a:lnTo>
                  <a:pt x="3494151" y="2971724"/>
                </a:lnTo>
                <a:lnTo>
                  <a:pt x="3608604" y="2905659"/>
                </a:lnTo>
                <a:lnTo>
                  <a:pt x="3732962" y="2977439"/>
                </a:lnTo>
                <a:lnTo>
                  <a:pt x="3618509" y="3043504"/>
                </a:lnTo>
                <a:close/>
                <a:moveTo>
                  <a:pt x="3611880" y="3047314"/>
                </a:moveTo>
                <a:lnTo>
                  <a:pt x="3490951" y="3117114"/>
                </a:lnTo>
                <a:lnTo>
                  <a:pt x="3366592" y="3045333"/>
                </a:lnTo>
                <a:lnTo>
                  <a:pt x="3487522" y="2975534"/>
                </a:lnTo>
                <a:lnTo>
                  <a:pt x="3611880" y="3047314"/>
                </a:lnTo>
                <a:close/>
                <a:moveTo>
                  <a:pt x="3359887" y="3041523"/>
                </a:moveTo>
                <a:lnTo>
                  <a:pt x="3248863" y="2977439"/>
                </a:lnTo>
                <a:lnTo>
                  <a:pt x="3369793" y="2907640"/>
                </a:lnTo>
                <a:lnTo>
                  <a:pt x="3480816" y="2971724"/>
                </a:lnTo>
                <a:lnTo>
                  <a:pt x="3359887" y="3041523"/>
                </a:lnTo>
                <a:close/>
                <a:moveTo>
                  <a:pt x="3353181" y="3045333"/>
                </a:moveTo>
                <a:lnTo>
                  <a:pt x="3238729" y="3111399"/>
                </a:lnTo>
                <a:lnTo>
                  <a:pt x="3127705" y="3047314"/>
                </a:lnTo>
                <a:lnTo>
                  <a:pt x="3242158" y="2981249"/>
                </a:lnTo>
                <a:lnTo>
                  <a:pt x="3353181" y="3045333"/>
                </a:lnTo>
                <a:close/>
                <a:moveTo>
                  <a:pt x="3121076" y="3043504"/>
                </a:moveTo>
                <a:lnTo>
                  <a:pt x="2996717" y="2971724"/>
                </a:lnTo>
                <a:lnTo>
                  <a:pt x="3111170" y="2905659"/>
                </a:lnTo>
                <a:lnTo>
                  <a:pt x="3235528" y="2977439"/>
                </a:lnTo>
                <a:lnTo>
                  <a:pt x="3121076" y="3043504"/>
                </a:lnTo>
                <a:close/>
                <a:moveTo>
                  <a:pt x="3114370" y="3047314"/>
                </a:moveTo>
                <a:lnTo>
                  <a:pt x="2993441" y="3117114"/>
                </a:lnTo>
                <a:lnTo>
                  <a:pt x="2869082" y="3045333"/>
                </a:lnTo>
                <a:lnTo>
                  <a:pt x="2990012" y="2975534"/>
                </a:lnTo>
                <a:lnTo>
                  <a:pt x="3114370" y="3047314"/>
                </a:lnTo>
                <a:close/>
                <a:moveTo>
                  <a:pt x="2862377" y="3041523"/>
                </a:moveTo>
                <a:lnTo>
                  <a:pt x="2751354" y="2977439"/>
                </a:lnTo>
                <a:lnTo>
                  <a:pt x="2872283" y="2907640"/>
                </a:lnTo>
                <a:lnTo>
                  <a:pt x="2983306" y="2971724"/>
                </a:lnTo>
                <a:lnTo>
                  <a:pt x="2862377" y="3041523"/>
                </a:lnTo>
                <a:close/>
                <a:moveTo>
                  <a:pt x="2855671" y="3045333"/>
                </a:moveTo>
                <a:lnTo>
                  <a:pt x="2741295" y="3111399"/>
                </a:lnTo>
                <a:lnTo>
                  <a:pt x="2630272" y="3047314"/>
                </a:lnTo>
                <a:lnTo>
                  <a:pt x="2744724" y="2981249"/>
                </a:lnTo>
                <a:lnTo>
                  <a:pt x="2855671" y="3045333"/>
                </a:lnTo>
                <a:close/>
                <a:moveTo>
                  <a:pt x="2623566" y="3043504"/>
                </a:moveTo>
                <a:lnTo>
                  <a:pt x="2499208" y="2971724"/>
                </a:lnTo>
                <a:lnTo>
                  <a:pt x="2613660" y="2905659"/>
                </a:lnTo>
                <a:lnTo>
                  <a:pt x="2738019" y="2977439"/>
                </a:lnTo>
                <a:lnTo>
                  <a:pt x="2623566" y="3043504"/>
                </a:lnTo>
                <a:close/>
                <a:moveTo>
                  <a:pt x="2734589" y="3115285"/>
                </a:moveTo>
                <a:lnTo>
                  <a:pt x="2613660" y="3185084"/>
                </a:lnTo>
                <a:lnTo>
                  <a:pt x="2502637" y="3121000"/>
                </a:lnTo>
                <a:lnTo>
                  <a:pt x="2623566" y="3051201"/>
                </a:lnTo>
                <a:lnTo>
                  <a:pt x="2734589" y="3115285"/>
                </a:lnTo>
                <a:close/>
                <a:moveTo>
                  <a:pt x="2738019" y="3264637"/>
                </a:moveTo>
                <a:lnTo>
                  <a:pt x="2623566" y="3330702"/>
                </a:lnTo>
                <a:lnTo>
                  <a:pt x="2499208" y="3258922"/>
                </a:lnTo>
                <a:lnTo>
                  <a:pt x="2613660" y="3192856"/>
                </a:lnTo>
                <a:lnTo>
                  <a:pt x="2738019" y="3264637"/>
                </a:lnTo>
                <a:close/>
                <a:moveTo>
                  <a:pt x="2734589" y="3402482"/>
                </a:moveTo>
                <a:lnTo>
                  <a:pt x="2613660" y="3472282"/>
                </a:lnTo>
                <a:lnTo>
                  <a:pt x="2502637" y="3408197"/>
                </a:lnTo>
                <a:lnTo>
                  <a:pt x="2623566" y="3338398"/>
                </a:lnTo>
                <a:lnTo>
                  <a:pt x="2734589" y="3402482"/>
                </a:lnTo>
                <a:close/>
                <a:moveTo>
                  <a:pt x="2738019" y="3551834"/>
                </a:moveTo>
                <a:lnTo>
                  <a:pt x="2623566" y="3617900"/>
                </a:lnTo>
                <a:lnTo>
                  <a:pt x="2499208" y="3546119"/>
                </a:lnTo>
                <a:lnTo>
                  <a:pt x="2613660" y="3480054"/>
                </a:lnTo>
                <a:lnTo>
                  <a:pt x="2738019" y="3551834"/>
                </a:lnTo>
                <a:close/>
                <a:moveTo>
                  <a:pt x="2734589" y="3689757"/>
                </a:moveTo>
                <a:lnTo>
                  <a:pt x="2613660" y="3759556"/>
                </a:lnTo>
                <a:lnTo>
                  <a:pt x="2502637" y="3695472"/>
                </a:lnTo>
                <a:lnTo>
                  <a:pt x="2623566" y="3625672"/>
                </a:lnTo>
                <a:lnTo>
                  <a:pt x="2734589" y="3689757"/>
                </a:lnTo>
                <a:close/>
                <a:moveTo>
                  <a:pt x="2738019" y="3839109"/>
                </a:moveTo>
                <a:lnTo>
                  <a:pt x="2623566" y="3905174"/>
                </a:lnTo>
                <a:lnTo>
                  <a:pt x="2499208" y="3833394"/>
                </a:lnTo>
                <a:lnTo>
                  <a:pt x="2613660" y="3767328"/>
                </a:lnTo>
                <a:lnTo>
                  <a:pt x="2738019" y="3839109"/>
                </a:lnTo>
                <a:close/>
                <a:moveTo>
                  <a:pt x="2744724" y="3842919"/>
                </a:moveTo>
                <a:lnTo>
                  <a:pt x="2855747" y="3907003"/>
                </a:lnTo>
                <a:lnTo>
                  <a:pt x="2741295" y="3973068"/>
                </a:lnTo>
                <a:lnTo>
                  <a:pt x="2630272" y="3908984"/>
                </a:lnTo>
                <a:lnTo>
                  <a:pt x="2744724" y="3842919"/>
                </a:lnTo>
                <a:close/>
                <a:moveTo>
                  <a:pt x="2751354" y="3839109"/>
                </a:moveTo>
                <a:lnTo>
                  <a:pt x="2872283" y="3769309"/>
                </a:lnTo>
                <a:lnTo>
                  <a:pt x="2983306" y="3833394"/>
                </a:lnTo>
                <a:lnTo>
                  <a:pt x="2862377" y="3903193"/>
                </a:lnTo>
                <a:lnTo>
                  <a:pt x="2751354" y="3839109"/>
                </a:lnTo>
                <a:close/>
                <a:moveTo>
                  <a:pt x="2990012" y="3837204"/>
                </a:moveTo>
                <a:lnTo>
                  <a:pt x="3114370" y="3908984"/>
                </a:lnTo>
                <a:lnTo>
                  <a:pt x="2993441" y="3978783"/>
                </a:lnTo>
                <a:lnTo>
                  <a:pt x="2869082" y="3907003"/>
                </a:lnTo>
                <a:lnTo>
                  <a:pt x="2990012" y="3837204"/>
                </a:lnTo>
                <a:close/>
                <a:moveTo>
                  <a:pt x="2996641" y="3833317"/>
                </a:moveTo>
                <a:lnTo>
                  <a:pt x="3111094" y="3767252"/>
                </a:lnTo>
                <a:lnTo>
                  <a:pt x="3235452" y="3839032"/>
                </a:lnTo>
                <a:lnTo>
                  <a:pt x="3121000" y="3905098"/>
                </a:lnTo>
                <a:lnTo>
                  <a:pt x="2996641" y="3833317"/>
                </a:lnTo>
                <a:close/>
                <a:moveTo>
                  <a:pt x="3242158" y="3842919"/>
                </a:moveTo>
                <a:lnTo>
                  <a:pt x="3353181" y="3907003"/>
                </a:lnTo>
                <a:lnTo>
                  <a:pt x="3238729" y="3973068"/>
                </a:lnTo>
                <a:lnTo>
                  <a:pt x="3127705" y="3908984"/>
                </a:lnTo>
                <a:lnTo>
                  <a:pt x="3242158" y="3842919"/>
                </a:lnTo>
                <a:close/>
                <a:moveTo>
                  <a:pt x="3248863" y="3839109"/>
                </a:moveTo>
                <a:lnTo>
                  <a:pt x="3369793" y="3769309"/>
                </a:lnTo>
                <a:lnTo>
                  <a:pt x="3480816" y="3833394"/>
                </a:lnTo>
                <a:lnTo>
                  <a:pt x="3359887" y="3903193"/>
                </a:lnTo>
                <a:lnTo>
                  <a:pt x="3248863" y="3839109"/>
                </a:lnTo>
                <a:close/>
                <a:moveTo>
                  <a:pt x="3487522" y="3837204"/>
                </a:moveTo>
                <a:lnTo>
                  <a:pt x="3611880" y="3908984"/>
                </a:lnTo>
                <a:lnTo>
                  <a:pt x="3490951" y="3978783"/>
                </a:lnTo>
                <a:lnTo>
                  <a:pt x="3366592" y="3907003"/>
                </a:lnTo>
                <a:lnTo>
                  <a:pt x="3487522" y="3837204"/>
                </a:lnTo>
                <a:close/>
                <a:moveTo>
                  <a:pt x="3494151" y="3833317"/>
                </a:moveTo>
                <a:lnTo>
                  <a:pt x="3608604" y="3767252"/>
                </a:lnTo>
                <a:lnTo>
                  <a:pt x="3732962" y="3839032"/>
                </a:lnTo>
                <a:lnTo>
                  <a:pt x="3618509" y="3905098"/>
                </a:lnTo>
                <a:lnTo>
                  <a:pt x="3494151" y="3833317"/>
                </a:lnTo>
                <a:close/>
                <a:moveTo>
                  <a:pt x="3739667" y="3842919"/>
                </a:moveTo>
                <a:lnTo>
                  <a:pt x="3850691" y="3907003"/>
                </a:lnTo>
                <a:lnTo>
                  <a:pt x="3736239" y="3973068"/>
                </a:lnTo>
                <a:lnTo>
                  <a:pt x="3625215" y="3908984"/>
                </a:lnTo>
                <a:lnTo>
                  <a:pt x="3739667" y="3842919"/>
                </a:lnTo>
                <a:close/>
                <a:moveTo>
                  <a:pt x="3746297" y="3839109"/>
                </a:moveTo>
                <a:lnTo>
                  <a:pt x="3867226" y="3769309"/>
                </a:lnTo>
                <a:lnTo>
                  <a:pt x="3978250" y="3833394"/>
                </a:lnTo>
                <a:lnTo>
                  <a:pt x="3857320" y="3903193"/>
                </a:lnTo>
                <a:lnTo>
                  <a:pt x="3746297" y="3839109"/>
                </a:lnTo>
                <a:close/>
                <a:moveTo>
                  <a:pt x="3984955" y="3837204"/>
                </a:moveTo>
                <a:lnTo>
                  <a:pt x="4109314" y="3908984"/>
                </a:lnTo>
                <a:lnTo>
                  <a:pt x="3988384" y="3978783"/>
                </a:lnTo>
                <a:lnTo>
                  <a:pt x="3864026" y="3907003"/>
                </a:lnTo>
                <a:lnTo>
                  <a:pt x="3984955" y="3837204"/>
                </a:lnTo>
                <a:close/>
                <a:moveTo>
                  <a:pt x="3991661" y="3833317"/>
                </a:moveTo>
                <a:lnTo>
                  <a:pt x="4106113" y="3767252"/>
                </a:lnTo>
                <a:lnTo>
                  <a:pt x="4230472" y="3839032"/>
                </a:lnTo>
                <a:lnTo>
                  <a:pt x="4116019" y="3905098"/>
                </a:lnTo>
                <a:lnTo>
                  <a:pt x="3991661" y="3833317"/>
                </a:lnTo>
                <a:close/>
                <a:moveTo>
                  <a:pt x="4237101" y="3842919"/>
                </a:moveTo>
                <a:lnTo>
                  <a:pt x="4348125" y="3907003"/>
                </a:lnTo>
                <a:lnTo>
                  <a:pt x="4233672" y="3973068"/>
                </a:lnTo>
                <a:lnTo>
                  <a:pt x="4122649" y="3908984"/>
                </a:lnTo>
                <a:lnTo>
                  <a:pt x="4237101" y="3842919"/>
                </a:lnTo>
                <a:close/>
                <a:moveTo>
                  <a:pt x="4112743" y="3763442"/>
                </a:moveTo>
                <a:lnTo>
                  <a:pt x="4233672" y="3693643"/>
                </a:lnTo>
                <a:lnTo>
                  <a:pt x="4358031" y="3765423"/>
                </a:lnTo>
                <a:lnTo>
                  <a:pt x="4237101" y="3835222"/>
                </a:lnTo>
                <a:lnTo>
                  <a:pt x="4112743" y="3763442"/>
                </a:lnTo>
                <a:close/>
                <a:moveTo>
                  <a:pt x="4122725" y="3621786"/>
                </a:moveTo>
                <a:lnTo>
                  <a:pt x="4237177" y="3555721"/>
                </a:lnTo>
                <a:lnTo>
                  <a:pt x="4348201" y="3619805"/>
                </a:lnTo>
                <a:lnTo>
                  <a:pt x="4233748" y="3685870"/>
                </a:lnTo>
                <a:lnTo>
                  <a:pt x="4122725" y="3621786"/>
                </a:lnTo>
                <a:close/>
                <a:moveTo>
                  <a:pt x="4112743" y="3476168"/>
                </a:moveTo>
                <a:lnTo>
                  <a:pt x="4233672" y="3406369"/>
                </a:lnTo>
                <a:lnTo>
                  <a:pt x="4358031" y="3478149"/>
                </a:lnTo>
                <a:lnTo>
                  <a:pt x="4237101" y="3547948"/>
                </a:lnTo>
                <a:lnTo>
                  <a:pt x="4112743" y="3476168"/>
                </a:lnTo>
                <a:close/>
                <a:moveTo>
                  <a:pt x="4122725" y="3334588"/>
                </a:moveTo>
                <a:lnTo>
                  <a:pt x="4237177" y="3268523"/>
                </a:lnTo>
                <a:lnTo>
                  <a:pt x="4348201" y="3332607"/>
                </a:lnTo>
                <a:lnTo>
                  <a:pt x="4233748" y="3398672"/>
                </a:lnTo>
                <a:lnTo>
                  <a:pt x="4122725" y="3334588"/>
                </a:lnTo>
                <a:close/>
                <a:moveTo>
                  <a:pt x="4112743" y="3188970"/>
                </a:moveTo>
                <a:lnTo>
                  <a:pt x="4233672" y="3119171"/>
                </a:lnTo>
                <a:lnTo>
                  <a:pt x="4358031" y="3190951"/>
                </a:lnTo>
                <a:lnTo>
                  <a:pt x="4237101" y="3260751"/>
                </a:lnTo>
                <a:lnTo>
                  <a:pt x="4112743" y="3188970"/>
                </a:lnTo>
                <a:close/>
                <a:moveTo>
                  <a:pt x="4122725" y="3047314"/>
                </a:moveTo>
                <a:lnTo>
                  <a:pt x="4237177" y="2981249"/>
                </a:lnTo>
                <a:lnTo>
                  <a:pt x="4348201" y="3045333"/>
                </a:lnTo>
                <a:lnTo>
                  <a:pt x="4233748" y="3111399"/>
                </a:lnTo>
                <a:lnTo>
                  <a:pt x="4122725" y="3047314"/>
                </a:lnTo>
                <a:close/>
                <a:moveTo>
                  <a:pt x="4112743" y="2901772"/>
                </a:moveTo>
                <a:lnTo>
                  <a:pt x="4233672" y="2831973"/>
                </a:lnTo>
                <a:lnTo>
                  <a:pt x="4358031" y="2903754"/>
                </a:lnTo>
                <a:lnTo>
                  <a:pt x="4237101" y="2973553"/>
                </a:lnTo>
                <a:lnTo>
                  <a:pt x="4112743" y="2901772"/>
                </a:lnTo>
                <a:close/>
                <a:moveTo>
                  <a:pt x="4106113" y="2897886"/>
                </a:moveTo>
                <a:lnTo>
                  <a:pt x="3995090" y="2833802"/>
                </a:lnTo>
                <a:lnTo>
                  <a:pt x="4116019" y="2764003"/>
                </a:lnTo>
                <a:lnTo>
                  <a:pt x="4227043" y="2828087"/>
                </a:lnTo>
                <a:lnTo>
                  <a:pt x="4106113" y="2897886"/>
                </a:lnTo>
                <a:close/>
                <a:moveTo>
                  <a:pt x="4099408" y="2901772"/>
                </a:moveTo>
                <a:lnTo>
                  <a:pt x="3984955" y="2967838"/>
                </a:lnTo>
                <a:lnTo>
                  <a:pt x="3873932" y="2903754"/>
                </a:lnTo>
                <a:lnTo>
                  <a:pt x="3988384" y="2837688"/>
                </a:lnTo>
                <a:lnTo>
                  <a:pt x="4099408" y="2901772"/>
                </a:lnTo>
                <a:close/>
                <a:moveTo>
                  <a:pt x="3867302" y="2899867"/>
                </a:moveTo>
                <a:lnTo>
                  <a:pt x="3742944" y="2828087"/>
                </a:lnTo>
                <a:lnTo>
                  <a:pt x="3857397" y="2762022"/>
                </a:lnTo>
                <a:lnTo>
                  <a:pt x="3981755" y="2833802"/>
                </a:lnTo>
                <a:lnTo>
                  <a:pt x="3867302" y="2899867"/>
                </a:lnTo>
                <a:close/>
                <a:moveTo>
                  <a:pt x="3860597" y="2903754"/>
                </a:moveTo>
                <a:lnTo>
                  <a:pt x="3739667" y="2973553"/>
                </a:lnTo>
                <a:lnTo>
                  <a:pt x="3615309" y="2901772"/>
                </a:lnTo>
                <a:lnTo>
                  <a:pt x="3736239" y="2831973"/>
                </a:lnTo>
                <a:lnTo>
                  <a:pt x="3860597" y="2903754"/>
                </a:lnTo>
                <a:close/>
                <a:moveTo>
                  <a:pt x="3608604" y="2897886"/>
                </a:moveTo>
                <a:lnTo>
                  <a:pt x="3497580" y="2833802"/>
                </a:lnTo>
                <a:lnTo>
                  <a:pt x="3618509" y="2764003"/>
                </a:lnTo>
                <a:lnTo>
                  <a:pt x="3729533" y="2828087"/>
                </a:lnTo>
                <a:lnTo>
                  <a:pt x="3608604" y="2897886"/>
                </a:lnTo>
                <a:close/>
                <a:moveTo>
                  <a:pt x="3601898" y="2901772"/>
                </a:moveTo>
                <a:lnTo>
                  <a:pt x="3487446" y="2967838"/>
                </a:lnTo>
                <a:lnTo>
                  <a:pt x="3376422" y="2903754"/>
                </a:lnTo>
                <a:lnTo>
                  <a:pt x="3490874" y="2837688"/>
                </a:lnTo>
                <a:lnTo>
                  <a:pt x="3601898" y="2901772"/>
                </a:lnTo>
                <a:close/>
                <a:moveTo>
                  <a:pt x="3369793" y="2899867"/>
                </a:moveTo>
                <a:lnTo>
                  <a:pt x="3245434" y="2828087"/>
                </a:lnTo>
                <a:lnTo>
                  <a:pt x="3359887" y="2762022"/>
                </a:lnTo>
                <a:lnTo>
                  <a:pt x="3484245" y="2833802"/>
                </a:lnTo>
                <a:lnTo>
                  <a:pt x="3369793" y="2899867"/>
                </a:lnTo>
                <a:close/>
                <a:moveTo>
                  <a:pt x="3363163" y="2903754"/>
                </a:moveTo>
                <a:lnTo>
                  <a:pt x="3242234" y="2973553"/>
                </a:lnTo>
                <a:lnTo>
                  <a:pt x="3117876" y="2901772"/>
                </a:lnTo>
                <a:lnTo>
                  <a:pt x="3238805" y="2831973"/>
                </a:lnTo>
                <a:lnTo>
                  <a:pt x="3363163" y="2903754"/>
                </a:lnTo>
                <a:close/>
                <a:moveTo>
                  <a:pt x="3111094" y="2897886"/>
                </a:moveTo>
                <a:lnTo>
                  <a:pt x="3000070" y="2833802"/>
                </a:lnTo>
                <a:lnTo>
                  <a:pt x="3121000" y="2764003"/>
                </a:lnTo>
                <a:lnTo>
                  <a:pt x="3232023" y="2828087"/>
                </a:lnTo>
                <a:lnTo>
                  <a:pt x="3111094" y="2897886"/>
                </a:lnTo>
                <a:close/>
                <a:moveTo>
                  <a:pt x="3104464" y="2901772"/>
                </a:moveTo>
                <a:lnTo>
                  <a:pt x="2990012" y="2967838"/>
                </a:lnTo>
                <a:lnTo>
                  <a:pt x="2878989" y="2903754"/>
                </a:lnTo>
                <a:lnTo>
                  <a:pt x="2993441" y="2837688"/>
                </a:lnTo>
                <a:lnTo>
                  <a:pt x="3104464" y="2901772"/>
                </a:lnTo>
                <a:close/>
                <a:moveTo>
                  <a:pt x="2872359" y="2899867"/>
                </a:moveTo>
                <a:lnTo>
                  <a:pt x="2748001" y="2828087"/>
                </a:lnTo>
                <a:lnTo>
                  <a:pt x="2862453" y="2762022"/>
                </a:lnTo>
                <a:lnTo>
                  <a:pt x="2986812" y="2833802"/>
                </a:lnTo>
                <a:lnTo>
                  <a:pt x="2872359" y="2899867"/>
                </a:lnTo>
                <a:close/>
                <a:moveTo>
                  <a:pt x="2865654" y="2903754"/>
                </a:moveTo>
                <a:lnTo>
                  <a:pt x="2744724" y="2973553"/>
                </a:lnTo>
                <a:lnTo>
                  <a:pt x="2620366" y="2901772"/>
                </a:lnTo>
                <a:lnTo>
                  <a:pt x="2741295" y="2831973"/>
                </a:lnTo>
                <a:lnTo>
                  <a:pt x="2865654" y="2903754"/>
                </a:lnTo>
                <a:close/>
                <a:moveTo>
                  <a:pt x="2613660" y="2897886"/>
                </a:moveTo>
                <a:lnTo>
                  <a:pt x="2502637" y="2833802"/>
                </a:lnTo>
                <a:lnTo>
                  <a:pt x="2623566" y="2764003"/>
                </a:lnTo>
                <a:lnTo>
                  <a:pt x="2734589" y="2828087"/>
                </a:lnTo>
                <a:lnTo>
                  <a:pt x="2613660" y="2897886"/>
                </a:lnTo>
                <a:close/>
                <a:moveTo>
                  <a:pt x="2606954" y="2901772"/>
                </a:moveTo>
                <a:lnTo>
                  <a:pt x="2492502" y="2967838"/>
                </a:lnTo>
                <a:lnTo>
                  <a:pt x="2381479" y="2903754"/>
                </a:lnTo>
                <a:lnTo>
                  <a:pt x="2495931" y="2837688"/>
                </a:lnTo>
                <a:lnTo>
                  <a:pt x="2606954" y="2901772"/>
                </a:lnTo>
                <a:close/>
                <a:moveTo>
                  <a:pt x="2616937" y="3047314"/>
                </a:moveTo>
                <a:lnTo>
                  <a:pt x="2496007" y="3117114"/>
                </a:lnTo>
                <a:lnTo>
                  <a:pt x="2371649" y="3045333"/>
                </a:lnTo>
                <a:lnTo>
                  <a:pt x="2492578" y="2975534"/>
                </a:lnTo>
                <a:lnTo>
                  <a:pt x="2616937" y="3047314"/>
                </a:lnTo>
                <a:close/>
                <a:moveTo>
                  <a:pt x="2606954" y="3188970"/>
                </a:moveTo>
                <a:lnTo>
                  <a:pt x="2492502" y="3255036"/>
                </a:lnTo>
                <a:lnTo>
                  <a:pt x="2381479" y="3190951"/>
                </a:lnTo>
                <a:lnTo>
                  <a:pt x="2495931" y="3124886"/>
                </a:lnTo>
                <a:lnTo>
                  <a:pt x="2606954" y="3188970"/>
                </a:lnTo>
                <a:close/>
                <a:moveTo>
                  <a:pt x="2616937" y="3334588"/>
                </a:moveTo>
                <a:lnTo>
                  <a:pt x="2496007" y="3404387"/>
                </a:lnTo>
                <a:lnTo>
                  <a:pt x="2371649" y="3332607"/>
                </a:lnTo>
                <a:lnTo>
                  <a:pt x="2492578" y="3262808"/>
                </a:lnTo>
                <a:lnTo>
                  <a:pt x="2616937" y="3334588"/>
                </a:lnTo>
                <a:close/>
                <a:moveTo>
                  <a:pt x="2606954" y="3476168"/>
                </a:moveTo>
                <a:lnTo>
                  <a:pt x="2492502" y="3542233"/>
                </a:lnTo>
                <a:lnTo>
                  <a:pt x="2381479" y="3478149"/>
                </a:lnTo>
                <a:lnTo>
                  <a:pt x="2495931" y="3412084"/>
                </a:lnTo>
                <a:lnTo>
                  <a:pt x="2606954" y="3476168"/>
                </a:lnTo>
                <a:close/>
                <a:moveTo>
                  <a:pt x="2616937" y="3621786"/>
                </a:moveTo>
                <a:lnTo>
                  <a:pt x="2496007" y="3691585"/>
                </a:lnTo>
                <a:lnTo>
                  <a:pt x="2371649" y="3619805"/>
                </a:lnTo>
                <a:lnTo>
                  <a:pt x="2492578" y="3550006"/>
                </a:lnTo>
                <a:lnTo>
                  <a:pt x="2616937" y="3621786"/>
                </a:lnTo>
                <a:close/>
                <a:moveTo>
                  <a:pt x="2606954" y="3763442"/>
                </a:moveTo>
                <a:lnTo>
                  <a:pt x="2492502" y="3829507"/>
                </a:lnTo>
                <a:lnTo>
                  <a:pt x="2381479" y="3765423"/>
                </a:lnTo>
                <a:lnTo>
                  <a:pt x="2495931" y="3699358"/>
                </a:lnTo>
                <a:lnTo>
                  <a:pt x="2606954" y="3763442"/>
                </a:lnTo>
                <a:close/>
                <a:moveTo>
                  <a:pt x="2616937" y="3908984"/>
                </a:moveTo>
                <a:lnTo>
                  <a:pt x="2496007" y="3978783"/>
                </a:lnTo>
                <a:lnTo>
                  <a:pt x="2371649" y="3907003"/>
                </a:lnTo>
                <a:lnTo>
                  <a:pt x="2492578" y="3837204"/>
                </a:lnTo>
                <a:lnTo>
                  <a:pt x="2616937" y="3908984"/>
                </a:lnTo>
                <a:close/>
                <a:moveTo>
                  <a:pt x="2606954" y="4050640"/>
                </a:moveTo>
                <a:lnTo>
                  <a:pt x="2492502" y="4116705"/>
                </a:lnTo>
                <a:lnTo>
                  <a:pt x="2381479" y="4052621"/>
                </a:lnTo>
                <a:lnTo>
                  <a:pt x="2495931" y="3986555"/>
                </a:lnTo>
                <a:lnTo>
                  <a:pt x="2606954" y="4050640"/>
                </a:lnTo>
                <a:close/>
                <a:moveTo>
                  <a:pt x="2502637" y="3982669"/>
                </a:moveTo>
                <a:lnTo>
                  <a:pt x="2623566" y="3912870"/>
                </a:lnTo>
                <a:lnTo>
                  <a:pt x="2734589" y="3976954"/>
                </a:lnTo>
                <a:lnTo>
                  <a:pt x="2613660" y="4046754"/>
                </a:lnTo>
                <a:lnTo>
                  <a:pt x="2502637" y="3982669"/>
                </a:lnTo>
                <a:close/>
                <a:moveTo>
                  <a:pt x="2741295" y="3980840"/>
                </a:moveTo>
                <a:lnTo>
                  <a:pt x="2865654" y="4052621"/>
                </a:lnTo>
                <a:lnTo>
                  <a:pt x="2744724" y="4122420"/>
                </a:lnTo>
                <a:lnTo>
                  <a:pt x="2620366" y="4050640"/>
                </a:lnTo>
                <a:lnTo>
                  <a:pt x="2741295" y="3980840"/>
                </a:lnTo>
                <a:close/>
                <a:moveTo>
                  <a:pt x="2747924" y="3976954"/>
                </a:moveTo>
                <a:lnTo>
                  <a:pt x="2862377" y="3910889"/>
                </a:lnTo>
                <a:lnTo>
                  <a:pt x="2986735" y="3982669"/>
                </a:lnTo>
                <a:lnTo>
                  <a:pt x="2872283" y="4048735"/>
                </a:lnTo>
                <a:lnTo>
                  <a:pt x="2747924" y="3976954"/>
                </a:lnTo>
                <a:close/>
                <a:moveTo>
                  <a:pt x="2993441" y="3986555"/>
                </a:moveTo>
                <a:lnTo>
                  <a:pt x="3104464" y="4050640"/>
                </a:lnTo>
                <a:lnTo>
                  <a:pt x="2990012" y="4116705"/>
                </a:lnTo>
                <a:lnTo>
                  <a:pt x="2878989" y="4052621"/>
                </a:lnTo>
                <a:lnTo>
                  <a:pt x="2993441" y="3986555"/>
                </a:lnTo>
                <a:close/>
                <a:moveTo>
                  <a:pt x="3000147" y="3982669"/>
                </a:moveTo>
                <a:lnTo>
                  <a:pt x="3121076" y="3912870"/>
                </a:lnTo>
                <a:lnTo>
                  <a:pt x="3232099" y="3976954"/>
                </a:lnTo>
                <a:lnTo>
                  <a:pt x="3111170" y="4046754"/>
                </a:lnTo>
                <a:lnTo>
                  <a:pt x="3000147" y="3982669"/>
                </a:lnTo>
                <a:close/>
                <a:moveTo>
                  <a:pt x="3238729" y="3980840"/>
                </a:moveTo>
                <a:lnTo>
                  <a:pt x="3363087" y="4052621"/>
                </a:lnTo>
                <a:lnTo>
                  <a:pt x="3242158" y="4122420"/>
                </a:lnTo>
                <a:lnTo>
                  <a:pt x="3117799" y="4050640"/>
                </a:lnTo>
                <a:lnTo>
                  <a:pt x="3238729" y="3980840"/>
                </a:lnTo>
                <a:close/>
                <a:moveTo>
                  <a:pt x="3245434" y="3976954"/>
                </a:moveTo>
                <a:lnTo>
                  <a:pt x="3359887" y="3910889"/>
                </a:lnTo>
                <a:lnTo>
                  <a:pt x="3484245" y="3982669"/>
                </a:lnTo>
                <a:lnTo>
                  <a:pt x="3369793" y="4048735"/>
                </a:lnTo>
                <a:lnTo>
                  <a:pt x="3245434" y="3976954"/>
                </a:lnTo>
                <a:close/>
                <a:moveTo>
                  <a:pt x="3490951" y="3986555"/>
                </a:moveTo>
                <a:lnTo>
                  <a:pt x="3601974" y="4050640"/>
                </a:lnTo>
                <a:lnTo>
                  <a:pt x="3487522" y="4116705"/>
                </a:lnTo>
                <a:lnTo>
                  <a:pt x="3376498" y="4052621"/>
                </a:lnTo>
                <a:lnTo>
                  <a:pt x="3490951" y="3986555"/>
                </a:lnTo>
                <a:close/>
                <a:moveTo>
                  <a:pt x="3497580" y="3982669"/>
                </a:moveTo>
                <a:lnTo>
                  <a:pt x="3618509" y="3912870"/>
                </a:lnTo>
                <a:lnTo>
                  <a:pt x="3729533" y="3976954"/>
                </a:lnTo>
                <a:lnTo>
                  <a:pt x="3608604" y="4046754"/>
                </a:lnTo>
                <a:lnTo>
                  <a:pt x="3497580" y="3982669"/>
                </a:lnTo>
                <a:close/>
                <a:moveTo>
                  <a:pt x="3736239" y="3980840"/>
                </a:moveTo>
                <a:lnTo>
                  <a:pt x="3860597" y="4052621"/>
                </a:lnTo>
                <a:lnTo>
                  <a:pt x="3739667" y="4122420"/>
                </a:lnTo>
                <a:lnTo>
                  <a:pt x="3615309" y="4050640"/>
                </a:lnTo>
                <a:lnTo>
                  <a:pt x="3736239" y="3980840"/>
                </a:lnTo>
                <a:close/>
                <a:moveTo>
                  <a:pt x="3742868" y="3976954"/>
                </a:moveTo>
                <a:lnTo>
                  <a:pt x="3857320" y="3910889"/>
                </a:lnTo>
                <a:lnTo>
                  <a:pt x="3981679" y="3982669"/>
                </a:lnTo>
                <a:lnTo>
                  <a:pt x="3867226" y="4048735"/>
                </a:lnTo>
                <a:lnTo>
                  <a:pt x="3742868" y="3976954"/>
                </a:lnTo>
                <a:close/>
                <a:moveTo>
                  <a:pt x="3988384" y="3986555"/>
                </a:moveTo>
                <a:lnTo>
                  <a:pt x="4099408" y="4050640"/>
                </a:lnTo>
                <a:lnTo>
                  <a:pt x="3984955" y="4116705"/>
                </a:lnTo>
                <a:lnTo>
                  <a:pt x="3873932" y="4052621"/>
                </a:lnTo>
                <a:lnTo>
                  <a:pt x="3988384" y="3986555"/>
                </a:lnTo>
                <a:close/>
                <a:moveTo>
                  <a:pt x="3995090" y="3982669"/>
                </a:moveTo>
                <a:lnTo>
                  <a:pt x="4116019" y="3912870"/>
                </a:lnTo>
                <a:lnTo>
                  <a:pt x="4227043" y="3976954"/>
                </a:lnTo>
                <a:lnTo>
                  <a:pt x="4106113" y="4046754"/>
                </a:lnTo>
                <a:lnTo>
                  <a:pt x="3995090" y="3982669"/>
                </a:lnTo>
                <a:close/>
                <a:moveTo>
                  <a:pt x="4233748" y="3980840"/>
                </a:moveTo>
                <a:lnTo>
                  <a:pt x="4358107" y="4052621"/>
                </a:lnTo>
                <a:lnTo>
                  <a:pt x="4237177" y="4122420"/>
                </a:lnTo>
                <a:lnTo>
                  <a:pt x="4112819" y="4050640"/>
                </a:lnTo>
                <a:lnTo>
                  <a:pt x="4233748" y="3980840"/>
                </a:lnTo>
                <a:close/>
                <a:moveTo>
                  <a:pt x="4240378" y="3976954"/>
                </a:moveTo>
                <a:lnTo>
                  <a:pt x="4354830" y="3910889"/>
                </a:lnTo>
                <a:lnTo>
                  <a:pt x="4479189" y="3982669"/>
                </a:lnTo>
                <a:lnTo>
                  <a:pt x="4364736" y="4048735"/>
                </a:lnTo>
                <a:lnTo>
                  <a:pt x="4240378" y="3976954"/>
                </a:lnTo>
                <a:close/>
                <a:moveTo>
                  <a:pt x="4243807" y="3839109"/>
                </a:moveTo>
                <a:lnTo>
                  <a:pt x="4364736" y="3769309"/>
                </a:lnTo>
                <a:lnTo>
                  <a:pt x="4475760" y="3833394"/>
                </a:lnTo>
                <a:lnTo>
                  <a:pt x="4354830" y="3903193"/>
                </a:lnTo>
                <a:lnTo>
                  <a:pt x="4243807" y="3839109"/>
                </a:lnTo>
                <a:close/>
                <a:moveTo>
                  <a:pt x="4240378" y="3689757"/>
                </a:moveTo>
                <a:lnTo>
                  <a:pt x="4354830" y="3623691"/>
                </a:lnTo>
                <a:lnTo>
                  <a:pt x="4479189" y="3695472"/>
                </a:lnTo>
                <a:lnTo>
                  <a:pt x="4364736" y="3761537"/>
                </a:lnTo>
                <a:lnTo>
                  <a:pt x="4240378" y="3689757"/>
                </a:lnTo>
                <a:close/>
                <a:moveTo>
                  <a:pt x="4243807" y="3551834"/>
                </a:moveTo>
                <a:lnTo>
                  <a:pt x="4364736" y="3482035"/>
                </a:lnTo>
                <a:lnTo>
                  <a:pt x="4475760" y="3546119"/>
                </a:lnTo>
                <a:lnTo>
                  <a:pt x="4354830" y="3615919"/>
                </a:lnTo>
                <a:lnTo>
                  <a:pt x="4243807" y="3551834"/>
                </a:lnTo>
                <a:close/>
                <a:moveTo>
                  <a:pt x="4240378" y="3402482"/>
                </a:moveTo>
                <a:lnTo>
                  <a:pt x="4354830" y="3336417"/>
                </a:lnTo>
                <a:lnTo>
                  <a:pt x="4479189" y="3408197"/>
                </a:lnTo>
                <a:lnTo>
                  <a:pt x="4364736" y="3474263"/>
                </a:lnTo>
                <a:lnTo>
                  <a:pt x="4240378" y="3402482"/>
                </a:lnTo>
                <a:close/>
                <a:moveTo>
                  <a:pt x="4243807" y="3264637"/>
                </a:moveTo>
                <a:lnTo>
                  <a:pt x="4364736" y="3194837"/>
                </a:lnTo>
                <a:lnTo>
                  <a:pt x="4475760" y="3258922"/>
                </a:lnTo>
                <a:lnTo>
                  <a:pt x="4354830" y="3328721"/>
                </a:lnTo>
                <a:lnTo>
                  <a:pt x="4243807" y="3264637"/>
                </a:lnTo>
                <a:close/>
                <a:moveTo>
                  <a:pt x="4240378" y="3115285"/>
                </a:moveTo>
                <a:lnTo>
                  <a:pt x="4354830" y="3049219"/>
                </a:lnTo>
                <a:lnTo>
                  <a:pt x="4479189" y="3121000"/>
                </a:lnTo>
                <a:lnTo>
                  <a:pt x="4364736" y="3187065"/>
                </a:lnTo>
                <a:lnTo>
                  <a:pt x="4240378" y="3115285"/>
                </a:lnTo>
                <a:close/>
                <a:moveTo>
                  <a:pt x="4243807" y="2977439"/>
                </a:moveTo>
                <a:lnTo>
                  <a:pt x="4364736" y="2907640"/>
                </a:lnTo>
                <a:lnTo>
                  <a:pt x="4475760" y="2971724"/>
                </a:lnTo>
                <a:lnTo>
                  <a:pt x="4354830" y="3041523"/>
                </a:lnTo>
                <a:lnTo>
                  <a:pt x="4243807" y="2977439"/>
                </a:lnTo>
                <a:close/>
                <a:moveTo>
                  <a:pt x="4240378" y="2828087"/>
                </a:moveTo>
                <a:lnTo>
                  <a:pt x="4354830" y="2762022"/>
                </a:lnTo>
                <a:lnTo>
                  <a:pt x="4479189" y="2833802"/>
                </a:lnTo>
                <a:lnTo>
                  <a:pt x="4364736" y="2899867"/>
                </a:lnTo>
                <a:lnTo>
                  <a:pt x="4240378" y="2828087"/>
                </a:lnTo>
                <a:close/>
                <a:moveTo>
                  <a:pt x="4243807" y="2690165"/>
                </a:moveTo>
                <a:lnTo>
                  <a:pt x="4364736" y="2620366"/>
                </a:lnTo>
                <a:lnTo>
                  <a:pt x="4475760" y="2684450"/>
                </a:lnTo>
                <a:lnTo>
                  <a:pt x="4354830" y="2754249"/>
                </a:lnTo>
                <a:lnTo>
                  <a:pt x="4243807" y="2690165"/>
                </a:lnTo>
                <a:close/>
                <a:moveTo>
                  <a:pt x="4348125" y="2758135"/>
                </a:moveTo>
                <a:lnTo>
                  <a:pt x="4233672" y="2824201"/>
                </a:lnTo>
                <a:lnTo>
                  <a:pt x="4122649" y="2760117"/>
                </a:lnTo>
                <a:lnTo>
                  <a:pt x="4237101" y="2694051"/>
                </a:lnTo>
                <a:lnTo>
                  <a:pt x="4348125" y="2758135"/>
                </a:lnTo>
                <a:close/>
                <a:moveTo>
                  <a:pt x="4116019" y="2756230"/>
                </a:moveTo>
                <a:lnTo>
                  <a:pt x="3991661" y="2684450"/>
                </a:lnTo>
                <a:lnTo>
                  <a:pt x="4106113" y="2618384"/>
                </a:lnTo>
                <a:lnTo>
                  <a:pt x="4230472" y="2690165"/>
                </a:lnTo>
                <a:lnTo>
                  <a:pt x="4116019" y="2756230"/>
                </a:lnTo>
                <a:close/>
                <a:moveTo>
                  <a:pt x="4109314" y="2760117"/>
                </a:moveTo>
                <a:lnTo>
                  <a:pt x="3988384" y="2829916"/>
                </a:lnTo>
                <a:lnTo>
                  <a:pt x="3864026" y="2758135"/>
                </a:lnTo>
                <a:lnTo>
                  <a:pt x="3984955" y="2688336"/>
                </a:lnTo>
                <a:lnTo>
                  <a:pt x="4109314" y="2760117"/>
                </a:lnTo>
                <a:close/>
                <a:moveTo>
                  <a:pt x="3857320" y="2754249"/>
                </a:moveTo>
                <a:lnTo>
                  <a:pt x="3746297" y="2690165"/>
                </a:lnTo>
                <a:lnTo>
                  <a:pt x="3867226" y="2620366"/>
                </a:lnTo>
                <a:lnTo>
                  <a:pt x="3978250" y="2684450"/>
                </a:lnTo>
                <a:lnTo>
                  <a:pt x="3857320" y="2754249"/>
                </a:lnTo>
                <a:close/>
                <a:moveTo>
                  <a:pt x="3850615" y="2758135"/>
                </a:moveTo>
                <a:lnTo>
                  <a:pt x="3736162" y="2824201"/>
                </a:lnTo>
                <a:lnTo>
                  <a:pt x="3625215" y="2760117"/>
                </a:lnTo>
                <a:lnTo>
                  <a:pt x="3739667" y="2694051"/>
                </a:lnTo>
                <a:lnTo>
                  <a:pt x="3850615" y="2758135"/>
                </a:lnTo>
                <a:close/>
                <a:moveTo>
                  <a:pt x="3618509" y="2756230"/>
                </a:moveTo>
                <a:lnTo>
                  <a:pt x="3494151" y="2684450"/>
                </a:lnTo>
                <a:lnTo>
                  <a:pt x="3608604" y="2618384"/>
                </a:lnTo>
                <a:lnTo>
                  <a:pt x="3732962" y="2690165"/>
                </a:lnTo>
                <a:lnTo>
                  <a:pt x="3618509" y="2756230"/>
                </a:lnTo>
                <a:close/>
                <a:moveTo>
                  <a:pt x="3611880" y="2760117"/>
                </a:moveTo>
                <a:lnTo>
                  <a:pt x="3490951" y="2829916"/>
                </a:lnTo>
                <a:lnTo>
                  <a:pt x="3366592" y="2758135"/>
                </a:lnTo>
                <a:lnTo>
                  <a:pt x="3487522" y="2688336"/>
                </a:lnTo>
                <a:lnTo>
                  <a:pt x="3611880" y="2760117"/>
                </a:lnTo>
                <a:close/>
                <a:moveTo>
                  <a:pt x="3359887" y="2754249"/>
                </a:moveTo>
                <a:lnTo>
                  <a:pt x="3248863" y="2690165"/>
                </a:lnTo>
                <a:lnTo>
                  <a:pt x="3369793" y="2620366"/>
                </a:lnTo>
                <a:lnTo>
                  <a:pt x="3480816" y="2684450"/>
                </a:lnTo>
                <a:lnTo>
                  <a:pt x="3359887" y="2754249"/>
                </a:lnTo>
                <a:close/>
                <a:moveTo>
                  <a:pt x="3353181" y="2758135"/>
                </a:moveTo>
                <a:lnTo>
                  <a:pt x="3238729" y="2824201"/>
                </a:lnTo>
                <a:lnTo>
                  <a:pt x="3127705" y="2760117"/>
                </a:lnTo>
                <a:lnTo>
                  <a:pt x="3242158" y="2694051"/>
                </a:lnTo>
                <a:lnTo>
                  <a:pt x="3353181" y="2758135"/>
                </a:lnTo>
                <a:close/>
                <a:moveTo>
                  <a:pt x="3121076" y="2756230"/>
                </a:moveTo>
                <a:lnTo>
                  <a:pt x="2996717" y="2684450"/>
                </a:lnTo>
                <a:lnTo>
                  <a:pt x="3111170" y="2618384"/>
                </a:lnTo>
                <a:lnTo>
                  <a:pt x="3235528" y="2690165"/>
                </a:lnTo>
                <a:lnTo>
                  <a:pt x="3121076" y="2756230"/>
                </a:lnTo>
                <a:close/>
                <a:moveTo>
                  <a:pt x="3114370" y="2760117"/>
                </a:moveTo>
                <a:lnTo>
                  <a:pt x="2993441" y="2829916"/>
                </a:lnTo>
                <a:lnTo>
                  <a:pt x="2869082" y="2758135"/>
                </a:lnTo>
                <a:lnTo>
                  <a:pt x="2990012" y="2688336"/>
                </a:lnTo>
                <a:lnTo>
                  <a:pt x="3114370" y="2760117"/>
                </a:lnTo>
                <a:close/>
                <a:moveTo>
                  <a:pt x="2862377" y="2754249"/>
                </a:moveTo>
                <a:lnTo>
                  <a:pt x="2751354" y="2690165"/>
                </a:lnTo>
                <a:lnTo>
                  <a:pt x="2872283" y="2620366"/>
                </a:lnTo>
                <a:lnTo>
                  <a:pt x="2983306" y="2684450"/>
                </a:lnTo>
                <a:lnTo>
                  <a:pt x="2862377" y="2754249"/>
                </a:lnTo>
                <a:close/>
                <a:moveTo>
                  <a:pt x="2855671" y="2758135"/>
                </a:moveTo>
                <a:lnTo>
                  <a:pt x="2741295" y="2824201"/>
                </a:lnTo>
                <a:lnTo>
                  <a:pt x="2630272" y="2760117"/>
                </a:lnTo>
                <a:lnTo>
                  <a:pt x="2744724" y="2694051"/>
                </a:lnTo>
                <a:lnTo>
                  <a:pt x="2855671" y="2758135"/>
                </a:lnTo>
                <a:close/>
                <a:moveTo>
                  <a:pt x="2623566" y="2756230"/>
                </a:moveTo>
                <a:lnTo>
                  <a:pt x="2499208" y="2684450"/>
                </a:lnTo>
                <a:lnTo>
                  <a:pt x="2613660" y="2618384"/>
                </a:lnTo>
                <a:lnTo>
                  <a:pt x="2738019" y="2690165"/>
                </a:lnTo>
                <a:lnTo>
                  <a:pt x="2623566" y="2756230"/>
                </a:lnTo>
                <a:close/>
                <a:moveTo>
                  <a:pt x="2616937" y="2760117"/>
                </a:moveTo>
                <a:lnTo>
                  <a:pt x="2496007" y="2829916"/>
                </a:lnTo>
                <a:lnTo>
                  <a:pt x="2371649" y="2758135"/>
                </a:lnTo>
                <a:lnTo>
                  <a:pt x="2492578" y="2688336"/>
                </a:lnTo>
                <a:lnTo>
                  <a:pt x="2616937" y="2760117"/>
                </a:lnTo>
                <a:close/>
                <a:moveTo>
                  <a:pt x="2364943" y="2754249"/>
                </a:moveTo>
                <a:lnTo>
                  <a:pt x="2253920" y="2690165"/>
                </a:lnTo>
                <a:lnTo>
                  <a:pt x="2374849" y="2620366"/>
                </a:lnTo>
                <a:lnTo>
                  <a:pt x="2485873" y="2684450"/>
                </a:lnTo>
                <a:lnTo>
                  <a:pt x="2364943" y="2754249"/>
                </a:lnTo>
                <a:close/>
                <a:moveTo>
                  <a:pt x="2489302" y="2833802"/>
                </a:moveTo>
                <a:lnTo>
                  <a:pt x="2374849" y="2899867"/>
                </a:lnTo>
                <a:lnTo>
                  <a:pt x="2250491" y="2828087"/>
                </a:lnTo>
                <a:lnTo>
                  <a:pt x="2364943" y="2762022"/>
                </a:lnTo>
                <a:lnTo>
                  <a:pt x="2489302" y="2833802"/>
                </a:lnTo>
                <a:close/>
                <a:moveTo>
                  <a:pt x="2485873" y="2971648"/>
                </a:moveTo>
                <a:lnTo>
                  <a:pt x="2364943" y="3041447"/>
                </a:lnTo>
                <a:lnTo>
                  <a:pt x="2253920" y="2977363"/>
                </a:lnTo>
                <a:lnTo>
                  <a:pt x="2374849" y="2907564"/>
                </a:lnTo>
                <a:lnTo>
                  <a:pt x="2485873" y="2971648"/>
                </a:lnTo>
                <a:close/>
                <a:moveTo>
                  <a:pt x="2489302" y="3121000"/>
                </a:moveTo>
                <a:lnTo>
                  <a:pt x="2374849" y="3187065"/>
                </a:lnTo>
                <a:lnTo>
                  <a:pt x="2250491" y="3115285"/>
                </a:lnTo>
                <a:lnTo>
                  <a:pt x="2364943" y="3049219"/>
                </a:lnTo>
                <a:lnTo>
                  <a:pt x="2489302" y="3121000"/>
                </a:lnTo>
                <a:close/>
                <a:moveTo>
                  <a:pt x="2485873" y="3258922"/>
                </a:moveTo>
                <a:lnTo>
                  <a:pt x="2364943" y="3328721"/>
                </a:lnTo>
                <a:lnTo>
                  <a:pt x="2253920" y="3264637"/>
                </a:lnTo>
                <a:lnTo>
                  <a:pt x="2374849" y="3194837"/>
                </a:lnTo>
                <a:lnTo>
                  <a:pt x="2485873" y="3258922"/>
                </a:lnTo>
                <a:close/>
                <a:moveTo>
                  <a:pt x="2489302" y="3408274"/>
                </a:moveTo>
                <a:lnTo>
                  <a:pt x="2374849" y="3474339"/>
                </a:lnTo>
                <a:lnTo>
                  <a:pt x="2250491" y="3402559"/>
                </a:lnTo>
                <a:lnTo>
                  <a:pt x="2364943" y="3336493"/>
                </a:lnTo>
                <a:lnTo>
                  <a:pt x="2489302" y="3408274"/>
                </a:lnTo>
                <a:close/>
                <a:moveTo>
                  <a:pt x="2485873" y="3546119"/>
                </a:moveTo>
                <a:lnTo>
                  <a:pt x="2364943" y="3615919"/>
                </a:lnTo>
                <a:lnTo>
                  <a:pt x="2253920" y="3551834"/>
                </a:lnTo>
                <a:lnTo>
                  <a:pt x="2374849" y="3482035"/>
                </a:lnTo>
                <a:lnTo>
                  <a:pt x="2485873" y="3546119"/>
                </a:lnTo>
                <a:close/>
                <a:moveTo>
                  <a:pt x="2489302" y="3695472"/>
                </a:moveTo>
                <a:lnTo>
                  <a:pt x="2374849" y="3761537"/>
                </a:lnTo>
                <a:lnTo>
                  <a:pt x="2250491" y="3689757"/>
                </a:lnTo>
                <a:lnTo>
                  <a:pt x="2364943" y="3623691"/>
                </a:lnTo>
                <a:lnTo>
                  <a:pt x="2489302" y="3695472"/>
                </a:lnTo>
                <a:close/>
                <a:moveTo>
                  <a:pt x="2485873" y="3833317"/>
                </a:moveTo>
                <a:lnTo>
                  <a:pt x="2364943" y="3903117"/>
                </a:lnTo>
                <a:lnTo>
                  <a:pt x="2253920" y="3839032"/>
                </a:lnTo>
                <a:lnTo>
                  <a:pt x="2374849" y="3769233"/>
                </a:lnTo>
                <a:lnTo>
                  <a:pt x="2485873" y="3833317"/>
                </a:lnTo>
                <a:close/>
                <a:moveTo>
                  <a:pt x="2489302" y="3982669"/>
                </a:moveTo>
                <a:lnTo>
                  <a:pt x="2374849" y="4048735"/>
                </a:lnTo>
                <a:lnTo>
                  <a:pt x="2250491" y="3976954"/>
                </a:lnTo>
                <a:lnTo>
                  <a:pt x="2364943" y="3910889"/>
                </a:lnTo>
                <a:lnTo>
                  <a:pt x="2489302" y="3982669"/>
                </a:lnTo>
                <a:close/>
                <a:moveTo>
                  <a:pt x="2485873" y="4120591"/>
                </a:moveTo>
                <a:lnTo>
                  <a:pt x="2364943" y="4190390"/>
                </a:lnTo>
                <a:lnTo>
                  <a:pt x="2253920" y="4126306"/>
                </a:lnTo>
                <a:lnTo>
                  <a:pt x="2374849" y="4056507"/>
                </a:lnTo>
                <a:lnTo>
                  <a:pt x="2485873" y="4120591"/>
                </a:lnTo>
                <a:close/>
                <a:moveTo>
                  <a:pt x="2492502" y="4124401"/>
                </a:moveTo>
                <a:lnTo>
                  <a:pt x="2616861" y="4196182"/>
                </a:lnTo>
                <a:lnTo>
                  <a:pt x="2495931" y="4265981"/>
                </a:lnTo>
                <a:lnTo>
                  <a:pt x="2371573" y="4194200"/>
                </a:lnTo>
                <a:lnTo>
                  <a:pt x="2492502" y="4124401"/>
                </a:lnTo>
                <a:close/>
                <a:moveTo>
                  <a:pt x="2499208" y="4120591"/>
                </a:moveTo>
                <a:lnTo>
                  <a:pt x="2613660" y="4054526"/>
                </a:lnTo>
                <a:lnTo>
                  <a:pt x="2738019" y="4126306"/>
                </a:lnTo>
                <a:lnTo>
                  <a:pt x="2623566" y="4192372"/>
                </a:lnTo>
                <a:lnTo>
                  <a:pt x="2499208" y="4120591"/>
                </a:lnTo>
                <a:close/>
                <a:moveTo>
                  <a:pt x="2744724" y="4130193"/>
                </a:moveTo>
                <a:lnTo>
                  <a:pt x="2855747" y="4194277"/>
                </a:lnTo>
                <a:lnTo>
                  <a:pt x="2741295" y="4260342"/>
                </a:lnTo>
                <a:lnTo>
                  <a:pt x="2630272" y="4196258"/>
                </a:lnTo>
                <a:lnTo>
                  <a:pt x="2744724" y="4130193"/>
                </a:lnTo>
                <a:close/>
                <a:moveTo>
                  <a:pt x="2751354" y="4126306"/>
                </a:moveTo>
                <a:lnTo>
                  <a:pt x="2872283" y="4056507"/>
                </a:lnTo>
                <a:lnTo>
                  <a:pt x="2983306" y="4120591"/>
                </a:lnTo>
                <a:lnTo>
                  <a:pt x="2862377" y="4190390"/>
                </a:lnTo>
                <a:lnTo>
                  <a:pt x="2751354" y="4126306"/>
                </a:lnTo>
                <a:close/>
                <a:moveTo>
                  <a:pt x="2990012" y="4124401"/>
                </a:moveTo>
                <a:lnTo>
                  <a:pt x="3114370" y="4196182"/>
                </a:lnTo>
                <a:lnTo>
                  <a:pt x="2993441" y="4265981"/>
                </a:lnTo>
                <a:lnTo>
                  <a:pt x="2869082" y="4194200"/>
                </a:lnTo>
                <a:lnTo>
                  <a:pt x="2990012" y="4124401"/>
                </a:lnTo>
                <a:close/>
                <a:moveTo>
                  <a:pt x="2996717" y="4120591"/>
                </a:moveTo>
                <a:lnTo>
                  <a:pt x="3111170" y="4054526"/>
                </a:lnTo>
                <a:lnTo>
                  <a:pt x="3235528" y="4126306"/>
                </a:lnTo>
                <a:lnTo>
                  <a:pt x="3121076" y="4192372"/>
                </a:lnTo>
                <a:lnTo>
                  <a:pt x="2996717" y="4120591"/>
                </a:lnTo>
                <a:close/>
                <a:moveTo>
                  <a:pt x="3242158" y="4130193"/>
                </a:moveTo>
                <a:lnTo>
                  <a:pt x="3353181" y="4194277"/>
                </a:lnTo>
                <a:lnTo>
                  <a:pt x="3238729" y="4260342"/>
                </a:lnTo>
                <a:lnTo>
                  <a:pt x="3127705" y="4196258"/>
                </a:lnTo>
                <a:lnTo>
                  <a:pt x="3242158" y="4130193"/>
                </a:lnTo>
                <a:close/>
                <a:moveTo>
                  <a:pt x="3248863" y="4126306"/>
                </a:moveTo>
                <a:lnTo>
                  <a:pt x="3369793" y="4056507"/>
                </a:lnTo>
                <a:lnTo>
                  <a:pt x="3480816" y="4120591"/>
                </a:lnTo>
                <a:lnTo>
                  <a:pt x="3359887" y="4190390"/>
                </a:lnTo>
                <a:lnTo>
                  <a:pt x="3248863" y="4126306"/>
                </a:lnTo>
                <a:close/>
                <a:moveTo>
                  <a:pt x="3487446" y="4124401"/>
                </a:moveTo>
                <a:lnTo>
                  <a:pt x="3611804" y="4196182"/>
                </a:lnTo>
                <a:lnTo>
                  <a:pt x="3490874" y="4265981"/>
                </a:lnTo>
                <a:lnTo>
                  <a:pt x="3366516" y="4194200"/>
                </a:lnTo>
                <a:lnTo>
                  <a:pt x="3487446" y="4124401"/>
                </a:lnTo>
                <a:close/>
                <a:moveTo>
                  <a:pt x="3494151" y="4120591"/>
                </a:moveTo>
                <a:lnTo>
                  <a:pt x="3608604" y="4054526"/>
                </a:lnTo>
                <a:lnTo>
                  <a:pt x="3732962" y="4126306"/>
                </a:lnTo>
                <a:lnTo>
                  <a:pt x="3618509" y="4192372"/>
                </a:lnTo>
                <a:lnTo>
                  <a:pt x="3494151" y="4120591"/>
                </a:lnTo>
                <a:close/>
                <a:moveTo>
                  <a:pt x="3739667" y="4130116"/>
                </a:moveTo>
                <a:lnTo>
                  <a:pt x="3850691" y="4194200"/>
                </a:lnTo>
                <a:lnTo>
                  <a:pt x="3736239" y="4260266"/>
                </a:lnTo>
                <a:lnTo>
                  <a:pt x="3625215" y="4196258"/>
                </a:lnTo>
                <a:lnTo>
                  <a:pt x="3739667" y="4130116"/>
                </a:lnTo>
                <a:close/>
                <a:moveTo>
                  <a:pt x="3746373" y="4126306"/>
                </a:moveTo>
                <a:lnTo>
                  <a:pt x="3867302" y="4056507"/>
                </a:lnTo>
                <a:lnTo>
                  <a:pt x="3978326" y="4120591"/>
                </a:lnTo>
                <a:lnTo>
                  <a:pt x="3857397" y="4190390"/>
                </a:lnTo>
                <a:lnTo>
                  <a:pt x="3746373" y="4126306"/>
                </a:lnTo>
                <a:close/>
                <a:moveTo>
                  <a:pt x="3984955" y="4124401"/>
                </a:moveTo>
                <a:lnTo>
                  <a:pt x="4109314" y="4196182"/>
                </a:lnTo>
                <a:lnTo>
                  <a:pt x="3988384" y="4265981"/>
                </a:lnTo>
                <a:lnTo>
                  <a:pt x="3864026" y="4194200"/>
                </a:lnTo>
                <a:lnTo>
                  <a:pt x="3984955" y="4124401"/>
                </a:lnTo>
                <a:close/>
                <a:moveTo>
                  <a:pt x="3991661" y="4120591"/>
                </a:moveTo>
                <a:lnTo>
                  <a:pt x="4106113" y="4054526"/>
                </a:lnTo>
                <a:lnTo>
                  <a:pt x="4230472" y="4126306"/>
                </a:lnTo>
                <a:lnTo>
                  <a:pt x="4116019" y="4192372"/>
                </a:lnTo>
                <a:lnTo>
                  <a:pt x="3991661" y="4120591"/>
                </a:lnTo>
                <a:close/>
                <a:moveTo>
                  <a:pt x="4237177" y="4130193"/>
                </a:moveTo>
                <a:lnTo>
                  <a:pt x="4348201" y="4194277"/>
                </a:lnTo>
                <a:lnTo>
                  <a:pt x="4233748" y="4260342"/>
                </a:lnTo>
                <a:lnTo>
                  <a:pt x="4122725" y="4196258"/>
                </a:lnTo>
                <a:lnTo>
                  <a:pt x="4237177" y="4130193"/>
                </a:lnTo>
                <a:close/>
                <a:moveTo>
                  <a:pt x="4243807" y="4126306"/>
                </a:moveTo>
                <a:lnTo>
                  <a:pt x="4364736" y="4056507"/>
                </a:lnTo>
                <a:lnTo>
                  <a:pt x="4475760" y="4120591"/>
                </a:lnTo>
                <a:lnTo>
                  <a:pt x="4354830" y="4190390"/>
                </a:lnTo>
                <a:lnTo>
                  <a:pt x="4243807" y="4126306"/>
                </a:lnTo>
                <a:close/>
                <a:moveTo>
                  <a:pt x="4482465" y="4124401"/>
                </a:moveTo>
                <a:lnTo>
                  <a:pt x="4606824" y="4196182"/>
                </a:lnTo>
                <a:lnTo>
                  <a:pt x="4485894" y="4265981"/>
                </a:lnTo>
                <a:lnTo>
                  <a:pt x="4361536" y="4194200"/>
                </a:lnTo>
                <a:lnTo>
                  <a:pt x="4482465" y="4124401"/>
                </a:lnTo>
                <a:close/>
                <a:moveTo>
                  <a:pt x="4371442" y="4052621"/>
                </a:moveTo>
                <a:lnTo>
                  <a:pt x="4485894" y="3986555"/>
                </a:lnTo>
                <a:lnTo>
                  <a:pt x="4596918" y="4050640"/>
                </a:lnTo>
                <a:lnTo>
                  <a:pt x="4482465" y="4116705"/>
                </a:lnTo>
                <a:lnTo>
                  <a:pt x="4371442" y="4052621"/>
                </a:lnTo>
                <a:close/>
                <a:moveTo>
                  <a:pt x="4361536" y="3907003"/>
                </a:moveTo>
                <a:lnTo>
                  <a:pt x="4482465" y="3837204"/>
                </a:lnTo>
                <a:lnTo>
                  <a:pt x="4606824" y="3908984"/>
                </a:lnTo>
                <a:lnTo>
                  <a:pt x="4485894" y="3978783"/>
                </a:lnTo>
                <a:lnTo>
                  <a:pt x="4361536" y="3907003"/>
                </a:lnTo>
                <a:close/>
                <a:moveTo>
                  <a:pt x="4371442" y="3765423"/>
                </a:moveTo>
                <a:lnTo>
                  <a:pt x="4485894" y="3699358"/>
                </a:lnTo>
                <a:lnTo>
                  <a:pt x="4596918" y="3763442"/>
                </a:lnTo>
                <a:lnTo>
                  <a:pt x="4482465" y="3829507"/>
                </a:lnTo>
                <a:lnTo>
                  <a:pt x="4371442" y="3765423"/>
                </a:lnTo>
                <a:close/>
                <a:moveTo>
                  <a:pt x="4361460" y="3619805"/>
                </a:moveTo>
                <a:lnTo>
                  <a:pt x="4482389" y="3550006"/>
                </a:lnTo>
                <a:lnTo>
                  <a:pt x="4606747" y="3621786"/>
                </a:lnTo>
                <a:lnTo>
                  <a:pt x="4485818" y="3691585"/>
                </a:lnTo>
                <a:lnTo>
                  <a:pt x="4361460" y="3619805"/>
                </a:lnTo>
                <a:close/>
                <a:moveTo>
                  <a:pt x="4371442" y="3478149"/>
                </a:moveTo>
                <a:lnTo>
                  <a:pt x="4485894" y="3412084"/>
                </a:lnTo>
                <a:lnTo>
                  <a:pt x="4596918" y="3476168"/>
                </a:lnTo>
                <a:lnTo>
                  <a:pt x="4482465" y="3542233"/>
                </a:lnTo>
                <a:lnTo>
                  <a:pt x="4371442" y="3478149"/>
                </a:lnTo>
                <a:close/>
                <a:moveTo>
                  <a:pt x="4361536" y="3332607"/>
                </a:moveTo>
                <a:lnTo>
                  <a:pt x="4482465" y="3262808"/>
                </a:lnTo>
                <a:lnTo>
                  <a:pt x="4606824" y="3334588"/>
                </a:lnTo>
                <a:lnTo>
                  <a:pt x="4485894" y="3404387"/>
                </a:lnTo>
                <a:lnTo>
                  <a:pt x="4361536" y="3332607"/>
                </a:lnTo>
                <a:close/>
                <a:moveTo>
                  <a:pt x="4371442" y="3190951"/>
                </a:moveTo>
                <a:lnTo>
                  <a:pt x="4485894" y="3124886"/>
                </a:lnTo>
                <a:lnTo>
                  <a:pt x="4596918" y="3188970"/>
                </a:lnTo>
                <a:lnTo>
                  <a:pt x="4482465" y="3255036"/>
                </a:lnTo>
                <a:lnTo>
                  <a:pt x="4371442" y="3190951"/>
                </a:lnTo>
                <a:close/>
                <a:moveTo>
                  <a:pt x="4361460" y="3045333"/>
                </a:moveTo>
                <a:lnTo>
                  <a:pt x="4482389" y="2975534"/>
                </a:lnTo>
                <a:lnTo>
                  <a:pt x="4606747" y="3047314"/>
                </a:lnTo>
                <a:lnTo>
                  <a:pt x="4485818" y="3117114"/>
                </a:lnTo>
                <a:lnTo>
                  <a:pt x="4361460" y="3045333"/>
                </a:lnTo>
                <a:close/>
                <a:moveTo>
                  <a:pt x="4371442" y="2903754"/>
                </a:moveTo>
                <a:lnTo>
                  <a:pt x="4485894" y="2837688"/>
                </a:lnTo>
                <a:lnTo>
                  <a:pt x="4596918" y="2901772"/>
                </a:lnTo>
                <a:lnTo>
                  <a:pt x="4482465" y="2967838"/>
                </a:lnTo>
                <a:lnTo>
                  <a:pt x="4371442" y="2903754"/>
                </a:lnTo>
                <a:close/>
                <a:moveTo>
                  <a:pt x="4361536" y="2758135"/>
                </a:moveTo>
                <a:lnTo>
                  <a:pt x="4482465" y="2688336"/>
                </a:lnTo>
                <a:lnTo>
                  <a:pt x="4606824" y="2760117"/>
                </a:lnTo>
                <a:lnTo>
                  <a:pt x="4485894" y="2829916"/>
                </a:lnTo>
                <a:lnTo>
                  <a:pt x="4361536" y="2758135"/>
                </a:lnTo>
                <a:close/>
                <a:moveTo>
                  <a:pt x="4371442" y="2616479"/>
                </a:moveTo>
                <a:lnTo>
                  <a:pt x="4485894" y="2550414"/>
                </a:lnTo>
                <a:lnTo>
                  <a:pt x="4596918" y="2614498"/>
                </a:lnTo>
                <a:lnTo>
                  <a:pt x="4482465" y="2680564"/>
                </a:lnTo>
                <a:lnTo>
                  <a:pt x="4371442" y="2616479"/>
                </a:lnTo>
                <a:close/>
                <a:moveTo>
                  <a:pt x="4364736" y="2612669"/>
                </a:moveTo>
                <a:lnTo>
                  <a:pt x="4240378" y="2540889"/>
                </a:lnTo>
                <a:lnTo>
                  <a:pt x="4354830" y="2474824"/>
                </a:lnTo>
                <a:lnTo>
                  <a:pt x="4479189" y="2546604"/>
                </a:lnTo>
                <a:lnTo>
                  <a:pt x="4364736" y="2612669"/>
                </a:lnTo>
                <a:close/>
                <a:moveTo>
                  <a:pt x="4358107" y="2616479"/>
                </a:moveTo>
                <a:lnTo>
                  <a:pt x="4237177" y="2686279"/>
                </a:lnTo>
                <a:lnTo>
                  <a:pt x="4112819" y="2614498"/>
                </a:lnTo>
                <a:lnTo>
                  <a:pt x="4233748" y="2544699"/>
                </a:lnTo>
                <a:lnTo>
                  <a:pt x="4358107" y="2616479"/>
                </a:lnTo>
                <a:close/>
                <a:moveTo>
                  <a:pt x="4106113" y="2610688"/>
                </a:moveTo>
                <a:lnTo>
                  <a:pt x="3995090" y="2546604"/>
                </a:lnTo>
                <a:lnTo>
                  <a:pt x="4116019" y="2476805"/>
                </a:lnTo>
                <a:lnTo>
                  <a:pt x="4227043" y="2540889"/>
                </a:lnTo>
                <a:lnTo>
                  <a:pt x="4106113" y="2610688"/>
                </a:lnTo>
                <a:close/>
                <a:moveTo>
                  <a:pt x="4099408" y="2614498"/>
                </a:moveTo>
                <a:lnTo>
                  <a:pt x="3984955" y="2680564"/>
                </a:lnTo>
                <a:lnTo>
                  <a:pt x="3873932" y="2616479"/>
                </a:lnTo>
                <a:lnTo>
                  <a:pt x="3988384" y="2550414"/>
                </a:lnTo>
                <a:lnTo>
                  <a:pt x="4099408" y="2614498"/>
                </a:lnTo>
                <a:close/>
                <a:moveTo>
                  <a:pt x="3867302" y="2612669"/>
                </a:moveTo>
                <a:lnTo>
                  <a:pt x="3742944" y="2540889"/>
                </a:lnTo>
                <a:lnTo>
                  <a:pt x="3857397" y="2474824"/>
                </a:lnTo>
                <a:lnTo>
                  <a:pt x="3981755" y="2546604"/>
                </a:lnTo>
                <a:lnTo>
                  <a:pt x="3867302" y="2612669"/>
                </a:lnTo>
                <a:close/>
                <a:moveTo>
                  <a:pt x="3860597" y="2616479"/>
                </a:moveTo>
                <a:lnTo>
                  <a:pt x="3739667" y="2686279"/>
                </a:lnTo>
                <a:lnTo>
                  <a:pt x="3615309" y="2614498"/>
                </a:lnTo>
                <a:lnTo>
                  <a:pt x="3736239" y="2544699"/>
                </a:lnTo>
                <a:lnTo>
                  <a:pt x="3860597" y="2616479"/>
                </a:lnTo>
                <a:close/>
                <a:moveTo>
                  <a:pt x="3608604" y="2610688"/>
                </a:moveTo>
                <a:lnTo>
                  <a:pt x="3497580" y="2546604"/>
                </a:lnTo>
                <a:lnTo>
                  <a:pt x="3618509" y="2476805"/>
                </a:lnTo>
                <a:lnTo>
                  <a:pt x="3729533" y="2540889"/>
                </a:lnTo>
                <a:lnTo>
                  <a:pt x="3608604" y="2610688"/>
                </a:lnTo>
                <a:close/>
                <a:moveTo>
                  <a:pt x="3601898" y="2614498"/>
                </a:moveTo>
                <a:lnTo>
                  <a:pt x="3487446" y="2680564"/>
                </a:lnTo>
                <a:lnTo>
                  <a:pt x="3376422" y="2616479"/>
                </a:lnTo>
                <a:lnTo>
                  <a:pt x="3490874" y="2550414"/>
                </a:lnTo>
                <a:lnTo>
                  <a:pt x="3601898" y="2614498"/>
                </a:lnTo>
                <a:close/>
                <a:moveTo>
                  <a:pt x="3369793" y="2612669"/>
                </a:moveTo>
                <a:lnTo>
                  <a:pt x="3245434" y="2540889"/>
                </a:lnTo>
                <a:lnTo>
                  <a:pt x="3359887" y="2474824"/>
                </a:lnTo>
                <a:lnTo>
                  <a:pt x="3484245" y="2546604"/>
                </a:lnTo>
                <a:lnTo>
                  <a:pt x="3369793" y="2612669"/>
                </a:lnTo>
                <a:close/>
                <a:moveTo>
                  <a:pt x="3363163" y="2616479"/>
                </a:moveTo>
                <a:lnTo>
                  <a:pt x="3242234" y="2686279"/>
                </a:lnTo>
                <a:lnTo>
                  <a:pt x="3117876" y="2614498"/>
                </a:lnTo>
                <a:lnTo>
                  <a:pt x="3238805" y="2544699"/>
                </a:lnTo>
                <a:lnTo>
                  <a:pt x="3363163" y="2616479"/>
                </a:lnTo>
                <a:close/>
                <a:moveTo>
                  <a:pt x="3111094" y="2610688"/>
                </a:moveTo>
                <a:lnTo>
                  <a:pt x="3000070" y="2546604"/>
                </a:lnTo>
                <a:lnTo>
                  <a:pt x="3121000" y="2476805"/>
                </a:lnTo>
                <a:lnTo>
                  <a:pt x="3232023" y="2540889"/>
                </a:lnTo>
                <a:lnTo>
                  <a:pt x="3111094" y="2610688"/>
                </a:lnTo>
                <a:close/>
                <a:moveTo>
                  <a:pt x="3104464" y="2614498"/>
                </a:moveTo>
                <a:lnTo>
                  <a:pt x="2990012" y="2680564"/>
                </a:lnTo>
                <a:lnTo>
                  <a:pt x="2878989" y="2616479"/>
                </a:lnTo>
                <a:lnTo>
                  <a:pt x="2993441" y="2550414"/>
                </a:lnTo>
                <a:lnTo>
                  <a:pt x="3104464" y="2614498"/>
                </a:lnTo>
                <a:close/>
                <a:moveTo>
                  <a:pt x="2872359" y="2612669"/>
                </a:moveTo>
                <a:lnTo>
                  <a:pt x="2748001" y="2540889"/>
                </a:lnTo>
                <a:lnTo>
                  <a:pt x="2862453" y="2474824"/>
                </a:lnTo>
                <a:lnTo>
                  <a:pt x="2986812" y="2546604"/>
                </a:lnTo>
                <a:lnTo>
                  <a:pt x="2872359" y="2612669"/>
                </a:lnTo>
                <a:close/>
                <a:moveTo>
                  <a:pt x="2865654" y="2616479"/>
                </a:moveTo>
                <a:lnTo>
                  <a:pt x="2744724" y="2686279"/>
                </a:lnTo>
                <a:lnTo>
                  <a:pt x="2620366" y="2614498"/>
                </a:lnTo>
                <a:lnTo>
                  <a:pt x="2741295" y="2544699"/>
                </a:lnTo>
                <a:lnTo>
                  <a:pt x="2865654" y="2616479"/>
                </a:lnTo>
                <a:close/>
                <a:moveTo>
                  <a:pt x="2613660" y="2610688"/>
                </a:moveTo>
                <a:lnTo>
                  <a:pt x="2502637" y="2546604"/>
                </a:lnTo>
                <a:lnTo>
                  <a:pt x="2623566" y="2476805"/>
                </a:lnTo>
                <a:lnTo>
                  <a:pt x="2734589" y="2540889"/>
                </a:lnTo>
                <a:lnTo>
                  <a:pt x="2613660" y="2610688"/>
                </a:lnTo>
                <a:close/>
                <a:moveTo>
                  <a:pt x="2606954" y="2614498"/>
                </a:moveTo>
                <a:lnTo>
                  <a:pt x="2492502" y="2680564"/>
                </a:lnTo>
                <a:lnTo>
                  <a:pt x="2381479" y="2616479"/>
                </a:lnTo>
                <a:lnTo>
                  <a:pt x="2495931" y="2550414"/>
                </a:lnTo>
                <a:lnTo>
                  <a:pt x="2606954" y="2614498"/>
                </a:lnTo>
                <a:close/>
                <a:moveTo>
                  <a:pt x="2374849" y="2612669"/>
                </a:moveTo>
                <a:lnTo>
                  <a:pt x="2250491" y="2540889"/>
                </a:lnTo>
                <a:lnTo>
                  <a:pt x="2364943" y="2474824"/>
                </a:lnTo>
                <a:lnTo>
                  <a:pt x="2489302" y="2546604"/>
                </a:lnTo>
                <a:lnTo>
                  <a:pt x="2374849" y="2612669"/>
                </a:lnTo>
                <a:close/>
                <a:moveTo>
                  <a:pt x="2368144" y="2616479"/>
                </a:moveTo>
                <a:lnTo>
                  <a:pt x="2247214" y="2686279"/>
                </a:lnTo>
                <a:lnTo>
                  <a:pt x="2122856" y="2614498"/>
                </a:lnTo>
                <a:lnTo>
                  <a:pt x="2243785" y="2544699"/>
                </a:lnTo>
                <a:lnTo>
                  <a:pt x="2368144" y="2616479"/>
                </a:lnTo>
                <a:close/>
                <a:moveTo>
                  <a:pt x="2358238" y="2758135"/>
                </a:moveTo>
                <a:lnTo>
                  <a:pt x="2243785" y="2824201"/>
                </a:lnTo>
                <a:lnTo>
                  <a:pt x="2132762" y="2760117"/>
                </a:lnTo>
                <a:lnTo>
                  <a:pt x="2247214" y="2694051"/>
                </a:lnTo>
                <a:lnTo>
                  <a:pt x="2358238" y="2758135"/>
                </a:lnTo>
                <a:close/>
                <a:moveTo>
                  <a:pt x="2368144" y="2903754"/>
                </a:moveTo>
                <a:lnTo>
                  <a:pt x="2247214" y="2973553"/>
                </a:lnTo>
                <a:lnTo>
                  <a:pt x="2122856" y="2901772"/>
                </a:lnTo>
                <a:lnTo>
                  <a:pt x="2243785" y="2831973"/>
                </a:lnTo>
                <a:lnTo>
                  <a:pt x="2368144" y="2903754"/>
                </a:lnTo>
                <a:close/>
                <a:moveTo>
                  <a:pt x="2358238" y="3045333"/>
                </a:moveTo>
                <a:lnTo>
                  <a:pt x="2243785" y="3111399"/>
                </a:lnTo>
                <a:lnTo>
                  <a:pt x="2132762" y="3047314"/>
                </a:lnTo>
                <a:lnTo>
                  <a:pt x="2247214" y="2981249"/>
                </a:lnTo>
                <a:lnTo>
                  <a:pt x="2358238" y="3045333"/>
                </a:lnTo>
                <a:close/>
                <a:moveTo>
                  <a:pt x="2368144" y="3190951"/>
                </a:moveTo>
                <a:lnTo>
                  <a:pt x="2247214" y="3260751"/>
                </a:lnTo>
                <a:lnTo>
                  <a:pt x="2122856" y="3188970"/>
                </a:lnTo>
                <a:lnTo>
                  <a:pt x="2243785" y="3119171"/>
                </a:lnTo>
                <a:lnTo>
                  <a:pt x="2368144" y="3190951"/>
                </a:lnTo>
                <a:close/>
                <a:moveTo>
                  <a:pt x="2358238" y="3332607"/>
                </a:moveTo>
                <a:lnTo>
                  <a:pt x="2243785" y="3398672"/>
                </a:lnTo>
                <a:lnTo>
                  <a:pt x="2132762" y="3334588"/>
                </a:lnTo>
                <a:lnTo>
                  <a:pt x="2247214" y="3268523"/>
                </a:lnTo>
                <a:lnTo>
                  <a:pt x="2358238" y="3332607"/>
                </a:lnTo>
                <a:close/>
                <a:moveTo>
                  <a:pt x="2368144" y="3478149"/>
                </a:moveTo>
                <a:lnTo>
                  <a:pt x="2247214" y="3547948"/>
                </a:lnTo>
                <a:lnTo>
                  <a:pt x="2122856" y="3476168"/>
                </a:lnTo>
                <a:lnTo>
                  <a:pt x="2243785" y="3406369"/>
                </a:lnTo>
                <a:lnTo>
                  <a:pt x="2368144" y="3478149"/>
                </a:lnTo>
                <a:close/>
                <a:moveTo>
                  <a:pt x="2358238" y="3619805"/>
                </a:moveTo>
                <a:lnTo>
                  <a:pt x="2243785" y="3685870"/>
                </a:lnTo>
                <a:lnTo>
                  <a:pt x="2132762" y="3621786"/>
                </a:lnTo>
                <a:lnTo>
                  <a:pt x="2247214" y="3555721"/>
                </a:lnTo>
                <a:lnTo>
                  <a:pt x="2358238" y="3619805"/>
                </a:lnTo>
                <a:close/>
                <a:moveTo>
                  <a:pt x="2368144" y="3765423"/>
                </a:moveTo>
                <a:lnTo>
                  <a:pt x="2247214" y="3835222"/>
                </a:lnTo>
                <a:lnTo>
                  <a:pt x="2122856" y="3763442"/>
                </a:lnTo>
                <a:lnTo>
                  <a:pt x="2243785" y="3693643"/>
                </a:lnTo>
                <a:lnTo>
                  <a:pt x="2368144" y="3765423"/>
                </a:lnTo>
                <a:close/>
                <a:moveTo>
                  <a:pt x="2358238" y="3907003"/>
                </a:moveTo>
                <a:lnTo>
                  <a:pt x="2243785" y="3973068"/>
                </a:lnTo>
                <a:lnTo>
                  <a:pt x="2132762" y="3908984"/>
                </a:lnTo>
                <a:lnTo>
                  <a:pt x="2247214" y="3842919"/>
                </a:lnTo>
                <a:lnTo>
                  <a:pt x="2358238" y="3907003"/>
                </a:lnTo>
                <a:close/>
                <a:moveTo>
                  <a:pt x="2368144" y="4052621"/>
                </a:moveTo>
                <a:lnTo>
                  <a:pt x="2247214" y="4122420"/>
                </a:lnTo>
                <a:lnTo>
                  <a:pt x="2122856" y="4050640"/>
                </a:lnTo>
                <a:lnTo>
                  <a:pt x="2243785" y="3980840"/>
                </a:lnTo>
                <a:lnTo>
                  <a:pt x="2368144" y="4052621"/>
                </a:lnTo>
                <a:close/>
                <a:moveTo>
                  <a:pt x="2358238" y="4194277"/>
                </a:moveTo>
                <a:lnTo>
                  <a:pt x="2243785" y="4260342"/>
                </a:lnTo>
                <a:lnTo>
                  <a:pt x="2132762" y="4196258"/>
                </a:lnTo>
                <a:lnTo>
                  <a:pt x="2247214" y="4130193"/>
                </a:lnTo>
                <a:lnTo>
                  <a:pt x="2358238" y="4194277"/>
                </a:lnTo>
                <a:close/>
                <a:moveTo>
                  <a:pt x="2368144" y="4339819"/>
                </a:moveTo>
                <a:lnTo>
                  <a:pt x="2247214" y="4409618"/>
                </a:lnTo>
                <a:lnTo>
                  <a:pt x="2122856" y="4337838"/>
                </a:lnTo>
                <a:lnTo>
                  <a:pt x="2243785" y="4268038"/>
                </a:lnTo>
                <a:lnTo>
                  <a:pt x="2368144" y="4339819"/>
                </a:lnTo>
                <a:close/>
                <a:moveTo>
                  <a:pt x="2250491" y="4264152"/>
                </a:moveTo>
                <a:lnTo>
                  <a:pt x="2364943" y="4198087"/>
                </a:lnTo>
                <a:lnTo>
                  <a:pt x="2489302" y="4269867"/>
                </a:lnTo>
                <a:lnTo>
                  <a:pt x="2374849" y="4335933"/>
                </a:lnTo>
                <a:lnTo>
                  <a:pt x="2250491" y="4264152"/>
                </a:lnTo>
                <a:close/>
                <a:moveTo>
                  <a:pt x="2495931" y="4273753"/>
                </a:moveTo>
                <a:lnTo>
                  <a:pt x="2606954" y="4337838"/>
                </a:lnTo>
                <a:lnTo>
                  <a:pt x="2492502" y="4403903"/>
                </a:lnTo>
                <a:lnTo>
                  <a:pt x="2381479" y="4339819"/>
                </a:lnTo>
                <a:lnTo>
                  <a:pt x="2495931" y="4273753"/>
                </a:lnTo>
                <a:close/>
                <a:moveTo>
                  <a:pt x="2502637" y="4269943"/>
                </a:moveTo>
                <a:lnTo>
                  <a:pt x="2623566" y="4200144"/>
                </a:lnTo>
                <a:lnTo>
                  <a:pt x="2734589" y="4264228"/>
                </a:lnTo>
                <a:lnTo>
                  <a:pt x="2613660" y="4334028"/>
                </a:lnTo>
                <a:lnTo>
                  <a:pt x="2502637" y="4269943"/>
                </a:lnTo>
                <a:close/>
                <a:moveTo>
                  <a:pt x="2741295" y="4268038"/>
                </a:moveTo>
                <a:lnTo>
                  <a:pt x="2865654" y="4339819"/>
                </a:lnTo>
                <a:lnTo>
                  <a:pt x="2744724" y="4409618"/>
                </a:lnTo>
                <a:lnTo>
                  <a:pt x="2620366" y="4337838"/>
                </a:lnTo>
                <a:lnTo>
                  <a:pt x="2741295" y="4268038"/>
                </a:lnTo>
                <a:close/>
                <a:moveTo>
                  <a:pt x="2747924" y="4264152"/>
                </a:moveTo>
                <a:lnTo>
                  <a:pt x="2862377" y="4198087"/>
                </a:lnTo>
                <a:lnTo>
                  <a:pt x="2986735" y="4269867"/>
                </a:lnTo>
                <a:lnTo>
                  <a:pt x="2872283" y="4335933"/>
                </a:lnTo>
                <a:lnTo>
                  <a:pt x="2747924" y="4264152"/>
                </a:lnTo>
                <a:close/>
                <a:moveTo>
                  <a:pt x="2993441" y="4273753"/>
                </a:moveTo>
                <a:lnTo>
                  <a:pt x="3104464" y="4337838"/>
                </a:lnTo>
                <a:lnTo>
                  <a:pt x="2990012" y="4403903"/>
                </a:lnTo>
                <a:lnTo>
                  <a:pt x="2878989" y="4339819"/>
                </a:lnTo>
                <a:lnTo>
                  <a:pt x="2993441" y="4273753"/>
                </a:lnTo>
                <a:close/>
                <a:moveTo>
                  <a:pt x="3000070" y="4269943"/>
                </a:moveTo>
                <a:lnTo>
                  <a:pt x="3121000" y="4200144"/>
                </a:lnTo>
                <a:lnTo>
                  <a:pt x="3232023" y="4264228"/>
                </a:lnTo>
                <a:lnTo>
                  <a:pt x="3111094" y="4334028"/>
                </a:lnTo>
                <a:lnTo>
                  <a:pt x="3000070" y="4269943"/>
                </a:lnTo>
                <a:close/>
                <a:moveTo>
                  <a:pt x="3238729" y="4268038"/>
                </a:moveTo>
                <a:lnTo>
                  <a:pt x="3363087" y="4339819"/>
                </a:lnTo>
                <a:lnTo>
                  <a:pt x="3242158" y="4409618"/>
                </a:lnTo>
                <a:lnTo>
                  <a:pt x="3117799" y="4337838"/>
                </a:lnTo>
                <a:lnTo>
                  <a:pt x="3238729" y="4268038"/>
                </a:lnTo>
                <a:close/>
                <a:moveTo>
                  <a:pt x="3245434" y="4264152"/>
                </a:moveTo>
                <a:lnTo>
                  <a:pt x="3359887" y="4198087"/>
                </a:lnTo>
                <a:lnTo>
                  <a:pt x="3484245" y="4269867"/>
                </a:lnTo>
                <a:lnTo>
                  <a:pt x="3369793" y="4335933"/>
                </a:lnTo>
                <a:lnTo>
                  <a:pt x="3245434" y="4264152"/>
                </a:lnTo>
                <a:close/>
                <a:moveTo>
                  <a:pt x="3490874" y="4273753"/>
                </a:moveTo>
                <a:lnTo>
                  <a:pt x="3601898" y="4337838"/>
                </a:lnTo>
                <a:lnTo>
                  <a:pt x="3487446" y="4403903"/>
                </a:lnTo>
                <a:lnTo>
                  <a:pt x="3376422" y="4339819"/>
                </a:lnTo>
                <a:lnTo>
                  <a:pt x="3490874" y="4273753"/>
                </a:lnTo>
                <a:close/>
                <a:moveTo>
                  <a:pt x="3497580" y="4269943"/>
                </a:moveTo>
                <a:lnTo>
                  <a:pt x="3618509" y="4200144"/>
                </a:lnTo>
                <a:lnTo>
                  <a:pt x="3729533" y="4264228"/>
                </a:lnTo>
                <a:lnTo>
                  <a:pt x="3608604" y="4334028"/>
                </a:lnTo>
                <a:lnTo>
                  <a:pt x="3497580" y="4269943"/>
                </a:lnTo>
                <a:close/>
                <a:moveTo>
                  <a:pt x="3736239" y="4268038"/>
                </a:moveTo>
                <a:lnTo>
                  <a:pt x="3860597" y="4339819"/>
                </a:lnTo>
                <a:lnTo>
                  <a:pt x="3739667" y="4409618"/>
                </a:lnTo>
                <a:lnTo>
                  <a:pt x="3615309" y="4337838"/>
                </a:lnTo>
                <a:lnTo>
                  <a:pt x="3736239" y="4268038"/>
                </a:lnTo>
                <a:close/>
                <a:moveTo>
                  <a:pt x="3742868" y="4264152"/>
                </a:moveTo>
                <a:lnTo>
                  <a:pt x="3857320" y="4198087"/>
                </a:lnTo>
                <a:lnTo>
                  <a:pt x="3981679" y="4269867"/>
                </a:lnTo>
                <a:lnTo>
                  <a:pt x="3867226" y="4335933"/>
                </a:lnTo>
                <a:lnTo>
                  <a:pt x="3742868" y="4264152"/>
                </a:lnTo>
                <a:close/>
                <a:moveTo>
                  <a:pt x="3988384" y="4273753"/>
                </a:moveTo>
                <a:lnTo>
                  <a:pt x="4099408" y="4337838"/>
                </a:lnTo>
                <a:lnTo>
                  <a:pt x="3984955" y="4403903"/>
                </a:lnTo>
                <a:lnTo>
                  <a:pt x="3873932" y="4339819"/>
                </a:lnTo>
                <a:lnTo>
                  <a:pt x="3988384" y="4273753"/>
                </a:lnTo>
                <a:close/>
                <a:moveTo>
                  <a:pt x="3995090" y="4269943"/>
                </a:moveTo>
                <a:lnTo>
                  <a:pt x="4116019" y="4200144"/>
                </a:lnTo>
                <a:lnTo>
                  <a:pt x="4227043" y="4264228"/>
                </a:lnTo>
                <a:lnTo>
                  <a:pt x="4106113" y="4334028"/>
                </a:lnTo>
                <a:lnTo>
                  <a:pt x="3995090" y="4269943"/>
                </a:lnTo>
                <a:close/>
                <a:moveTo>
                  <a:pt x="4233672" y="4268038"/>
                </a:moveTo>
                <a:lnTo>
                  <a:pt x="4358031" y="4339819"/>
                </a:lnTo>
                <a:lnTo>
                  <a:pt x="4237101" y="4409618"/>
                </a:lnTo>
                <a:lnTo>
                  <a:pt x="4112743" y="4337838"/>
                </a:lnTo>
                <a:lnTo>
                  <a:pt x="4233672" y="4268038"/>
                </a:lnTo>
                <a:close/>
                <a:moveTo>
                  <a:pt x="4240378" y="4264152"/>
                </a:moveTo>
                <a:lnTo>
                  <a:pt x="4354830" y="4198087"/>
                </a:lnTo>
                <a:lnTo>
                  <a:pt x="4479189" y="4269867"/>
                </a:lnTo>
                <a:lnTo>
                  <a:pt x="4364736" y="4335933"/>
                </a:lnTo>
                <a:lnTo>
                  <a:pt x="4240378" y="4264152"/>
                </a:lnTo>
                <a:close/>
                <a:moveTo>
                  <a:pt x="4485894" y="4273753"/>
                </a:moveTo>
                <a:lnTo>
                  <a:pt x="4596918" y="4337838"/>
                </a:lnTo>
                <a:lnTo>
                  <a:pt x="4482465" y="4403903"/>
                </a:lnTo>
                <a:lnTo>
                  <a:pt x="4371442" y="4339819"/>
                </a:lnTo>
                <a:lnTo>
                  <a:pt x="4485894" y="4273753"/>
                </a:lnTo>
                <a:close/>
                <a:moveTo>
                  <a:pt x="4492524" y="4269943"/>
                </a:moveTo>
                <a:lnTo>
                  <a:pt x="4613453" y="4200144"/>
                </a:lnTo>
                <a:lnTo>
                  <a:pt x="4724477" y="4264228"/>
                </a:lnTo>
                <a:lnTo>
                  <a:pt x="4603547" y="4334028"/>
                </a:lnTo>
                <a:lnTo>
                  <a:pt x="4492524" y="4269943"/>
                </a:lnTo>
                <a:close/>
                <a:moveTo>
                  <a:pt x="4489095" y="4120591"/>
                </a:moveTo>
                <a:lnTo>
                  <a:pt x="4603547" y="4054526"/>
                </a:lnTo>
                <a:lnTo>
                  <a:pt x="4727906" y="4126306"/>
                </a:lnTo>
                <a:lnTo>
                  <a:pt x="4613453" y="4192372"/>
                </a:lnTo>
                <a:lnTo>
                  <a:pt x="4489095" y="4120591"/>
                </a:lnTo>
                <a:close/>
                <a:moveTo>
                  <a:pt x="4492524" y="3982669"/>
                </a:moveTo>
                <a:lnTo>
                  <a:pt x="4613453" y="3912870"/>
                </a:lnTo>
                <a:lnTo>
                  <a:pt x="4724477" y="3976954"/>
                </a:lnTo>
                <a:lnTo>
                  <a:pt x="4603547" y="4046754"/>
                </a:lnTo>
                <a:lnTo>
                  <a:pt x="4492524" y="3982669"/>
                </a:lnTo>
                <a:close/>
                <a:moveTo>
                  <a:pt x="4489095" y="3833317"/>
                </a:moveTo>
                <a:lnTo>
                  <a:pt x="4603547" y="3767252"/>
                </a:lnTo>
                <a:lnTo>
                  <a:pt x="4727906" y="3839032"/>
                </a:lnTo>
                <a:lnTo>
                  <a:pt x="4613453" y="3905098"/>
                </a:lnTo>
                <a:lnTo>
                  <a:pt x="4489095" y="3833317"/>
                </a:lnTo>
                <a:close/>
                <a:moveTo>
                  <a:pt x="4492524" y="3695472"/>
                </a:moveTo>
                <a:lnTo>
                  <a:pt x="4613453" y="3625672"/>
                </a:lnTo>
                <a:lnTo>
                  <a:pt x="4724477" y="3689757"/>
                </a:lnTo>
                <a:lnTo>
                  <a:pt x="4603547" y="3759556"/>
                </a:lnTo>
                <a:lnTo>
                  <a:pt x="4492524" y="3695472"/>
                </a:lnTo>
                <a:close/>
                <a:moveTo>
                  <a:pt x="4489095" y="3546119"/>
                </a:moveTo>
                <a:lnTo>
                  <a:pt x="4603547" y="3480054"/>
                </a:lnTo>
                <a:lnTo>
                  <a:pt x="4727906" y="3551834"/>
                </a:lnTo>
                <a:lnTo>
                  <a:pt x="4613453" y="3617900"/>
                </a:lnTo>
                <a:lnTo>
                  <a:pt x="4489095" y="3546119"/>
                </a:lnTo>
                <a:close/>
                <a:moveTo>
                  <a:pt x="4492524" y="3408274"/>
                </a:moveTo>
                <a:lnTo>
                  <a:pt x="4613453" y="3338474"/>
                </a:lnTo>
                <a:lnTo>
                  <a:pt x="4724477" y="3402559"/>
                </a:lnTo>
                <a:lnTo>
                  <a:pt x="4603547" y="3472358"/>
                </a:lnTo>
                <a:lnTo>
                  <a:pt x="4492524" y="3408274"/>
                </a:lnTo>
                <a:close/>
                <a:moveTo>
                  <a:pt x="4489095" y="3258922"/>
                </a:moveTo>
                <a:lnTo>
                  <a:pt x="4603547" y="3192856"/>
                </a:lnTo>
                <a:lnTo>
                  <a:pt x="4727906" y="3264637"/>
                </a:lnTo>
                <a:lnTo>
                  <a:pt x="4613453" y="3330702"/>
                </a:lnTo>
                <a:lnTo>
                  <a:pt x="4489095" y="3258922"/>
                </a:lnTo>
                <a:close/>
                <a:moveTo>
                  <a:pt x="4492524" y="3121000"/>
                </a:moveTo>
                <a:lnTo>
                  <a:pt x="4613453" y="3051201"/>
                </a:lnTo>
                <a:lnTo>
                  <a:pt x="4724477" y="3115285"/>
                </a:lnTo>
                <a:lnTo>
                  <a:pt x="4603547" y="3185084"/>
                </a:lnTo>
                <a:lnTo>
                  <a:pt x="4492524" y="3121000"/>
                </a:lnTo>
                <a:close/>
                <a:moveTo>
                  <a:pt x="4489095" y="2971648"/>
                </a:moveTo>
                <a:lnTo>
                  <a:pt x="4603547" y="2905582"/>
                </a:lnTo>
                <a:lnTo>
                  <a:pt x="4727906" y="2977363"/>
                </a:lnTo>
                <a:lnTo>
                  <a:pt x="4613453" y="3043428"/>
                </a:lnTo>
                <a:lnTo>
                  <a:pt x="4489095" y="2971648"/>
                </a:lnTo>
                <a:close/>
                <a:moveTo>
                  <a:pt x="4492524" y="2833802"/>
                </a:moveTo>
                <a:lnTo>
                  <a:pt x="4613453" y="2764003"/>
                </a:lnTo>
                <a:lnTo>
                  <a:pt x="4724477" y="2828087"/>
                </a:lnTo>
                <a:lnTo>
                  <a:pt x="4603547" y="2897886"/>
                </a:lnTo>
                <a:lnTo>
                  <a:pt x="4492524" y="2833802"/>
                </a:lnTo>
                <a:close/>
                <a:moveTo>
                  <a:pt x="4489095" y="2684450"/>
                </a:moveTo>
                <a:lnTo>
                  <a:pt x="4603547" y="2618384"/>
                </a:lnTo>
                <a:lnTo>
                  <a:pt x="4727906" y="2690165"/>
                </a:lnTo>
                <a:lnTo>
                  <a:pt x="4613453" y="2756230"/>
                </a:lnTo>
                <a:lnTo>
                  <a:pt x="4489095" y="2684450"/>
                </a:lnTo>
                <a:close/>
                <a:moveTo>
                  <a:pt x="4492524" y="2546604"/>
                </a:moveTo>
                <a:lnTo>
                  <a:pt x="4613453" y="2476805"/>
                </a:lnTo>
                <a:lnTo>
                  <a:pt x="4724477" y="2540889"/>
                </a:lnTo>
                <a:lnTo>
                  <a:pt x="4603547" y="2610688"/>
                </a:lnTo>
                <a:lnTo>
                  <a:pt x="4492524" y="2546604"/>
                </a:lnTo>
                <a:close/>
                <a:moveTo>
                  <a:pt x="4489095" y="2397252"/>
                </a:moveTo>
                <a:lnTo>
                  <a:pt x="4603547" y="2331187"/>
                </a:lnTo>
                <a:lnTo>
                  <a:pt x="4727906" y="2402967"/>
                </a:lnTo>
                <a:lnTo>
                  <a:pt x="4613453" y="2469032"/>
                </a:lnTo>
                <a:lnTo>
                  <a:pt x="4489095" y="2397252"/>
                </a:lnTo>
                <a:close/>
                <a:moveTo>
                  <a:pt x="4606824" y="2472919"/>
                </a:moveTo>
                <a:lnTo>
                  <a:pt x="4485894" y="2542718"/>
                </a:lnTo>
                <a:lnTo>
                  <a:pt x="4361536" y="2470937"/>
                </a:lnTo>
                <a:lnTo>
                  <a:pt x="4482465" y="2401138"/>
                </a:lnTo>
                <a:lnTo>
                  <a:pt x="4606824" y="2472919"/>
                </a:lnTo>
                <a:close/>
                <a:moveTo>
                  <a:pt x="4354830" y="2467051"/>
                </a:moveTo>
                <a:lnTo>
                  <a:pt x="4243807" y="2402967"/>
                </a:lnTo>
                <a:lnTo>
                  <a:pt x="4364736" y="2333168"/>
                </a:lnTo>
                <a:lnTo>
                  <a:pt x="4475760" y="2397252"/>
                </a:lnTo>
                <a:lnTo>
                  <a:pt x="4354830" y="2467051"/>
                </a:lnTo>
                <a:close/>
                <a:moveTo>
                  <a:pt x="4348125" y="2470937"/>
                </a:moveTo>
                <a:lnTo>
                  <a:pt x="4233672" y="2537003"/>
                </a:lnTo>
                <a:lnTo>
                  <a:pt x="4122649" y="2472919"/>
                </a:lnTo>
                <a:lnTo>
                  <a:pt x="4237101" y="2406853"/>
                </a:lnTo>
                <a:lnTo>
                  <a:pt x="4348125" y="2470937"/>
                </a:lnTo>
                <a:close/>
                <a:moveTo>
                  <a:pt x="4116019" y="2469032"/>
                </a:moveTo>
                <a:lnTo>
                  <a:pt x="3991661" y="2397252"/>
                </a:lnTo>
                <a:lnTo>
                  <a:pt x="4106113" y="2331187"/>
                </a:lnTo>
                <a:lnTo>
                  <a:pt x="4230472" y="2402967"/>
                </a:lnTo>
                <a:lnTo>
                  <a:pt x="4116019" y="2469032"/>
                </a:lnTo>
                <a:close/>
                <a:moveTo>
                  <a:pt x="4109314" y="2472919"/>
                </a:moveTo>
                <a:lnTo>
                  <a:pt x="3988384" y="2542718"/>
                </a:lnTo>
                <a:lnTo>
                  <a:pt x="3864026" y="2470937"/>
                </a:lnTo>
                <a:lnTo>
                  <a:pt x="3984955" y="2401138"/>
                </a:lnTo>
                <a:lnTo>
                  <a:pt x="4109314" y="2472919"/>
                </a:lnTo>
                <a:close/>
                <a:moveTo>
                  <a:pt x="3857320" y="2467051"/>
                </a:moveTo>
                <a:lnTo>
                  <a:pt x="3746297" y="2402967"/>
                </a:lnTo>
                <a:lnTo>
                  <a:pt x="3867226" y="2333168"/>
                </a:lnTo>
                <a:lnTo>
                  <a:pt x="3978250" y="2397252"/>
                </a:lnTo>
                <a:lnTo>
                  <a:pt x="3857320" y="2467051"/>
                </a:lnTo>
                <a:close/>
                <a:moveTo>
                  <a:pt x="3850691" y="2470937"/>
                </a:moveTo>
                <a:lnTo>
                  <a:pt x="3736239" y="2537003"/>
                </a:lnTo>
                <a:lnTo>
                  <a:pt x="3625215" y="2472919"/>
                </a:lnTo>
                <a:lnTo>
                  <a:pt x="3739667" y="2406853"/>
                </a:lnTo>
                <a:lnTo>
                  <a:pt x="3850691" y="2470937"/>
                </a:lnTo>
                <a:close/>
                <a:moveTo>
                  <a:pt x="3618509" y="2469032"/>
                </a:moveTo>
                <a:lnTo>
                  <a:pt x="3494151" y="2397252"/>
                </a:lnTo>
                <a:lnTo>
                  <a:pt x="3608604" y="2331187"/>
                </a:lnTo>
                <a:lnTo>
                  <a:pt x="3732962" y="2402967"/>
                </a:lnTo>
                <a:lnTo>
                  <a:pt x="3618509" y="2469032"/>
                </a:lnTo>
                <a:close/>
                <a:moveTo>
                  <a:pt x="3611880" y="2472919"/>
                </a:moveTo>
                <a:lnTo>
                  <a:pt x="3490951" y="2542718"/>
                </a:lnTo>
                <a:lnTo>
                  <a:pt x="3366592" y="2470937"/>
                </a:lnTo>
                <a:lnTo>
                  <a:pt x="3487522" y="2401138"/>
                </a:lnTo>
                <a:lnTo>
                  <a:pt x="3611880" y="2472919"/>
                </a:lnTo>
                <a:close/>
                <a:moveTo>
                  <a:pt x="3359887" y="2467051"/>
                </a:moveTo>
                <a:lnTo>
                  <a:pt x="3248863" y="2402967"/>
                </a:lnTo>
                <a:lnTo>
                  <a:pt x="3369793" y="2333168"/>
                </a:lnTo>
                <a:lnTo>
                  <a:pt x="3480816" y="2397252"/>
                </a:lnTo>
                <a:lnTo>
                  <a:pt x="3359887" y="2467051"/>
                </a:lnTo>
                <a:close/>
                <a:moveTo>
                  <a:pt x="3353181" y="2470937"/>
                </a:moveTo>
                <a:lnTo>
                  <a:pt x="3238729" y="2537003"/>
                </a:lnTo>
                <a:lnTo>
                  <a:pt x="3127705" y="2472919"/>
                </a:lnTo>
                <a:lnTo>
                  <a:pt x="3242158" y="2406853"/>
                </a:lnTo>
                <a:lnTo>
                  <a:pt x="3353181" y="2470937"/>
                </a:lnTo>
                <a:close/>
                <a:moveTo>
                  <a:pt x="3121076" y="2469032"/>
                </a:moveTo>
                <a:lnTo>
                  <a:pt x="2996717" y="2397252"/>
                </a:lnTo>
                <a:lnTo>
                  <a:pt x="3111170" y="2331187"/>
                </a:lnTo>
                <a:lnTo>
                  <a:pt x="3235528" y="2402967"/>
                </a:lnTo>
                <a:lnTo>
                  <a:pt x="3121076" y="2469032"/>
                </a:lnTo>
                <a:close/>
                <a:moveTo>
                  <a:pt x="3114370" y="2472919"/>
                </a:moveTo>
                <a:lnTo>
                  <a:pt x="2993441" y="2542718"/>
                </a:lnTo>
                <a:lnTo>
                  <a:pt x="2869082" y="2470937"/>
                </a:lnTo>
                <a:lnTo>
                  <a:pt x="2990012" y="2401138"/>
                </a:lnTo>
                <a:lnTo>
                  <a:pt x="3114370" y="2472919"/>
                </a:lnTo>
                <a:close/>
                <a:moveTo>
                  <a:pt x="2862377" y="2467051"/>
                </a:moveTo>
                <a:lnTo>
                  <a:pt x="2751354" y="2402967"/>
                </a:lnTo>
                <a:lnTo>
                  <a:pt x="2872283" y="2333168"/>
                </a:lnTo>
                <a:lnTo>
                  <a:pt x="2983306" y="2397252"/>
                </a:lnTo>
                <a:lnTo>
                  <a:pt x="2862377" y="2467051"/>
                </a:lnTo>
                <a:close/>
                <a:moveTo>
                  <a:pt x="2855671" y="2470937"/>
                </a:moveTo>
                <a:lnTo>
                  <a:pt x="2741295" y="2537003"/>
                </a:lnTo>
                <a:lnTo>
                  <a:pt x="2630272" y="2472919"/>
                </a:lnTo>
                <a:lnTo>
                  <a:pt x="2744724" y="2406853"/>
                </a:lnTo>
                <a:lnTo>
                  <a:pt x="2855671" y="2470937"/>
                </a:lnTo>
                <a:close/>
                <a:moveTo>
                  <a:pt x="2623566" y="2469032"/>
                </a:moveTo>
                <a:lnTo>
                  <a:pt x="2499208" y="2397252"/>
                </a:lnTo>
                <a:lnTo>
                  <a:pt x="2613660" y="2331187"/>
                </a:lnTo>
                <a:lnTo>
                  <a:pt x="2738019" y="2402967"/>
                </a:lnTo>
                <a:lnTo>
                  <a:pt x="2623566" y="2469032"/>
                </a:lnTo>
                <a:close/>
                <a:moveTo>
                  <a:pt x="2616937" y="2472919"/>
                </a:moveTo>
                <a:lnTo>
                  <a:pt x="2496007" y="2542718"/>
                </a:lnTo>
                <a:lnTo>
                  <a:pt x="2371649" y="2470937"/>
                </a:lnTo>
                <a:lnTo>
                  <a:pt x="2492578" y="2401138"/>
                </a:lnTo>
                <a:lnTo>
                  <a:pt x="2616937" y="2472919"/>
                </a:lnTo>
                <a:close/>
                <a:moveTo>
                  <a:pt x="2364867" y="2467051"/>
                </a:moveTo>
                <a:lnTo>
                  <a:pt x="2253844" y="2402967"/>
                </a:lnTo>
                <a:lnTo>
                  <a:pt x="2374773" y="2333168"/>
                </a:lnTo>
                <a:lnTo>
                  <a:pt x="2485797" y="2397252"/>
                </a:lnTo>
                <a:lnTo>
                  <a:pt x="2364867" y="2467051"/>
                </a:lnTo>
                <a:close/>
                <a:moveTo>
                  <a:pt x="2358238" y="2470937"/>
                </a:moveTo>
                <a:lnTo>
                  <a:pt x="2243785" y="2537003"/>
                </a:lnTo>
                <a:lnTo>
                  <a:pt x="2132762" y="2472919"/>
                </a:lnTo>
                <a:lnTo>
                  <a:pt x="2247214" y="2406853"/>
                </a:lnTo>
                <a:lnTo>
                  <a:pt x="2358238" y="2470937"/>
                </a:lnTo>
                <a:close/>
                <a:moveTo>
                  <a:pt x="2126132" y="2469032"/>
                </a:moveTo>
                <a:lnTo>
                  <a:pt x="2001774" y="2397252"/>
                </a:lnTo>
                <a:lnTo>
                  <a:pt x="2116227" y="2331187"/>
                </a:lnTo>
                <a:lnTo>
                  <a:pt x="2240585" y="2402967"/>
                </a:lnTo>
                <a:lnTo>
                  <a:pt x="2126132" y="2469032"/>
                </a:lnTo>
                <a:close/>
                <a:moveTo>
                  <a:pt x="2237080" y="2540813"/>
                </a:moveTo>
                <a:lnTo>
                  <a:pt x="2116150" y="2610612"/>
                </a:lnTo>
                <a:lnTo>
                  <a:pt x="2005127" y="2546528"/>
                </a:lnTo>
                <a:lnTo>
                  <a:pt x="2126056" y="2476729"/>
                </a:lnTo>
                <a:lnTo>
                  <a:pt x="2237080" y="2540813"/>
                </a:lnTo>
                <a:close/>
                <a:moveTo>
                  <a:pt x="2240585" y="2690165"/>
                </a:moveTo>
                <a:lnTo>
                  <a:pt x="2126132" y="2756230"/>
                </a:lnTo>
                <a:lnTo>
                  <a:pt x="2001774" y="2684450"/>
                </a:lnTo>
                <a:lnTo>
                  <a:pt x="2116227" y="2618384"/>
                </a:lnTo>
                <a:lnTo>
                  <a:pt x="2240585" y="2690165"/>
                </a:lnTo>
                <a:close/>
                <a:moveTo>
                  <a:pt x="2237080" y="2828087"/>
                </a:moveTo>
                <a:lnTo>
                  <a:pt x="2116150" y="2897886"/>
                </a:lnTo>
                <a:lnTo>
                  <a:pt x="2005127" y="2833802"/>
                </a:lnTo>
                <a:lnTo>
                  <a:pt x="2126056" y="2764003"/>
                </a:lnTo>
                <a:lnTo>
                  <a:pt x="2237080" y="2828087"/>
                </a:lnTo>
                <a:close/>
                <a:moveTo>
                  <a:pt x="2240509" y="2977439"/>
                </a:moveTo>
                <a:lnTo>
                  <a:pt x="2126056" y="3043504"/>
                </a:lnTo>
                <a:lnTo>
                  <a:pt x="2001698" y="2971724"/>
                </a:lnTo>
                <a:lnTo>
                  <a:pt x="2116150" y="2905659"/>
                </a:lnTo>
                <a:lnTo>
                  <a:pt x="2240509" y="2977439"/>
                </a:lnTo>
                <a:close/>
                <a:moveTo>
                  <a:pt x="2237080" y="3115285"/>
                </a:moveTo>
                <a:lnTo>
                  <a:pt x="2116150" y="3185084"/>
                </a:lnTo>
                <a:lnTo>
                  <a:pt x="2005127" y="3121000"/>
                </a:lnTo>
                <a:lnTo>
                  <a:pt x="2126056" y="3051201"/>
                </a:lnTo>
                <a:lnTo>
                  <a:pt x="2237080" y="3115285"/>
                </a:lnTo>
                <a:close/>
                <a:moveTo>
                  <a:pt x="2240585" y="3264637"/>
                </a:moveTo>
                <a:lnTo>
                  <a:pt x="2126132" y="3330702"/>
                </a:lnTo>
                <a:lnTo>
                  <a:pt x="2001774" y="3258922"/>
                </a:lnTo>
                <a:lnTo>
                  <a:pt x="2116227" y="3192856"/>
                </a:lnTo>
                <a:lnTo>
                  <a:pt x="2240585" y="3264637"/>
                </a:lnTo>
                <a:close/>
                <a:moveTo>
                  <a:pt x="2237080" y="3402482"/>
                </a:moveTo>
                <a:lnTo>
                  <a:pt x="2116150" y="3472282"/>
                </a:lnTo>
                <a:lnTo>
                  <a:pt x="2005127" y="3408197"/>
                </a:lnTo>
                <a:lnTo>
                  <a:pt x="2126056" y="3338398"/>
                </a:lnTo>
                <a:lnTo>
                  <a:pt x="2237080" y="3402482"/>
                </a:lnTo>
                <a:close/>
                <a:moveTo>
                  <a:pt x="2240509" y="3551834"/>
                </a:moveTo>
                <a:lnTo>
                  <a:pt x="2126056" y="3617900"/>
                </a:lnTo>
                <a:lnTo>
                  <a:pt x="2001698" y="3546119"/>
                </a:lnTo>
                <a:lnTo>
                  <a:pt x="2116150" y="3480054"/>
                </a:lnTo>
                <a:lnTo>
                  <a:pt x="2240509" y="3551834"/>
                </a:lnTo>
                <a:close/>
                <a:moveTo>
                  <a:pt x="2237080" y="3689757"/>
                </a:moveTo>
                <a:lnTo>
                  <a:pt x="2116150" y="3759556"/>
                </a:lnTo>
                <a:lnTo>
                  <a:pt x="2005127" y="3695472"/>
                </a:lnTo>
                <a:lnTo>
                  <a:pt x="2126056" y="3625672"/>
                </a:lnTo>
                <a:lnTo>
                  <a:pt x="2237080" y="3689757"/>
                </a:lnTo>
                <a:close/>
                <a:moveTo>
                  <a:pt x="2240509" y="3839109"/>
                </a:moveTo>
                <a:lnTo>
                  <a:pt x="2126056" y="3905174"/>
                </a:lnTo>
                <a:lnTo>
                  <a:pt x="2001698" y="3833394"/>
                </a:lnTo>
                <a:lnTo>
                  <a:pt x="2116150" y="3767328"/>
                </a:lnTo>
                <a:lnTo>
                  <a:pt x="2240509" y="3839109"/>
                </a:lnTo>
                <a:close/>
                <a:moveTo>
                  <a:pt x="2237080" y="3976954"/>
                </a:moveTo>
                <a:lnTo>
                  <a:pt x="2116150" y="4046754"/>
                </a:lnTo>
                <a:lnTo>
                  <a:pt x="2005127" y="3982669"/>
                </a:lnTo>
                <a:lnTo>
                  <a:pt x="2126056" y="3912870"/>
                </a:lnTo>
                <a:lnTo>
                  <a:pt x="2237080" y="3976954"/>
                </a:lnTo>
                <a:close/>
                <a:moveTo>
                  <a:pt x="2240509" y="4126306"/>
                </a:moveTo>
                <a:lnTo>
                  <a:pt x="2126056" y="4192372"/>
                </a:lnTo>
                <a:lnTo>
                  <a:pt x="2001698" y="4120591"/>
                </a:lnTo>
                <a:lnTo>
                  <a:pt x="2116150" y="4054526"/>
                </a:lnTo>
                <a:lnTo>
                  <a:pt x="2240509" y="4126306"/>
                </a:lnTo>
                <a:close/>
                <a:moveTo>
                  <a:pt x="2237080" y="4264152"/>
                </a:moveTo>
                <a:lnTo>
                  <a:pt x="2116150" y="4333952"/>
                </a:lnTo>
                <a:lnTo>
                  <a:pt x="2005127" y="4269867"/>
                </a:lnTo>
                <a:lnTo>
                  <a:pt x="2126056" y="4200068"/>
                </a:lnTo>
                <a:lnTo>
                  <a:pt x="2237080" y="4264152"/>
                </a:lnTo>
                <a:close/>
                <a:moveTo>
                  <a:pt x="2240509" y="4413504"/>
                </a:moveTo>
                <a:lnTo>
                  <a:pt x="2126056" y="4479570"/>
                </a:lnTo>
                <a:lnTo>
                  <a:pt x="2001698" y="4407789"/>
                </a:lnTo>
                <a:lnTo>
                  <a:pt x="2116150" y="4341724"/>
                </a:lnTo>
                <a:lnTo>
                  <a:pt x="2240509" y="4413504"/>
                </a:lnTo>
                <a:close/>
                <a:moveTo>
                  <a:pt x="2247214" y="4417391"/>
                </a:moveTo>
                <a:lnTo>
                  <a:pt x="2358238" y="4481475"/>
                </a:lnTo>
                <a:lnTo>
                  <a:pt x="2243785" y="4547540"/>
                </a:lnTo>
                <a:lnTo>
                  <a:pt x="2132762" y="4483456"/>
                </a:lnTo>
                <a:lnTo>
                  <a:pt x="2247214" y="4417391"/>
                </a:lnTo>
                <a:close/>
                <a:moveTo>
                  <a:pt x="2253920" y="4413504"/>
                </a:moveTo>
                <a:lnTo>
                  <a:pt x="2374849" y="4343705"/>
                </a:lnTo>
                <a:lnTo>
                  <a:pt x="2485873" y="4407789"/>
                </a:lnTo>
                <a:lnTo>
                  <a:pt x="2364943" y="4477588"/>
                </a:lnTo>
                <a:lnTo>
                  <a:pt x="2253920" y="4413504"/>
                </a:lnTo>
                <a:close/>
                <a:moveTo>
                  <a:pt x="2492502" y="4411676"/>
                </a:moveTo>
                <a:lnTo>
                  <a:pt x="2616861" y="4483456"/>
                </a:lnTo>
                <a:lnTo>
                  <a:pt x="2495931" y="4553255"/>
                </a:lnTo>
                <a:lnTo>
                  <a:pt x="2371573" y="4481475"/>
                </a:lnTo>
                <a:lnTo>
                  <a:pt x="2492502" y="4411676"/>
                </a:lnTo>
                <a:close/>
                <a:moveTo>
                  <a:pt x="2499208" y="4407789"/>
                </a:moveTo>
                <a:lnTo>
                  <a:pt x="2613660" y="4341724"/>
                </a:lnTo>
                <a:lnTo>
                  <a:pt x="2738019" y="4413504"/>
                </a:lnTo>
                <a:lnTo>
                  <a:pt x="2623566" y="4479570"/>
                </a:lnTo>
                <a:lnTo>
                  <a:pt x="2499208" y="4407789"/>
                </a:lnTo>
                <a:close/>
                <a:moveTo>
                  <a:pt x="2744724" y="4417391"/>
                </a:moveTo>
                <a:lnTo>
                  <a:pt x="2855747" y="4481475"/>
                </a:lnTo>
                <a:lnTo>
                  <a:pt x="2741295" y="4547540"/>
                </a:lnTo>
                <a:lnTo>
                  <a:pt x="2630272" y="4483456"/>
                </a:lnTo>
                <a:lnTo>
                  <a:pt x="2744724" y="4417391"/>
                </a:lnTo>
                <a:close/>
                <a:moveTo>
                  <a:pt x="2751354" y="4413504"/>
                </a:moveTo>
                <a:lnTo>
                  <a:pt x="2872283" y="4343705"/>
                </a:lnTo>
                <a:lnTo>
                  <a:pt x="2983306" y="4407789"/>
                </a:lnTo>
                <a:lnTo>
                  <a:pt x="2862377" y="4477588"/>
                </a:lnTo>
                <a:lnTo>
                  <a:pt x="2751354" y="4413504"/>
                </a:lnTo>
                <a:close/>
                <a:moveTo>
                  <a:pt x="2990012" y="4411676"/>
                </a:moveTo>
                <a:lnTo>
                  <a:pt x="3114370" y="4483456"/>
                </a:lnTo>
                <a:lnTo>
                  <a:pt x="2993441" y="4553255"/>
                </a:lnTo>
                <a:lnTo>
                  <a:pt x="2869082" y="4481475"/>
                </a:lnTo>
                <a:lnTo>
                  <a:pt x="2990012" y="4411676"/>
                </a:lnTo>
                <a:close/>
                <a:moveTo>
                  <a:pt x="2996641" y="4407789"/>
                </a:moveTo>
                <a:lnTo>
                  <a:pt x="3111094" y="4341724"/>
                </a:lnTo>
                <a:lnTo>
                  <a:pt x="3235452" y="4413504"/>
                </a:lnTo>
                <a:lnTo>
                  <a:pt x="3121000" y="4479570"/>
                </a:lnTo>
                <a:lnTo>
                  <a:pt x="2996641" y="4407789"/>
                </a:lnTo>
                <a:close/>
                <a:moveTo>
                  <a:pt x="3242158" y="4417391"/>
                </a:moveTo>
                <a:lnTo>
                  <a:pt x="3353181" y="4481475"/>
                </a:lnTo>
                <a:lnTo>
                  <a:pt x="3238729" y="4547540"/>
                </a:lnTo>
                <a:lnTo>
                  <a:pt x="3127705" y="4483456"/>
                </a:lnTo>
                <a:lnTo>
                  <a:pt x="3242158" y="4417391"/>
                </a:lnTo>
                <a:close/>
                <a:moveTo>
                  <a:pt x="3248863" y="4413504"/>
                </a:moveTo>
                <a:lnTo>
                  <a:pt x="3369793" y="4343629"/>
                </a:lnTo>
                <a:lnTo>
                  <a:pt x="3480816" y="4407713"/>
                </a:lnTo>
                <a:lnTo>
                  <a:pt x="3359887" y="4477512"/>
                </a:lnTo>
                <a:lnTo>
                  <a:pt x="3248863" y="4413504"/>
                </a:lnTo>
                <a:close/>
                <a:moveTo>
                  <a:pt x="3487522" y="4411676"/>
                </a:moveTo>
                <a:lnTo>
                  <a:pt x="3611880" y="4483456"/>
                </a:lnTo>
                <a:lnTo>
                  <a:pt x="3490951" y="4553255"/>
                </a:lnTo>
                <a:lnTo>
                  <a:pt x="3366592" y="4481475"/>
                </a:lnTo>
                <a:lnTo>
                  <a:pt x="3487522" y="4411676"/>
                </a:lnTo>
                <a:close/>
                <a:moveTo>
                  <a:pt x="3494151" y="4407789"/>
                </a:moveTo>
                <a:lnTo>
                  <a:pt x="3608604" y="4341724"/>
                </a:lnTo>
                <a:lnTo>
                  <a:pt x="3732962" y="4413504"/>
                </a:lnTo>
                <a:lnTo>
                  <a:pt x="3618509" y="4479570"/>
                </a:lnTo>
                <a:lnTo>
                  <a:pt x="3494151" y="4407789"/>
                </a:lnTo>
                <a:close/>
                <a:moveTo>
                  <a:pt x="3739667" y="4417391"/>
                </a:moveTo>
                <a:lnTo>
                  <a:pt x="3850691" y="4481475"/>
                </a:lnTo>
                <a:lnTo>
                  <a:pt x="3736239" y="4547540"/>
                </a:lnTo>
                <a:lnTo>
                  <a:pt x="3625215" y="4483456"/>
                </a:lnTo>
                <a:lnTo>
                  <a:pt x="3739667" y="4417391"/>
                </a:lnTo>
                <a:close/>
                <a:moveTo>
                  <a:pt x="3746373" y="4413504"/>
                </a:moveTo>
                <a:lnTo>
                  <a:pt x="3867302" y="4343705"/>
                </a:lnTo>
                <a:lnTo>
                  <a:pt x="3978326" y="4407789"/>
                </a:lnTo>
                <a:lnTo>
                  <a:pt x="3857397" y="4477588"/>
                </a:lnTo>
                <a:lnTo>
                  <a:pt x="3746373" y="4413504"/>
                </a:lnTo>
                <a:close/>
                <a:moveTo>
                  <a:pt x="3984955" y="4411676"/>
                </a:moveTo>
                <a:lnTo>
                  <a:pt x="4109314" y="4483456"/>
                </a:lnTo>
                <a:lnTo>
                  <a:pt x="3988384" y="4553255"/>
                </a:lnTo>
                <a:lnTo>
                  <a:pt x="3864026" y="4481475"/>
                </a:lnTo>
                <a:lnTo>
                  <a:pt x="3984955" y="4411676"/>
                </a:lnTo>
                <a:close/>
                <a:moveTo>
                  <a:pt x="3991661" y="4407789"/>
                </a:moveTo>
                <a:lnTo>
                  <a:pt x="4106113" y="4341724"/>
                </a:lnTo>
                <a:lnTo>
                  <a:pt x="4230472" y="4413504"/>
                </a:lnTo>
                <a:lnTo>
                  <a:pt x="4116019" y="4479570"/>
                </a:lnTo>
                <a:lnTo>
                  <a:pt x="3991661" y="4407789"/>
                </a:lnTo>
                <a:close/>
                <a:moveTo>
                  <a:pt x="4237177" y="4417391"/>
                </a:moveTo>
                <a:lnTo>
                  <a:pt x="4348201" y="4481475"/>
                </a:lnTo>
                <a:lnTo>
                  <a:pt x="4233748" y="4547540"/>
                </a:lnTo>
                <a:lnTo>
                  <a:pt x="4122725" y="4483456"/>
                </a:lnTo>
                <a:lnTo>
                  <a:pt x="4237177" y="4417391"/>
                </a:lnTo>
                <a:close/>
                <a:moveTo>
                  <a:pt x="4243807" y="4413504"/>
                </a:moveTo>
                <a:lnTo>
                  <a:pt x="4364736" y="4343705"/>
                </a:lnTo>
                <a:lnTo>
                  <a:pt x="4475760" y="4407789"/>
                </a:lnTo>
                <a:lnTo>
                  <a:pt x="4354830" y="4477588"/>
                </a:lnTo>
                <a:lnTo>
                  <a:pt x="4243807" y="4413504"/>
                </a:lnTo>
                <a:close/>
                <a:moveTo>
                  <a:pt x="4482465" y="4411676"/>
                </a:moveTo>
                <a:lnTo>
                  <a:pt x="4606824" y="4483456"/>
                </a:lnTo>
                <a:lnTo>
                  <a:pt x="4485894" y="4553255"/>
                </a:lnTo>
                <a:lnTo>
                  <a:pt x="4361536" y="4481475"/>
                </a:lnTo>
                <a:lnTo>
                  <a:pt x="4482465" y="4411676"/>
                </a:lnTo>
                <a:close/>
                <a:moveTo>
                  <a:pt x="4489095" y="4407789"/>
                </a:moveTo>
                <a:lnTo>
                  <a:pt x="4603547" y="4341724"/>
                </a:lnTo>
                <a:lnTo>
                  <a:pt x="4727906" y="4413504"/>
                </a:lnTo>
                <a:lnTo>
                  <a:pt x="4613453" y="4479570"/>
                </a:lnTo>
                <a:lnTo>
                  <a:pt x="4489095" y="4407789"/>
                </a:lnTo>
                <a:close/>
                <a:moveTo>
                  <a:pt x="4734611" y="4417391"/>
                </a:moveTo>
                <a:lnTo>
                  <a:pt x="4845634" y="4481475"/>
                </a:lnTo>
                <a:lnTo>
                  <a:pt x="4731182" y="4547540"/>
                </a:lnTo>
                <a:lnTo>
                  <a:pt x="4620159" y="4483456"/>
                </a:lnTo>
                <a:lnTo>
                  <a:pt x="4734611" y="4417391"/>
                </a:lnTo>
                <a:close/>
                <a:moveTo>
                  <a:pt x="4610253" y="4337838"/>
                </a:moveTo>
                <a:lnTo>
                  <a:pt x="4731182" y="4268038"/>
                </a:lnTo>
                <a:lnTo>
                  <a:pt x="4855541" y="4339819"/>
                </a:lnTo>
                <a:lnTo>
                  <a:pt x="4734611" y="4409618"/>
                </a:lnTo>
                <a:lnTo>
                  <a:pt x="4610253" y="4337838"/>
                </a:lnTo>
                <a:close/>
                <a:moveTo>
                  <a:pt x="4620159" y="4196258"/>
                </a:moveTo>
                <a:lnTo>
                  <a:pt x="4734611" y="4130193"/>
                </a:lnTo>
                <a:lnTo>
                  <a:pt x="4845634" y="4194277"/>
                </a:lnTo>
                <a:lnTo>
                  <a:pt x="4731182" y="4260342"/>
                </a:lnTo>
                <a:lnTo>
                  <a:pt x="4620159" y="4196258"/>
                </a:lnTo>
                <a:close/>
                <a:moveTo>
                  <a:pt x="4610253" y="4050640"/>
                </a:moveTo>
                <a:lnTo>
                  <a:pt x="4731182" y="3980840"/>
                </a:lnTo>
                <a:lnTo>
                  <a:pt x="4855541" y="4052621"/>
                </a:lnTo>
                <a:lnTo>
                  <a:pt x="4734611" y="4122420"/>
                </a:lnTo>
                <a:lnTo>
                  <a:pt x="4610253" y="4050640"/>
                </a:lnTo>
                <a:close/>
                <a:moveTo>
                  <a:pt x="4620159" y="3908984"/>
                </a:moveTo>
                <a:lnTo>
                  <a:pt x="4734611" y="3842919"/>
                </a:lnTo>
                <a:lnTo>
                  <a:pt x="4845634" y="3907003"/>
                </a:lnTo>
                <a:lnTo>
                  <a:pt x="4731182" y="3973068"/>
                </a:lnTo>
                <a:lnTo>
                  <a:pt x="4620159" y="3908984"/>
                </a:lnTo>
                <a:close/>
                <a:moveTo>
                  <a:pt x="4610253" y="3763442"/>
                </a:moveTo>
                <a:lnTo>
                  <a:pt x="4731182" y="3693643"/>
                </a:lnTo>
                <a:lnTo>
                  <a:pt x="4855541" y="3765423"/>
                </a:lnTo>
                <a:lnTo>
                  <a:pt x="4734611" y="3835222"/>
                </a:lnTo>
                <a:lnTo>
                  <a:pt x="4610253" y="3763442"/>
                </a:lnTo>
                <a:close/>
                <a:moveTo>
                  <a:pt x="4620159" y="3621786"/>
                </a:moveTo>
                <a:lnTo>
                  <a:pt x="4734611" y="3555721"/>
                </a:lnTo>
                <a:lnTo>
                  <a:pt x="4845634" y="3619805"/>
                </a:lnTo>
                <a:lnTo>
                  <a:pt x="4731182" y="3685870"/>
                </a:lnTo>
                <a:lnTo>
                  <a:pt x="4620159" y="3621786"/>
                </a:lnTo>
                <a:close/>
                <a:moveTo>
                  <a:pt x="4610253" y="3476168"/>
                </a:moveTo>
                <a:lnTo>
                  <a:pt x="4731182" y="3406369"/>
                </a:lnTo>
                <a:lnTo>
                  <a:pt x="4855541" y="3478149"/>
                </a:lnTo>
                <a:lnTo>
                  <a:pt x="4734611" y="3547948"/>
                </a:lnTo>
                <a:lnTo>
                  <a:pt x="4610253" y="3476168"/>
                </a:lnTo>
                <a:close/>
                <a:moveTo>
                  <a:pt x="4620159" y="3334588"/>
                </a:moveTo>
                <a:lnTo>
                  <a:pt x="4734611" y="3268523"/>
                </a:lnTo>
                <a:lnTo>
                  <a:pt x="4845634" y="3332607"/>
                </a:lnTo>
                <a:lnTo>
                  <a:pt x="4731182" y="3398672"/>
                </a:lnTo>
                <a:lnTo>
                  <a:pt x="4620159" y="3334588"/>
                </a:lnTo>
                <a:close/>
                <a:moveTo>
                  <a:pt x="4610253" y="3188970"/>
                </a:moveTo>
                <a:lnTo>
                  <a:pt x="4731182" y="3119171"/>
                </a:lnTo>
                <a:lnTo>
                  <a:pt x="4855541" y="3190951"/>
                </a:lnTo>
                <a:lnTo>
                  <a:pt x="4734611" y="3260751"/>
                </a:lnTo>
                <a:lnTo>
                  <a:pt x="4610253" y="3188970"/>
                </a:lnTo>
                <a:close/>
                <a:moveTo>
                  <a:pt x="4620159" y="3047314"/>
                </a:moveTo>
                <a:lnTo>
                  <a:pt x="4734611" y="2981249"/>
                </a:lnTo>
                <a:lnTo>
                  <a:pt x="4845634" y="3045333"/>
                </a:lnTo>
                <a:lnTo>
                  <a:pt x="4731182" y="3111399"/>
                </a:lnTo>
                <a:lnTo>
                  <a:pt x="4620159" y="3047314"/>
                </a:lnTo>
                <a:close/>
                <a:moveTo>
                  <a:pt x="4610253" y="2901772"/>
                </a:moveTo>
                <a:lnTo>
                  <a:pt x="4731182" y="2831973"/>
                </a:lnTo>
                <a:lnTo>
                  <a:pt x="4855541" y="2903754"/>
                </a:lnTo>
                <a:lnTo>
                  <a:pt x="4734611" y="2973553"/>
                </a:lnTo>
                <a:lnTo>
                  <a:pt x="4610253" y="2901772"/>
                </a:lnTo>
                <a:close/>
                <a:moveTo>
                  <a:pt x="4620159" y="2760117"/>
                </a:moveTo>
                <a:lnTo>
                  <a:pt x="4734611" y="2694051"/>
                </a:lnTo>
                <a:lnTo>
                  <a:pt x="4845634" y="2758135"/>
                </a:lnTo>
                <a:lnTo>
                  <a:pt x="4731182" y="2824201"/>
                </a:lnTo>
                <a:lnTo>
                  <a:pt x="4620159" y="2760117"/>
                </a:lnTo>
                <a:close/>
                <a:moveTo>
                  <a:pt x="4610253" y="2614498"/>
                </a:moveTo>
                <a:lnTo>
                  <a:pt x="4731182" y="2544699"/>
                </a:lnTo>
                <a:lnTo>
                  <a:pt x="4855541" y="2616479"/>
                </a:lnTo>
                <a:lnTo>
                  <a:pt x="4734611" y="2686279"/>
                </a:lnTo>
                <a:lnTo>
                  <a:pt x="4610253" y="2614498"/>
                </a:lnTo>
                <a:close/>
                <a:moveTo>
                  <a:pt x="4620159" y="2472919"/>
                </a:moveTo>
                <a:lnTo>
                  <a:pt x="4734611" y="2406853"/>
                </a:lnTo>
                <a:lnTo>
                  <a:pt x="4845634" y="2470937"/>
                </a:lnTo>
                <a:lnTo>
                  <a:pt x="4731182" y="2537003"/>
                </a:lnTo>
                <a:lnTo>
                  <a:pt x="4620159" y="2472919"/>
                </a:lnTo>
                <a:close/>
                <a:moveTo>
                  <a:pt x="4610253" y="2327301"/>
                </a:moveTo>
                <a:lnTo>
                  <a:pt x="4731182" y="2257501"/>
                </a:lnTo>
                <a:lnTo>
                  <a:pt x="4855541" y="2329282"/>
                </a:lnTo>
                <a:lnTo>
                  <a:pt x="4734611" y="2399081"/>
                </a:lnTo>
                <a:lnTo>
                  <a:pt x="4610253" y="2327301"/>
                </a:lnTo>
                <a:close/>
                <a:moveTo>
                  <a:pt x="4603547" y="2323414"/>
                </a:moveTo>
                <a:lnTo>
                  <a:pt x="4492524" y="2259330"/>
                </a:lnTo>
                <a:lnTo>
                  <a:pt x="4613453" y="2189531"/>
                </a:lnTo>
                <a:lnTo>
                  <a:pt x="4724477" y="2253615"/>
                </a:lnTo>
                <a:lnTo>
                  <a:pt x="4603547" y="2323414"/>
                </a:lnTo>
                <a:close/>
                <a:moveTo>
                  <a:pt x="4596842" y="2327301"/>
                </a:moveTo>
                <a:lnTo>
                  <a:pt x="4482389" y="2393366"/>
                </a:lnTo>
                <a:lnTo>
                  <a:pt x="4371366" y="2329282"/>
                </a:lnTo>
                <a:lnTo>
                  <a:pt x="4485818" y="2263216"/>
                </a:lnTo>
                <a:lnTo>
                  <a:pt x="4596842" y="2327301"/>
                </a:lnTo>
                <a:close/>
                <a:moveTo>
                  <a:pt x="4364736" y="2325396"/>
                </a:moveTo>
                <a:lnTo>
                  <a:pt x="4240378" y="2253615"/>
                </a:lnTo>
                <a:lnTo>
                  <a:pt x="4354830" y="2187550"/>
                </a:lnTo>
                <a:lnTo>
                  <a:pt x="4479189" y="2259330"/>
                </a:lnTo>
                <a:lnTo>
                  <a:pt x="4364736" y="2325396"/>
                </a:lnTo>
                <a:close/>
                <a:moveTo>
                  <a:pt x="4358107" y="2329282"/>
                </a:moveTo>
                <a:lnTo>
                  <a:pt x="4237177" y="2399081"/>
                </a:lnTo>
                <a:lnTo>
                  <a:pt x="4112819" y="2327301"/>
                </a:lnTo>
                <a:lnTo>
                  <a:pt x="4233748" y="2257501"/>
                </a:lnTo>
                <a:lnTo>
                  <a:pt x="4358107" y="2329282"/>
                </a:lnTo>
                <a:close/>
                <a:moveTo>
                  <a:pt x="4106113" y="2323414"/>
                </a:moveTo>
                <a:lnTo>
                  <a:pt x="3995090" y="2259330"/>
                </a:lnTo>
                <a:lnTo>
                  <a:pt x="4116019" y="2189531"/>
                </a:lnTo>
                <a:lnTo>
                  <a:pt x="4227043" y="2253615"/>
                </a:lnTo>
                <a:lnTo>
                  <a:pt x="4106113" y="2323414"/>
                </a:lnTo>
                <a:close/>
                <a:moveTo>
                  <a:pt x="4099408" y="2327301"/>
                </a:moveTo>
                <a:lnTo>
                  <a:pt x="3984955" y="2393366"/>
                </a:lnTo>
                <a:lnTo>
                  <a:pt x="3873932" y="2329282"/>
                </a:lnTo>
                <a:lnTo>
                  <a:pt x="3988384" y="2263216"/>
                </a:lnTo>
                <a:lnTo>
                  <a:pt x="4099408" y="2327301"/>
                </a:lnTo>
                <a:close/>
                <a:moveTo>
                  <a:pt x="3867302" y="2325396"/>
                </a:moveTo>
                <a:lnTo>
                  <a:pt x="3742944" y="2253615"/>
                </a:lnTo>
                <a:lnTo>
                  <a:pt x="3857397" y="2187550"/>
                </a:lnTo>
                <a:lnTo>
                  <a:pt x="3981755" y="2259330"/>
                </a:lnTo>
                <a:lnTo>
                  <a:pt x="3867302" y="2325396"/>
                </a:lnTo>
                <a:close/>
                <a:moveTo>
                  <a:pt x="3860597" y="2329282"/>
                </a:moveTo>
                <a:lnTo>
                  <a:pt x="3739667" y="2399081"/>
                </a:lnTo>
                <a:lnTo>
                  <a:pt x="3615309" y="2327301"/>
                </a:lnTo>
                <a:lnTo>
                  <a:pt x="3736239" y="2257501"/>
                </a:lnTo>
                <a:lnTo>
                  <a:pt x="3860597" y="2329282"/>
                </a:lnTo>
                <a:close/>
                <a:moveTo>
                  <a:pt x="3608604" y="2323414"/>
                </a:moveTo>
                <a:lnTo>
                  <a:pt x="3497580" y="2259330"/>
                </a:lnTo>
                <a:lnTo>
                  <a:pt x="3618509" y="2189531"/>
                </a:lnTo>
                <a:lnTo>
                  <a:pt x="3729533" y="2253615"/>
                </a:lnTo>
                <a:lnTo>
                  <a:pt x="3608604" y="2323414"/>
                </a:lnTo>
                <a:close/>
                <a:moveTo>
                  <a:pt x="3601898" y="2327301"/>
                </a:moveTo>
                <a:lnTo>
                  <a:pt x="3487446" y="2393366"/>
                </a:lnTo>
                <a:lnTo>
                  <a:pt x="3376422" y="2329282"/>
                </a:lnTo>
                <a:lnTo>
                  <a:pt x="3490874" y="2263216"/>
                </a:lnTo>
                <a:lnTo>
                  <a:pt x="3601898" y="2327301"/>
                </a:lnTo>
                <a:close/>
                <a:moveTo>
                  <a:pt x="3369793" y="2325396"/>
                </a:moveTo>
                <a:lnTo>
                  <a:pt x="3245434" y="2253615"/>
                </a:lnTo>
                <a:lnTo>
                  <a:pt x="3359887" y="2187550"/>
                </a:lnTo>
                <a:lnTo>
                  <a:pt x="3484245" y="2259330"/>
                </a:lnTo>
                <a:lnTo>
                  <a:pt x="3369793" y="2325396"/>
                </a:lnTo>
                <a:close/>
                <a:moveTo>
                  <a:pt x="3363087" y="2329282"/>
                </a:moveTo>
                <a:lnTo>
                  <a:pt x="3242158" y="2399081"/>
                </a:lnTo>
                <a:lnTo>
                  <a:pt x="3117799" y="2327301"/>
                </a:lnTo>
                <a:lnTo>
                  <a:pt x="3238729" y="2257501"/>
                </a:lnTo>
                <a:lnTo>
                  <a:pt x="3363087" y="2329282"/>
                </a:lnTo>
                <a:close/>
                <a:moveTo>
                  <a:pt x="3111094" y="2323414"/>
                </a:moveTo>
                <a:lnTo>
                  <a:pt x="3000070" y="2259330"/>
                </a:lnTo>
                <a:lnTo>
                  <a:pt x="3121000" y="2189531"/>
                </a:lnTo>
                <a:lnTo>
                  <a:pt x="3232023" y="2253615"/>
                </a:lnTo>
                <a:lnTo>
                  <a:pt x="3111094" y="2323414"/>
                </a:lnTo>
                <a:close/>
                <a:moveTo>
                  <a:pt x="3104464" y="2327301"/>
                </a:moveTo>
                <a:lnTo>
                  <a:pt x="2990012" y="2393366"/>
                </a:lnTo>
                <a:lnTo>
                  <a:pt x="2878989" y="2329282"/>
                </a:lnTo>
                <a:lnTo>
                  <a:pt x="2993441" y="2263216"/>
                </a:lnTo>
                <a:lnTo>
                  <a:pt x="3104464" y="2327301"/>
                </a:lnTo>
                <a:close/>
                <a:moveTo>
                  <a:pt x="2872359" y="2325396"/>
                </a:moveTo>
                <a:lnTo>
                  <a:pt x="2747924" y="2253615"/>
                </a:lnTo>
                <a:lnTo>
                  <a:pt x="2862377" y="2187550"/>
                </a:lnTo>
                <a:lnTo>
                  <a:pt x="2986735" y="2259330"/>
                </a:lnTo>
                <a:lnTo>
                  <a:pt x="2872359" y="2325396"/>
                </a:lnTo>
                <a:close/>
                <a:moveTo>
                  <a:pt x="2865654" y="2329282"/>
                </a:moveTo>
                <a:lnTo>
                  <a:pt x="2744724" y="2399081"/>
                </a:lnTo>
                <a:lnTo>
                  <a:pt x="2620366" y="2327301"/>
                </a:lnTo>
                <a:lnTo>
                  <a:pt x="2741295" y="2257425"/>
                </a:lnTo>
                <a:lnTo>
                  <a:pt x="2865654" y="2329282"/>
                </a:lnTo>
                <a:close/>
                <a:moveTo>
                  <a:pt x="2613660" y="2323414"/>
                </a:moveTo>
                <a:lnTo>
                  <a:pt x="2502637" y="2259330"/>
                </a:lnTo>
                <a:lnTo>
                  <a:pt x="2623566" y="2189531"/>
                </a:lnTo>
                <a:lnTo>
                  <a:pt x="2734589" y="2253615"/>
                </a:lnTo>
                <a:lnTo>
                  <a:pt x="2613660" y="2323414"/>
                </a:lnTo>
                <a:close/>
                <a:moveTo>
                  <a:pt x="2606954" y="2327301"/>
                </a:moveTo>
                <a:lnTo>
                  <a:pt x="2492502" y="2393366"/>
                </a:lnTo>
                <a:lnTo>
                  <a:pt x="2381479" y="2329282"/>
                </a:lnTo>
                <a:lnTo>
                  <a:pt x="2495931" y="2263216"/>
                </a:lnTo>
                <a:lnTo>
                  <a:pt x="2606954" y="2327301"/>
                </a:lnTo>
                <a:close/>
                <a:moveTo>
                  <a:pt x="2374849" y="2325396"/>
                </a:moveTo>
                <a:lnTo>
                  <a:pt x="2250491" y="2253615"/>
                </a:lnTo>
                <a:lnTo>
                  <a:pt x="2364943" y="2187550"/>
                </a:lnTo>
                <a:lnTo>
                  <a:pt x="2489302" y="2259330"/>
                </a:lnTo>
                <a:lnTo>
                  <a:pt x="2374849" y="2325396"/>
                </a:lnTo>
                <a:close/>
                <a:moveTo>
                  <a:pt x="2368144" y="2329282"/>
                </a:moveTo>
                <a:lnTo>
                  <a:pt x="2247214" y="2399081"/>
                </a:lnTo>
                <a:lnTo>
                  <a:pt x="2122856" y="2327301"/>
                </a:lnTo>
                <a:lnTo>
                  <a:pt x="2243785" y="2257501"/>
                </a:lnTo>
                <a:lnTo>
                  <a:pt x="2368144" y="2329282"/>
                </a:lnTo>
                <a:close/>
                <a:moveTo>
                  <a:pt x="2116150" y="2323414"/>
                </a:moveTo>
                <a:lnTo>
                  <a:pt x="2005127" y="2259330"/>
                </a:lnTo>
                <a:lnTo>
                  <a:pt x="2126056" y="2189531"/>
                </a:lnTo>
                <a:lnTo>
                  <a:pt x="2237080" y="2253615"/>
                </a:lnTo>
                <a:lnTo>
                  <a:pt x="2116150" y="2323414"/>
                </a:lnTo>
                <a:close/>
                <a:moveTo>
                  <a:pt x="2109521" y="2327301"/>
                </a:moveTo>
                <a:lnTo>
                  <a:pt x="1995069" y="2393366"/>
                </a:lnTo>
                <a:lnTo>
                  <a:pt x="1884045" y="2329282"/>
                </a:lnTo>
                <a:lnTo>
                  <a:pt x="1998497" y="2263216"/>
                </a:lnTo>
                <a:lnTo>
                  <a:pt x="2109521" y="2327301"/>
                </a:lnTo>
                <a:close/>
                <a:moveTo>
                  <a:pt x="2119427" y="2472919"/>
                </a:moveTo>
                <a:lnTo>
                  <a:pt x="1998497" y="2542718"/>
                </a:lnTo>
                <a:lnTo>
                  <a:pt x="1874139" y="2470937"/>
                </a:lnTo>
                <a:lnTo>
                  <a:pt x="1995069" y="2401138"/>
                </a:lnTo>
                <a:lnTo>
                  <a:pt x="2119427" y="2472919"/>
                </a:lnTo>
                <a:close/>
                <a:moveTo>
                  <a:pt x="2109521" y="2614498"/>
                </a:moveTo>
                <a:lnTo>
                  <a:pt x="1995069" y="2680564"/>
                </a:lnTo>
                <a:lnTo>
                  <a:pt x="1884045" y="2616479"/>
                </a:lnTo>
                <a:lnTo>
                  <a:pt x="1998497" y="2550414"/>
                </a:lnTo>
                <a:lnTo>
                  <a:pt x="2109521" y="2614498"/>
                </a:lnTo>
                <a:close/>
                <a:moveTo>
                  <a:pt x="2119427" y="2760117"/>
                </a:moveTo>
                <a:lnTo>
                  <a:pt x="1998497" y="2829916"/>
                </a:lnTo>
                <a:lnTo>
                  <a:pt x="1874139" y="2758135"/>
                </a:lnTo>
                <a:lnTo>
                  <a:pt x="1995069" y="2688336"/>
                </a:lnTo>
                <a:lnTo>
                  <a:pt x="2119427" y="2760117"/>
                </a:lnTo>
                <a:close/>
                <a:moveTo>
                  <a:pt x="2109521" y="2901772"/>
                </a:moveTo>
                <a:lnTo>
                  <a:pt x="1995069" y="2967838"/>
                </a:lnTo>
                <a:lnTo>
                  <a:pt x="1884045" y="2903754"/>
                </a:lnTo>
                <a:lnTo>
                  <a:pt x="1998497" y="2837688"/>
                </a:lnTo>
                <a:lnTo>
                  <a:pt x="2109521" y="2901772"/>
                </a:lnTo>
                <a:close/>
                <a:moveTo>
                  <a:pt x="2119427" y="3047314"/>
                </a:moveTo>
                <a:lnTo>
                  <a:pt x="1998497" y="3117114"/>
                </a:lnTo>
                <a:lnTo>
                  <a:pt x="1874139" y="3045333"/>
                </a:lnTo>
                <a:lnTo>
                  <a:pt x="1995069" y="2975534"/>
                </a:lnTo>
                <a:lnTo>
                  <a:pt x="2119427" y="3047314"/>
                </a:lnTo>
                <a:close/>
                <a:moveTo>
                  <a:pt x="2109521" y="3188970"/>
                </a:moveTo>
                <a:lnTo>
                  <a:pt x="1995069" y="3255036"/>
                </a:lnTo>
                <a:lnTo>
                  <a:pt x="1884045" y="3190951"/>
                </a:lnTo>
                <a:lnTo>
                  <a:pt x="1998497" y="3124886"/>
                </a:lnTo>
                <a:lnTo>
                  <a:pt x="2109521" y="3188970"/>
                </a:lnTo>
                <a:close/>
                <a:moveTo>
                  <a:pt x="2119427" y="3334588"/>
                </a:moveTo>
                <a:lnTo>
                  <a:pt x="1998497" y="3404387"/>
                </a:lnTo>
                <a:lnTo>
                  <a:pt x="1874139" y="3332607"/>
                </a:lnTo>
                <a:lnTo>
                  <a:pt x="1995069" y="3262808"/>
                </a:lnTo>
                <a:lnTo>
                  <a:pt x="2119427" y="3334588"/>
                </a:lnTo>
                <a:close/>
                <a:moveTo>
                  <a:pt x="2109521" y="3476168"/>
                </a:moveTo>
                <a:lnTo>
                  <a:pt x="1995069" y="3542233"/>
                </a:lnTo>
                <a:lnTo>
                  <a:pt x="1884045" y="3478149"/>
                </a:lnTo>
                <a:lnTo>
                  <a:pt x="1998497" y="3412084"/>
                </a:lnTo>
                <a:lnTo>
                  <a:pt x="2109521" y="3476168"/>
                </a:lnTo>
                <a:close/>
                <a:moveTo>
                  <a:pt x="2119427" y="3621786"/>
                </a:moveTo>
                <a:lnTo>
                  <a:pt x="1998497" y="3691585"/>
                </a:lnTo>
                <a:lnTo>
                  <a:pt x="1874139" y="3619805"/>
                </a:lnTo>
                <a:lnTo>
                  <a:pt x="1995069" y="3550006"/>
                </a:lnTo>
                <a:lnTo>
                  <a:pt x="2119427" y="3621786"/>
                </a:lnTo>
                <a:close/>
                <a:moveTo>
                  <a:pt x="2109445" y="3763442"/>
                </a:moveTo>
                <a:lnTo>
                  <a:pt x="1994992" y="3829507"/>
                </a:lnTo>
                <a:lnTo>
                  <a:pt x="1883969" y="3765423"/>
                </a:lnTo>
                <a:lnTo>
                  <a:pt x="1998421" y="3699358"/>
                </a:lnTo>
                <a:lnTo>
                  <a:pt x="2109445" y="3763442"/>
                </a:lnTo>
                <a:close/>
                <a:moveTo>
                  <a:pt x="2119427" y="3908984"/>
                </a:moveTo>
                <a:lnTo>
                  <a:pt x="1998497" y="3978783"/>
                </a:lnTo>
                <a:lnTo>
                  <a:pt x="1874139" y="3907003"/>
                </a:lnTo>
                <a:lnTo>
                  <a:pt x="1995069" y="3837204"/>
                </a:lnTo>
                <a:lnTo>
                  <a:pt x="2119427" y="3908984"/>
                </a:lnTo>
                <a:close/>
                <a:moveTo>
                  <a:pt x="2109521" y="4050640"/>
                </a:moveTo>
                <a:lnTo>
                  <a:pt x="1995069" y="4116705"/>
                </a:lnTo>
                <a:lnTo>
                  <a:pt x="1884045" y="4052621"/>
                </a:lnTo>
                <a:lnTo>
                  <a:pt x="1998497" y="3986555"/>
                </a:lnTo>
                <a:lnTo>
                  <a:pt x="2109521" y="4050640"/>
                </a:lnTo>
                <a:close/>
                <a:moveTo>
                  <a:pt x="2119427" y="4196258"/>
                </a:moveTo>
                <a:lnTo>
                  <a:pt x="1998497" y="4266057"/>
                </a:lnTo>
                <a:lnTo>
                  <a:pt x="1874139" y="4194277"/>
                </a:lnTo>
                <a:lnTo>
                  <a:pt x="1995069" y="4124478"/>
                </a:lnTo>
                <a:lnTo>
                  <a:pt x="2119427" y="4196258"/>
                </a:lnTo>
                <a:close/>
                <a:moveTo>
                  <a:pt x="2109445" y="4337838"/>
                </a:moveTo>
                <a:lnTo>
                  <a:pt x="1994992" y="4403903"/>
                </a:lnTo>
                <a:lnTo>
                  <a:pt x="1883969" y="4339819"/>
                </a:lnTo>
                <a:lnTo>
                  <a:pt x="1998421" y="4273753"/>
                </a:lnTo>
                <a:lnTo>
                  <a:pt x="2109445" y="4337838"/>
                </a:lnTo>
                <a:close/>
                <a:moveTo>
                  <a:pt x="2119427" y="4483456"/>
                </a:moveTo>
                <a:lnTo>
                  <a:pt x="1998497" y="4553255"/>
                </a:lnTo>
                <a:lnTo>
                  <a:pt x="1874139" y="4481475"/>
                </a:lnTo>
                <a:lnTo>
                  <a:pt x="1995069" y="4411676"/>
                </a:lnTo>
                <a:lnTo>
                  <a:pt x="2119427" y="4483456"/>
                </a:lnTo>
                <a:close/>
                <a:moveTo>
                  <a:pt x="2109521" y="4625111"/>
                </a:moveTo>
                <a:lnTo>
                  <a:pt x="1995069" y="4691177"/>
                </a:lnTo>
                <a:lnTo>
                  <a:pt x="1884045" y="4627093"/>
                </a:lnTo>
                <a:lnTo>
                  <a:pt x="1998497" y="4561027"/>
                </a:lnTo>
                <a:lnTo>
                  <a:pt x="2109521" y="4625111"/>
                </a:lnTo>
                <a:close/>
                <a:moveTo>
                  <a:pt x="2005203" y="4557141"/>
                </a:moveTo>
                <a:lnTo>
                  <a:pt x="2126132" y="4487342"/>
                </a:lnTo>
                <a:lnTo>
                  <a:pt x="2237156" y="4551426"/>
                </a:lnTo>
                <a:lnTo>
                  <a:pt x="2116227" y="4621226"/>
                </a:lnTo>
                <a:lnTo>
                  <a:pt x="2005203" y="4557141"/>
                </a:lnTo>
                <a:close/>
                <a:moveTo>
                  <a:pt x="2243785" y="4555236"/>
                </a:moveTo>
                <a:lnTo>
                  <a:pt x="2368144" y="4627016"/>
                </a:lnTo>
                <a:lnTo>
                  <a:pt x="2247214" y="4696816"/>
                </a:lnTo>
                <a:lnTo>
                  <a:pt x="2122856" y="4625036"/>
                </a:lnTo>
                <a:lnTo>
                  <a:pt x="2243785" y="4555236"/>
                </a:lnTo>
                <a:close/>
                <a:moveTo>
                  <a:pt x="2250491" y="4551426"/>
                </a:moveTo>
                <a:lnTo>
                  <a:pt x="2364943" y="4485361"/>
                </a:lnTo>
                <a:lnTo>
                  <a:pt x="2489302" y="4557141"/>
                </a:lnTo>
                <a:lnTo>
                  <a:pt x="2374849" y="4623206"/>
                </a:lnTo>
                <a:lnTo>
                  <a:pt x="2250491" y="4551426"/>
                </a:lnTo>
                <a:close/>
                <a:moveTo>
                  <a:pt x="2495931" y="4561027"/>
                </a:moveTo>
                <a:lnTo>
                  <a:pt x="2606954" y="4625111"/>
                </a:lnTo>
                <a:lnTo>
                  <a:pt x="2492502" y="4691177"/>
                </a:lnTo>
                <a:lnTo>
                  <a:pt x="2381479" y="4627093"/>
                </a:lnTo>
                <a:lnTo>
                  <a:pt x="2495931" y="4561027"/>
                </a:lnTo>
                <a:close/>
                <a:moveTo>
                  <a:pt x="2502637" y="4557141"/>
                </a:moveTo>
                <a:lnTo>
                  <a:pt x="2623566" y="4487342"/>
                </a:lnTo>
                <a:lnTo>
                  <a:pt x="2734589" y="4551426"/>
                </a:lnTo>
                <a:lnTo>
                  <a:pt x="2613660" y="4621226"/>
                </a:lnTo>
                <a:lnTo>
                  <a:pt x="2502637" y="4557141"/>
                </a:lnTo>
                <a:close/>
                <a:moveTo>
                  <a:pt x="2741295" y="4555236"/>
                </a:moveTo>
                <a:lnTo>
                  <a:pt x="2865654" y="4627016"/>
                </a:lnTo>
                <a:lnTo>
                  <a:pt x="2744724" y="4696816"/>
                </a:lnTo>
                <a:lnTo>
                  <a:pt x="2620366" y="4625036"/>
                </a:lnTo>
                <a:lnTo>
                  <a:pt x="2741295" y="4555236"/>
                </a:lnTo>
                <a:close/>
                <a:moveTo>
                  <a:pt x="2747924" y="4551426"/>
                </a:moveTo>
                <a:lnTo>
                  <a:pt x="2862377" y="4485361"/>
                </a:lnTo>
                <a:lnTo>
                  <a:pt x="2986735" y="4557141"/>
                </a:lnTo>
                <a:lnTo>
                  <a:pt x="2872283" y="4623206"/>
                </a:lnTo>
                <a:lnTo>
                  <a:pt x="2747924" y="4551426"/>
                </a:lnTo>
                <a:close/>
                <a:moveTo>
                  <a:pt x="2993441" y="4561027"/>
                </a:moveTo>
                <a:lnTo>
                  <a:pt x="3104464" y="4625111"/>
                </a:lnTo>
                <a:lnTo>
                  <a:pt x="2990012" y="4691177"/>
                </a:lnTo>
                <a:lnTo>
                  <a:pt x="2878989" y="4627093"/>
                </a:lnTo>
                <a:lnTo>
                  <a:pt x="2993441" y="4561027"/>
                </a:lnTo>
                <a:close/>
                <a:moveTo>
                  <a:pt x="3000147" y="4557141"/>
                </a:moveTo>
                <a:lnTo>
                  <a:pt x="3121076" y="4487342"/>
                </a:lnTo>
                <a:lnTo>
                  <a:pt x="3232099" y="4551426"/>
                </a:lnTo>
                <a:lnTo>
                  <a:pt x="3111170" y="4621226"/>
                </a:lnTo>
                <a:lnTo>
                  <a:pt x="3000147" y="4557141"/>
                </a:lnTo>
                <a:close/>
                <a:moveTo>
                  <a:pt x="3238729" y="4555236"/>
                </a:moveTo>
                <a:lnTo>
                  <a:pt x="3363087" y="4627016"/>
                </a:lnTo>
                <a:lnTo>
                  <a:pt x="3242158" y="4696816"/>
                </a:lnTo>
                <a:lnTo>
                  <a:pt x="3117799" y="4625036"/>
                </a:lnTo>
                <a:lnTo>
                  <a:pt x="3238729" y="4555236"/>
                </a:lnTo>
                <a:close/>
                <a:moveTo>
                  <a:pt x="3245434" y="4551426"/>
                </a:moveTo>
                <a:lnTo>
                  <a:pt x="3359887" y="4485361"/>
                </a:lnTo>
                <a:lnTo>
                  <a:pt x="3484245" y="4557141"/>
                </a:lnTo>
                <a:lnTo>
                  <a:pt x="3369793" y="4623206"/>
                </a:lnTo>
                <a:lnTo>
                  <a:pt x="3245434" y="4551426"/>
                </a:lnTo>
                <a:close/>
                <a:moveTo>
                  <a:pt x="3490951" y="4561027"/>
                </a:moveTo>
                <a:lnTo>
                  <a:pt x="3601974" y="4625111"/>
                </a:lnTo>
                <a:lnTo>
                  <a:pt x="3487522" y="4691177"/>
                </a:lnTo>
                <a:lnTo>
                  <a:pt x="3376498" y="4627093"/>
                </a:lnTo>
                <a:lnTo>
                  <a:pt x="3490951" y="4561027"/>
                </a:lnTo>
                <a:close/>
                <a:moveTo>
                  <a:pt x="3497580" y="4557141"/>
                </a:moveTo>
                <a:lnTo>
                  <a:pt x="3618509" y="4487342"/>
                </a:lnTo>
                <a:lnTo>
                  <a:pt x="3729533" y="4551426"/>
                </a:lnTo>
                <a:lnTo>
                  <a:pt x="3608604" y="4621226"/>
                </a:lnTo>
                <a:lnTo>
                  <a:pt x="3497580" y="4557141"/>
                </a:lnTo>
                <a:close/>
                <a:moveTo>
                  <a:pt x="3736239" y="4555236"/>
                </a:moveTo>
                <a:lnTo>
                  <a:pt x="3860597" y="4627016"/>
                </a:lnTo>
                <a:lnTo>
                  <a:pt x="3739667" y="4696816"/>
                </a:lnTo>
                <a:lnTo>
                  <a:pt x="3615309" y="4625036"/>
                </a:lnTo>
                <a:lnTo>
                  <a:pt x="3736239" y="4555236"/>
                </a:lnTo>
                <a:close/>
                <a:moveTo>
                  <a:pt x="3742944" y="4551426"/>
                </a:moveTo>
                <a:lnTo>
                  <a:pt x="3857397" y="4485361"/>
                </a:lnTo>
                <a:lnTo>
                  <a:pt x="3981755" y="4557141"/>
                </a:lnTo>
                <a:lnTo>
                  <a:pt x="3867302" y="4623206"/>
                </a:lnTo>
                <a:lnTo>
                  <a:pt x="3742944" y="4551426"/>
                </a:lnTo>
                <a:close/>
                <a:moveTo>
                  <a:pt x="3988384" y="4561027"/>
                </a:moveTo>
                <a:lnTo>
                  <a:pt x="4099408" y="4625111"/>
                </a:lnTo>
                <a:lnTo>
                  <a:pt x="3984955" y="4691177"/>
                </a:lnTo>
                <a:lnTo>
                  <a:pt x="3873932" y="4627093"/>
                </a:lnTo>
                <a:lnTo>
                  <a:pt x="3988384" y="4561027"/>
                </a:lnTo>
                <a:close/>
                <a:moveTo>
                  <a:pt x="3995090" y="4557141"/>
                </a:moveTo>
                <a:lnTo>
                  <a:pt x="4116019" y="4487342"/>
                </a:lnTo>
                <a:lnTo>
                  <a:pt x="4227043" y="4551426"/>
                </a:lnTo>
                <a:lnTo>
                  <a:pt x="4106113" y="4621226"/>
                </a:lnTo>
                <a:lnTo>
                  <a:pt x="3995090" y="4557141"/>
                </a:lnTo>
                <a:close/>
                <a:moveTo>
                  <a:pt x="4233672" y="4555236"/>
                </a:moveTo>
                <a:lnTo>
                  <a:pt x="4358031" y="4627016"/>
                </a:lnTo>
                <a:lnTo>
                  <a:pt x="4237101" y="4696816"/>
                </a:lnTo>
                <a:lnTo>
                  <a:pt x="4112743" y="4625036"/>
                </a:lnTo>
                <a:lnTo>
                  <a:pt x="4233672" y="4555236"/>
                </a:lnTo>
                <a:close/>
                <a:moveTo>
                  <a:pt x="4240378" y="4551426"/>
                </a:moveTo>
                <a:lnTo>
                  <a:pt x="4354830" y="4485361"/>
                </a:lnTo>
                <a:lnTo>
                  <a:pt x="4479189" y="4557141"/>
                </a:lnTo>
                <a:lnTo>
                  <a:pt x="4364736" y="4623206"/>
                </a:lnTo>
                <a:lnTo>
                  <a:pt x="4240378" y="4551426"/>
                </a:lnTo>
                <a:close/>
                <a:moveTo>
                  <a:pt x="4485894" y="4561027"/>
                </a:moveTo>
                <a:lnTo>
                  <a:pt x="4596918" y="4625111"/>
                </a:lnTo>
                <a:lnTo>
                  <a:pt x="4482465" y="4691177"/>
                </a:lnTo>
                <a:lnTo>
                  <a:pt x="4371442" y="4627093"/>
                </a:lnTo>
                <a:lnTo>
                  <a:pt x="4485894" y="4561027"/>
                </a:lnTo>
                <a:close/>
                <a:moveTo>
                  <a:pt x="4492600" y="4557141"/>
                </a:moveTo>
                <a:lnTo>
                  <a:pt x="4613529" y="4487342"/>
                </a:lnTo>
                <a:lnTo>
                  <a:pt x="4724553" y="4551426"/>
                </a:lnTo>
                <a:lnTo>
                  <a:pt x="4603623" y="4621226"/>
                </a:lnTo>
                <a:lnTo>
                  <a:pt x="4492600" y="4557141"/>
                </a:lnTo>
                <a:close/>
                <a:moveTo>
                  <a:pt x="4731182" y="4555236"/>
                </a:moveTo>
                <a:lnTo>
                  <a:pt x="4855541" y="4627016"/>
                </a:lnTo>
                <a:lnTo>
                  <a:pt x="4734611" y="4696816"/>
                </a:lnTo>
                <a:lnTo>
                  <a:pt x="4610253" y="4625036"/>
                </a:lnTo>
                <a:lnTo>
                  <a:pt x="4731182" y="4555236"/>
                </a:lnTo>
                <a:close/>
                <a:moveTo>
                  <a:pt x="4737888" y="4551426"/>
                </a:moveTo>
                <a:lnTo>
                  <a:pt x="4852340" y="4485361"/>
                </a:lnTo>
                <a:lnTo>
                  <a:pt x="4976698" y="4557141"/>
                </a:lnTo>
                <a:lnTo>
                  <a:pt x="4862246" y="4623206"/>
                </a:lnTo>
                <a:lnTo>
                  <a:pt x="4737888" y="4551426"/>
                </a:lnTo>
                <a:close/>
                <a:moveTo>
                  <a:pt x="4741316" y="4413504"/>
                </a:moveTo>
                <a:lnTo>
                  <a:pt x="4862246" y="4343705"/>
                </a:lnTo>
                <a:lnTo>
                  <a:pt x="4973269" y="4407789"/>
                </a:lnTo>
                <a:lnTo>
                  <a:pt x="4852340" y="4477588"/>
                </a:lnTo>
                <a:lnTo>
                  <a:pt x="4741316" y="4413504"/>
                </a:lnTo>
                <a:close/>
                <a:moveTo>
                  <a:pt x="4737888" y="4264152"/>
                </a:moveTo>
                <a:lnTo>
                  <a:pt x="4852340" y="4198087"/>
                </a:lnTo>
                <a:lnTo>
                  <a:pt x="4976698" y="4269867"/>
                </a:lnTo>
                <a:lnTo>
                  <a:pt x="4862246" y="4335933"/>
                </a:lnTo>
                <a:lnTo>
                  <a:pt x="4737888" y="4264152"/>
                </a:lnTo>
                <a:close/>
                <a:moveTo>
                  <a:pt x="4741316" y="4126306"/>
                </a:moveTo>
                <a:lnTo>
                  <a:pt x="4862246" y="4056507"/>
                </a:lnTo>
                <a:lnTo>
                  <a:pt x="4973269" y="4120591"/>
                </a:lnTo>
                <a:lnTo>
                  <a:pt x="4852340" y="4190390"/>
                </a:lnTo>
                <a:lnTo>
                  <a:pt x="4741316" y="4126306"/>
                </a:lnTo>
                <a:close/>
                <a:moveTo>
                  <a:pt x="4737888" y="3976954"/>
                </a:moveTo>
                <a:lnTo>
                  <a:pt x="4852340" y="3910889"/>
                </a:lnTo>
                <a:lnTo>
                  <a:pt x="4976698" y="3982669"/>
                </a:lnTo>
                <a:lnTo>
                  <a:pt x="4862246" y="4048735"/>
                </a:lnTo>
                <a:lnTo>
                  <a:pt x="4737888" y="3976954"/>
                </a:lnTo>
                <a:close/>
                <a:moveTo>
                  <a:pt x="4741316" y="3839109"/>
                </a:moveTo>
                <a:lnTo>
                  <a:pt x="4862246" y="3769309"/>
                </a:lnTo>
                <a:lnTo>
                  <a:pt x="4973269" y="3833394"/>
                </a:lnTo>
                <a:lnTo>
                  <a:pt x="4852340" y="3903193"/>
                </a:lnTo>
                <a:lnTo>
                  <a:pt x="4741316" y="3839109"/>
                </a:lnTo>
                <a:close/>
                <a:moveTo>
                  <a:pt x="4737888" y="3689757"/>
                </a:moveTo>
                <a:lnTo>
                  <a:pt x="4852340" y="3623691"/>
                </a:lnTo>
                <a:lnTo>
                  <a:pt x="4976698" y="3695472"/>
                </a:lnTo>
                <a:lnTo>
                  <a:pt x="4862246" y="3761537"/>
                </a:lnTo>
                <a:lnTo>
                  <a:pt x="4737888" y="3689757"/>
                </a:lnTo>
                <a:close/>
                <a:moveTo>
                  <a:pt x="4741316" y="3551834"/>
                </a:moveTo>
                <a:lnTo>
                  <a:pt x="4862246" y="3482035"/>
                </a:lnTo>
                <a:lnTo>
                  <a:pt x="4973269" y="3546119"/>
                </a:lnTo>
                <a:lnTo>
                  <a:pt x="4852340" y="3615919"/>
                </a:lnTo>
                <a:lnTo>
                  <a:pt x="4741316" y="3551834"/>
                </a:lnTo>
                <a:close/>
                <a:moveTo>
                  <a:pt x="4737888" y="3402482"/>
                </a:moveTo>
                <a:lnTo>
                  <a:pt x="4852340" y="3336417"/>
                </a:lnTo>
                <a:lnTo>
                  <a:pt x="4976698" y="3408197"/>
                </a:lnTo>
                <a:lnTo>
                  <a:pt x="4862246" y="3474263"/>
                </a:lnTo>
                <a:lnTo>
                  <a:pt x="4737888" y="3402482"/>
                </a:lnTo>
                <a:close/>
                <a:moveTo>
                  <a:pt x="4741241" y="3264637"/>
                </a:moveTo>
                <a:lnTo>
                  <a:pt x="4862170" y="3194837"/>
                </a:lnTo>
                <a:lnTo>
                  <a:pt x="4973193" y="3258922"/>
                </a:lnTo>
                <a:lnTo>
                  <a:pt x="4852264" y="3328721"/>
                </a:lnTo>
                <a:lnTo>
                  <a:pt x="4741241" y="3264637"/>
                </a:lnTo>
                <a:close/>
                <a:moveTo>
                  <a:pt x="4737888" y="3115285"/>
                </a:moveTo>
                <a:lnTo>
                  <a:pt x="4852340" y="3049219"/>
                </a:lnTo>
                <a:lnTo>
                  <a:pt x="4976698" y="3121000"/>
                </a:lnTo>
                <a:lnTo>
                  <a:pt x="4862246" y="3187065"/>
                </a:lnTo>
                <a:lnTo>
                  <a:pt x="4737888" y="3115285"/>
                </a:lnTo>
                <a:close/>
                <a:moveTo>
                  <a:pt x="4741316" y="2977439"/>
                </a:moveTo>
                <a:lnTo>
                  <a:pt x="4862246" y="2907640"/>
                </a:lnTo>
                <a:lnTo>
                  <a:pt x="4973269" y="2971724"/>
                </a:lnTo>
                <a:lnTo>
                  <a:pt x="4852340" y="3041523"/>
                </a:lnTo>
                <a:lnTo>
                  <a:pt x="4741316" y="2977439"/>
                </a:lnTo>
                <a:close/>
                <a:moveTo>
                  <a:pt x="4737888" y="2828087"/>
                </a:moveTo>
                <a:lnTo>
                  <a:pt x="4852340" y="2762022"/>
                </a:lnTo>
                <a:lnTo>
                  <a:pt x="4976698" y="2833802"/>
                </a:lnTo>
                <a:lnTo>
                  <a:pt x="4862246" y="2899867"/>
                </a:lnTo>
                <a:lnTo>
                  <a:pt x="4737888" y="2828087"/>
                </a:lnTo>
                <a:close/>
                <a:moveTo>
                  <a:pt x="4741316" y="2690165"/>
                </a:moveTo>
                <a:lnTo>
                  <a:pt x="4862246" y="2620366"/>
                </a:lnTo>
                <a:lnTo>
                  <a:pt x="4973269" y="2684450"/>
                </a:lnTo>
                <a:lnTo>
                  <a:pt x="4852340" y="2754249"/>
                </a:lnTo>
                <a:lnTo>
                  <a:pt x="4741316" y="2690165"/>
                </a:lnTo>
                <a:close/>
                <a:moveTo>
                  <a:pt x="4737888" y="2540813"/>
                </a:moveTo>
                <a:lnTo>
                  <a:pt x="4852340" y="2474747"/>
                </a:lnTo>
                <a:lnTo>
                  <a:pt x="4976698" y="2546528"/>
                </a:lnTo>
                <a:lnTo>
                  <a:pt x="4862246" y="2612593"/>
                </a:lnTo>
                <a:lnTo>
                  <a:pt x="4737888" y="2540813"/>
                </a:lnTo>
                <a:close/>
                <a:moveTo>
                  <a:pt x="4741316" y="2402967"/>
                </a:moveTo>
                <a:lnTo>
                  <a:pt x="4862246" y="2333168"/>
                </a:lnTo>
                <a:lnTo>
                  <a:pt x="4973269" y="2397252"/>
                </a:lnTo>
                <a:lnTo>
                  <a:pt x="4852340" y="2467051"/>
                </a:lnTo>
                <a:lnTo>
                  <a:pt x="4741316" y="2402967"/>
                </a:lnTo>
                <a:close/>
                <a:moveTo>
                  <a:pt x="4737888" y="2253615"/>
                </a:moveTo>
                <a:lnTo>
                  <a:pt x="4852340" y="2187550"/>
                </a:lnTo>
                <a:lnTo>
                  <a:pt x="4976698" y="2259330"/>
                </a:lnTo>
                <a:lnTo>
                  <a:pt x="4862246" y="2325396"/>
                </a:lnTo>
                <a:lnTo>
                  <a:pt x="4737888" y="2253615"/>
                </a:lnTo>
                <a:close/>
                <a:moveTo>
                  <a:pt x="4741316" y="2115769"/>
                </a:moveTo>
                <a:lnTo>
                  <a:pt x="4862246" y="2045970"/>
                </a:lnTo>
                <a:lnTo>
                  <a:pt x="4973269" y="2110054"/>
                </a:lnTo>
                <a:lnTo>
                  <a:pt x="4852340" y="2179854"/>
                </a:lnTo>
                <a:lnTo>
                  <a:pt x="4741316" y="2115769"/>
                </a:lnTo>
                <a:close/>
                <a:moveTo>
                  <a:pt x="4845634" y="2183664"/>
                </a:moveTo>
                <a:lnTo>
                  <a:pt x="4731182" y="2249729"/>
                </a:lnTo>
                <a:lnTo>
                  <a:pt x="4620159" y="2185645"/>
                </a:lnTo>
                <a:lnTo>
                  <a:pt x="4734611" y="2119579"/>
                </a:lnTo>
                <a:lnTo>
                  <a:pt x="4845634" y="2183664"/>
                </a:lnTo>
                <a:close/>
                <a:moveTo>
                  <a:pt x="4613529" y="2181835"/>
                </a:moveTo>
                <a:lnTo>
                  <a:pt x="4489171" y="2110054"/>
                </a:lnTo>
                <a:lnTo>
                  <a:pt x="4603623" y="2043989"/>
                </a:lnTo>
                <a:lnTo>
                  <a:pt x="4727981" y="2115769"/>
                </a:lnTo>
                <a:lnTo>
                  <a:pt x="4613529" y="2181835"/>
                </a:lnTo>
                <a:close/>
                <a:moveTo>
                  <a:pt x="4606824" y="2185645"/>
                </a:moveTo>
                <a:lnTo>
                  <a:pt x="4485894" y="2255444"/>
                </a:lnTo>
                <a:lnTo>
                  <a:pt x="4361536" y="2183664"/>
                </a:lnTo>
                <a:lnTo>
                  <a:pt x="4482465" y="2113864"/>
                </a:lnTo>
                <a:lnTo>
                  <a:pt x="4606824" y="2185645"/>
                </a:lnTo>
                <a:close/>
                <a:moveTo>
                  <a:pt x="4354830" y="2179854"/>
                </a:moveTo>
                <a:lnTo>
                  <a:pt x="4243807" y="2115769"/>
                </a:lnTo>
                <a:lnTo>
                  <a:pt x="4364736" y="2045970"/>
                </a:lnTo>
                <a:lnTo>
                  <a:pt x="4475760" y="2110054"/>
                </a:lnTo>
                <a:lnTo>
                  <a:pt x="4354830" y="2179854"/>
                </a:lnTo>
                <a:close/>
                <a:moveTo>
                  <a:pt x="4348125" y="2183664"/>
                </a:moveTo>
                <a:lnTo>
                  <a:pt x="4233672" y="2249729"/>
                </a:lnTo>
                <a:lnTo>
                  <a:pt x="4122649" y="2185645"/>
                </a:lnTo>
                <a:lnTo>
                  <a:pt x="4237101" y="2119579"/>
                </a:lnTo>
                <a:lnTo>
                  <a:pt x="4348125" y="2183664"/>
                </a:lnTo>
                <a:close/>
                <a:moveTo>
                  <a:pt x="4116019" y="2181835"/>
                </a:moveTo>
                <a:lnTo>
                  <a:pt x="3991661" y="2110054"/>
                </a:lnTo>
                <a:lnTo>
                  <a:pt x="4106113" y="2043989"/>
                </a:lnTo>
                <a:lnTo>
                  <a:pt x="4230472" y="2115769"/>
                </a:lnTo>
                <a:lnTo>
                  <a:pt x="4116019" y="2181835"/>
                </a:lnTo>
                <a:close/>
                <a:moveTo>
                  <a:pt x="4109314" y="2185645"/>
                </a:moveTo>
                <a:lnTo>
                  <a:pt x="3988384" y="2255444"/>
                </a:lnTo>
                <a:lnTo>
                  <a:pt x="3864026" y="2183664"/>
                </a:lnTo>
                <a:lnTo>
                  <a:pt x="3984955" y="2113864"/>
                </a:lnTo>
                <a:lnTo>
                  <a:pt x="4109314" y="2185645"/>
                </a:lnTo>
                <a:close/>
                <a:moveTo>
                  <a:pt x="3857320" y="2179854"/>
                </a:moveTo>
                <a:lnTo>
                  <a:pt x="3746297" y="2115769"/>
                </a:lnTo>
                <a:lnTo>
                  <a:pt x="3867226" y="2045970"/>
                </a:lnTo>
                <a:lnTo>
                  <a:pt x="3978250" y="2110054"/>
                </a:lnTo>
                <a:lnTo>
                  <a:pt x="3857320" y="2179854"/>
                </a:lnTo>
                <a:close/>
                <a:moveTo>
                  <a:pt x="3850691" y="2183664"/>
                </a:moveTo>
                <a:lnTo>
                  <a:pt x="3736239" y="2249729"/>
                </a:lnTo>
                <a:lnTo>
                  <a:pt x="3625215" y="2185645"/>
                </a:lnTo>
                <a:lnTo>
                  <a:pt x="3739667" y="2119579"/>
                </a:lnTo>
                <a:lnTo>
                  <a:pt x="3850691" y="2183664"/>
                </a:lnTo>
                <a:close/>
                <a:moveTo>
                  <a:pt x="3618509" y="2181835"/>
                </a:moveTo>
                <a:lnTo>
                  <a:pt x="3494151" y="2110054"/>
                </a:lnTo>
                <a:lnTo>
                  <a:pt x="3608604" y="2043989"/>
                </a:lnTo>
                <a:lnTo>
                  <a:pt x="3732962" y="2115769"/>
                </a:lnTo>
                <a:lnTo>
                  <a:pt x="3618509" y="2181835"/>
                </a:lnTo>
                <a:close/>
                <a:moveTo>
                  <a:pt x="3611880" y="2185645"/>
                </a:moveTo>
                <a:lnTo>
                  <a:pt x="3490951" y="2255444"/>
                </a:lnTo>
                <a:lnTo>
                  <a:pt x="3366592" y="2183664"/>
                </a:lnTo>
                <a:lnTo>
                  <a:pt x="3487522" y="2113864"/>
                </a:lnTo>
                <a:lnTo>
                  <a:pt x="3611880" y="2185645"/>
                </a:lnTo>
                <a:close/>
                <a:moveTo>
                  <a:pt x="3359887" y="2179854"/>
                </a:moveTo>
                <a:lnTo>
                  <a:pt x="3248863" y="2115769"/>
                </a:lnTo>
                <a:lnTo>
                  <a:pt x="3369793" y="2045970"/>
                </a:lnTo>
                <a:lnTo>
                  <a:pt x="3480816" y="2110054"/>
                </a:lnTo>
                <a:lnTo>
                  <a:pt x="3359887" y="2179854"/>
                </a:lnTo>
                <a:close/>
                <a:moveTo>
                  <a:pt x="3353181" y="2183664"/>
                </a:moveTo>
                <a:lnTo>
                  <a:pt x="3238729" y="2249729"/>
                </a:lnTo>
                <a:lnTo>
                  <a:pt x="3127705" y="2185645"/>
                </a:lnTo>
                <a:lnTo>
                  <a:pt x="3242158" y="2119579"/>
                </a:lnTo>
                <a:lnTo>
                  <a:pt x="3353181" y="2183664"/>
                </a:lnTo>
                <a:close/>
                <a:moveTo>
                  <a:pt x="3121076" y="2181835"/>
                </a:moveTo>
                <a:lnTo>
                  <a:pt x="2996717" y="2110054"/>
                </a:lnTo>
                <a:lnTo>
                  <a:pt x="3111170" y="2043989"/>
                </a:lnTo>
                <a:lnTo>
                  <a:pt x="3235528" y="2115769"/>
                </a:lnTo>
                <a:lnTo>
                  <a:pt x="3121076" y="2181835"/>
                </a:lnTo>
                <a:close/>
                <a:moveTo>
                  <a:pt x="3114370" y="2185645"/>
                </a:moveTo>
                <a:lnTo>
                  <a:pt x="2993441" y="2255444"/>
                </a:lnTo>
                <a:lnTo>
                  <a:pt x="2869082" y="2183664"/>
                </a:lnTo>
                <a:lnTo>
                  <a:pt x="2990012" y="2113864"/>
                </a:lnTo>
                <a:lnTo>
                  <a:pt x="3114370" y="2185645"/>
                </a:lnTo>
                <a:close/>
                <a:moveTo>
                  <a:pt x="2862377" y="2179854"/>
                </a:moveTo>
                <a:lnTo>
                  <a:pt x="2751354" y="2115769"/>
                </a:lnTo>
                <a:lnTo>
                  <a:pt x="2872283" y="2045970"/>
                </a:lnTo>
                <a:lnTo>
                  <a:pt x="2983306" y="2110054"/>
                </a:lnTo>
                <a:lnTo>
                  <a:pt x="2862377" y="2179854"/>
                </a:lnTo>
                <a:close/>
                <a:moveTo>
                  <a:pt x="2855671" y="2183664"/>
                </a:moveTo>
                <a:lnTo>
                  <a:pt x="2741295" y="2249729"/>
                </a:lnTo>
                <a:lnTo>
                  <a:pt x="2630272" y="2185645"/>
                </a:lnTo>
                <a:lnTo>
                  <a:pt x="2744724" y="2119579"/>
                </a:lnTo>
                <a:lnTo>
                  <a:pt x="2855671" y="2183664"/>
                </a:lnTo>
                <a:close/>
                <a:moveTo>
                  <a:pt x="2623566" y="2181835"/>
                </a:moveTo>
                <a:lnTo>
                  <a:pt x="2499208" y="2110054"/>
                </a:lnTo>
                <a:lnTo>
                  <a:pt x="2613660" y="2043989"/>
                </a:lnTo>
                <a:lnTo>
                  <a:pt x="2738019" y="2115769"/>
                </a:lnTo>
                <a:lnTo>
                  <a:pt x="2623566" y="2181835"/>
                </a:lnTo>
                <a:close/>
                <a:moveTo>
                  <a:pt x="2616937" y="2185645"/>
                </a:moveTo>
                <a:lnTo>
                  <a:pt x="2496007" y="2255444"/>
                </a:lnTo>
                <a:lnTo>
                  <a:pt x="2371649" y="2183664"/>
                </a:lnTo>
                <a:lnTo>
                  <a:pt x="2492578" y="2113864"/>
                </a:lnTo>
                <a:lnTo>
                  <a:pt x="2616937" y="2185645"/>
                </a:lnTo>
                <a:close/>
                <a:moveTo>
                  <a:pt x="2364943" y="2179854"/>
                </a:moveTo>
                <a:lnTo>
                  <a:pt x="2253920" y="2115769"/>
                </a:lnTo>
                <a:lnTo>
                  <a:pt x="2374849" y="2045970"/>
                </a:lnTo>
                <a:lnTo>
                  <a:pt x="2485873" y="2110054"/>
                </a:lnTo>
                <a:lnTo>
                  <a:pt x="2364943" y="2179854"/>
                </a:lnTo>
                <a:close/>
                <a:moveTo>
                  <a:pt x="2358238" y="2183664"/>
                </a:moveTo>
                <a:lnTo>
                  <a:pt x="2243785" y="2249729"/>
                </a:lnTo>
                <a:lnTo>
                  <a:pt x="2132762" y="2185645"/>
                </a:lnTo>
                <a:lnTo>
                  <a:pt x="2247214" y="2119579"/>
                </a:lnTo>
                <a:lnTo>
                  <a:pt x="2358238" y="2183664"/>
                </a:lnTo>
                <a:close/>
                <a:moveTo>
                  <a:pt x="2126132" y="2181835"/>
                </a:moveTo>
                <a:lnTo>
                  <a:pt x="2001774" y="2110054"/>
                </a:lnTo>
                <a:lnTo>
                  <a:pt x="2116227" y="2043989"/>
                </a:lnTo>
                <a:lnTo>
                  <a:pt x="2240585" y="2115769"/>
                </a:lnTo>
                <a:lnTo>
                  <a:pt x="2126132" y="2181835"/>
                </a:lnTo>
                <a:close/>
                <a:moveTo>
                  <a:pt x="2119427" y="2185645"/>
                </a:moveTo>
                <a:lnTo>
                  <a:pt x="1998497" y="2255444"/>
                </a:lnTo>
                <a:lnTo>
                  <a:pt x="1874139" y="2183664"/>
                </a:lnTo>
                <a:lnTo>
                  <a:pt x="1995069" y="2113864"/>
                </a:lnTo>
                <a:lnTo>
                  <a:pt x="2119427" y="2185645"/>
                </a:lnTo>
                <a:close/>
                <a:moveTo>
                  <a:pt x="1867434" y="2179854"/>
                </a:moveTo>
                <a:lnTo>
                  <a:pt x="1756410" y="2115769"/>
                </a:lnTo>
                <a:lnTo>
                  <a:pt x="1877339" y="2045970"/>
                </a:lnTo>
                <a:lnTo>
                  <a:pt x="1988363" y="2110054"/>
                </a:lnTo>
                <a:lnTo>
                  <a:pt x="1867434" y="2179854"/>
                </a:lnTo>
                <a:close/>
                <a:moveTo>
                  <a:pt x="1991792" y="2259330"/>
                </a:moveTo>
                <a:lnTo>
                  <a:pt x="1877339" y="2325396"/>
                </a:lnTo>
                <a:lnTo>
                  <a:pt x="1752981" y="2253615"/>
                </a:lnTo>
                <a:lnTo>
                  <a:pt x="1867434" y="2187550"/>
                </a:lnTo>
                <a:lnTo>
                  <a:pt x="1991792" y="2259330"/>
                </a:lnTo>
                <a:close/>
                <a:moveTo>
                  <a:pt x="1988363" y="2397252"/>
                </a:moveTo>
                <a:lnTo>
                  <a:pt x="1867434" y="2467051"/>
                </a:lnTo>
                <a:lnTo>
                  <a:pt x="1756410" y="2402967"/>
                </a:lnTo>
                <a:lnTo>
                  <a:pt x="1877339" y="2333168"/>
                </a:lnTo>
                <a:lnTo>
                  <a:pt x="1988363" y="2397252"/>
                </a:lnTo>
                <a:close/>
                <a:moveTo>
                  <a:pt x="1991792" y="2546604"/>
                </a:moveTo>
                <a:lnTo>
                  <a:pt x="1877339" y="2612669"/>
                </a:lnTo>
                <a:lnTo>
                  <a:pt x="1752981" y="2540889"/>
                </a:lnTo>
                <a:lnTo>
                  <a:pt x="1867434" y="2474824"/>
                </a:lnTo>
                <a:lnTo>
                  <a:pt x="1991792" y="2546604"/>
                </a:lnTo>
                <a:close/>
                <a:moveTo>
                  <a:pt x="1988363" y="2684450"/>
                </a:moveTo>
                <a:lnTo>
                  <a:pt x="1867434" y="2754249"/>
                </a:lnTo>
                <a:lnTo>
                  <a:pt x="1756410" y="2690165"/>
                </a:lnTo>
                <a:lnTo>
                  <a:pt x="1877339" y="2620366"/>
                </a:lnTo>
                <a:lnTo>
                  <a:pt x="1988363" y="2684450"/>
                </a:lnTo>
                <a:close/>
                <a:moveTo>
                  <a:pt x="1991792" y="2833802"/>
                </a:moveTo>
                <a:lnTo>
                  <a:pt x="1877339" y="2899867"/>
                </a:lnTo>
                <a:lnTo>
                  <a:pt x="1752981" y="2828087"/>
                </a:lnTo>
                <a:lnTo>
                  <a:pt x="1867434" y="2762022"/>
                </a:lnTo>
                <a:lnTo>
                  <a:pt x="1991792" y="2833802"/>
                </a:lnTo>
                <a:close/>
                <a:moveTo>
                  <a:pt x="1988363" y="2971648"/>
                </a:moveTo>
                <a:lnTo>
                  <a:pt x="1867434" y="3041447"/>
                </a:lnTo>
                <a:lnTo>
                  <a:pt x="1756410" y="2977363"/>
                </a:lnTo>
                <a:lnTo>
                  <a:pt x="1877339" y="2907564"/>
                </a:lnTo>
                <a:lnTo>
                  <a:pt x="1988363" y="2971648"/>
                </a:lnTo>
                <a:close/>
                <a:moveTo>
                  <a:pt x="1991792" y="3121000"/>
                </a:moveTo>
                <a:lnTo>
                  <a:pt x="1877339" y="3187065"/>
                </a:lnTo>
                <a:lnTo>
                  <a:pt x="1752981" y="3115285"/>
                </a:lnTo>
                <a:lnTo>
                  <a:pt x="1867434" y="3049219"/>
                </a:lnTo>
                <a:lnTo>
                  <a:pt x="1991792" y="3121000"/>
                </a:lnTo>
                <a:close/>
                <a:moveTo>
                  <a:pt x="1988363" y="3258922"/>
                </a:moveTo>
                <a:lnTo>
                  <a:pt x="1867434" y="3328721"/>
                </a:lnTo>
                <a:lnTo>
                  <a:pt x="1756410" y="3264637"/>
                </a:lnTo>
                <a:lnTo>
                  <a:pt x="1877339" y="3194837"/>
                </a:lnTo>
                <a:lnTo>
                  <a:pt x="1988363" y="3258922"/>
                </a:lnTo>
                <a:close/>
                <a:moveTo>
                  <a:pt x="1991792" y="3408274"/>
                </a:moveTo>
                <a:lnTo>
                  <a:pt x="1877339" y="3474339"/>
                </a:lnTo>
                <a:lnTo>
                  <a:pt x="1752981" y="3402559"/>
                </a:lnTo>
                <a:lnTo>
                  <a:pt x="1867434" y="3336493"/>
                </a:lnTo>
                <a:lnTo>
                  <a:pt x="1991792" y="3408274"/>
                </a:lnTo>
                <a:close/>
                <a:moveTo>
                  <a:pt x="1988363" y="3546119"/>
                </a:moveTo>
                <a:lnTo>
                  <a:pt x="1867434" y="3615919"/>
                </a:lnTo>
                <a:lnTo>
                  <a:pt x="1756410" y="3551834"/>
                </a:lnTo>
                <a:lnTo>
                  <a:pt x="1877339" y="3482035"/>
                </a:lnTo>
                <a:lnTo>
                  <a:pt x="1988363" y="3546119"/>
                </a:lnTo>
                <a:close/>
                <a:moveTo>
                  <a:pt x="1991792" y="3695472"/>
                </a:moveTo>
                <a:lnTo>
                  <a:pt x="1877339" y="3761537"/>
                </a:lnTo>
                <a:lnTo>
                  <a:pt x="1752981" y="3689757"/>
                </a:lnTo>
                <a:lnTo>
                  <a:pt x="1867434" y="3623691"/>
                </a:lnTo>
                <a:lnTo>
                  <a:pt x="1991792" y="3695472"/>
                </a:lnTo>
                <a:close/>
                <a:moveTo>
                  <a:pt x="1988363" y="3833317"/>
                </a:moveTo>
                <a:lnTo>
                  <a:pt x="1867434" y="3903117"/>
                </a:lnTo>
                <a:lnTo>
                  <a:pt x="1756410" y="3839032"/>
                </a:lnTo>
                <a:lnTo>
                  <a:pt x="1877339" y="3769233"/>
                </a:lnTo>
                <a:lnTo>
                  <a:pt x="1988363" y="3833317"/>
                </a:lnTo>
                <a:close/>
                <a:moveTo>
                  <a:pt x="1991792" y="3982669"/>
                </a:moveTo>
                <a:lnTo>
                  <a:pt x="1877339" y="4048735"/>
                </a:lnTo>
                <a:lnTo>
                  <a:pt x="1752981" y="3976954"/>
                </a:lnTo>
                <a:lnTo>
                  <a:pt x="1867434" y="3910889"/>
                </a:lnTo>
                <a:lnTo>
                  <a:pt x="1991792" y="3982669"/>
                </a:lnTo>
                <a:close/>
                <a:moveTo>
                  <a:pt x="1988363" y="4120591"/>
                </a:moveTo>
                <a:lnTo>
                  <a:pt x="1867434" y="4190390"/>
                </a:lnTo>
                <a:lnTo>
                  <a:pt x="1756410" y="4126306"/>
                </a:lnTo>
                <a:lnTo>
                  <a:pt x="1877339" y="4056507"/>
                </a:lnTo>
                <a:lnTo>
                  <a:pt x="1988363" y="4120591"/>
                </a:lnTo>
                <a:close/>
                <a:moveTo>
                  <a:pt x="1991792" y="4269943"/>
                </a:moveTo>
                <a:lnTo>
                  <a:pt x="1877339" y="4336009"/>
                </a:lnTo>
                <a:lnTo>
                  <a:pt x="1752981" y="4264228"/>
                </a:lnTo>
                <a:lnTo>
                  <a:pt x="1867434" y="4198163"/>
                </a:lnTo>
                <a:lnTo>
                  <a:pt x="1991792" y="4269943"/>
                </a:lnTo>
                <a:close/>
                <a:moveTo>
                  <a:pt x="1988363" y="4407789"/>
                </a:moveTo>
                <a:lnTo>
                  <a:pt x="1867434" y="4477588"/>
                </a:lnTo>
                <a:lnTo>
                  <a:pt x="1756410" y="4413504"/>
                </a:lnTo>
                <a:lnTo>
                  <a:pt x="1877339" y="4343705"/>
                </a:lnTo>
                <a:lnTo>
                  <a:pt x="1988363" y="4407789"/>
                </a:lnTo>
                <a:close/>
                <a:moveTo>
                  <a:pt x="1991792" y="4557141"/>
                </a:moveTo>
                <a:lnTo>
                  <a:pt x="1877339" y="4623206"/>
                </a:lnTo>
                <a:lnTo>
                  <a:pt x="1752981" y="4551426"/>
                </a:lnTo>
                <a:lnTo>
                  <a:pt x="1867434" y="4485361"/>
                </a:lnTo>
                <a:lnTo>
                  <a:pt x="1991792" y="4557141"/>
                </a:lnTo>
                <a:close/>
                <a:moveTo>
                  <a:pt x="1988363" y="4694987"/>
                </a:moveTo>
                <a:lnTo>
                  <a:pt x="1867434" y="4764786"/>
                </a:lnTo>
                <a:lnTo>
                  <a:pt x="1756410" y="4700702"/>
                </a:lnTo>
                <a:lnTo>
                  <a:pt x="1877339" y="4630903"/>
                </a:lnTo>
                <a:lnTo>
                  <a:pt x="1988363" y="4694987"/>
                </a:lnTo>
                <a:close/>
                <a:moveTo>
                  <a:pt x="1995069" y="4698873"/>
                </a:moveTo>
                <a:lnTo>
                  <a:pt x="2119427" y="4770654"/>
                </a:lnTo>
                <a:lnTo>
                  <a:pt x="1998497" y="4840453"/>
                </a:lnTo>
                <a:lnTo>
                  <a:pt x="1874139" y="4768672"/>
                </a:lnTo>
                <a:lnTo>
                  <a:pt x="1995069" y="4698873"/>
                </a:lnTo>
                <a:close/>
                <a:moveTo>
                  <a:pt x="2001698" y="4694987"/>
                </a:moveTo>
                <a:lnTo>
                  <a:pt x="2116150" y="4628921"/>
                </a:lnTo>
                <a:lnTo>
                  <a:pt x="2240509" y="4700702"/>
                </a:lnTo>
                <a:lnTo>
                  <a:pt x="2126056" y="4766767"/>
                </a:lnTo>
                <a:lnTo>
                  <a:pt x="2001698" y="4694987"/>
                </a:lnTo>
                <a:close/>
                <a:moveTo>
                  <a:pt x="2247214" y="4704588"/>
                </a:moveTo>
                <a:lnTo>
                  <a:pt x="2358238" y="4768672"/>
                </a:lnTo>
                <a:lnTo>
                  <a:pt x="2243785" y="4834738"/>
                </a:lnTo>
                <a:lnTo>
                  <a:pt x="2132762" y="4770654"/>
                </a:lnTo>
                <a:lnTo>
                  <a:pt x="2247214" y="4704588"/>
                </a:lnTo>
                <a:close/>
                <a:moveTo>
                  <a:pt x="2253920" y="4700778"/>
                </a:moveTo>
                <a:lnTo>
                  <a:pt x="2374849" y="4630979"/>
                </a:lnTo>
                <a:lnTo>
                  <a:pt x="2485873" y="4695063"/>
                </a:lnTo>
                <a:lnTo>
                  <a:pt x="2364943" y="4764862"/>
                </a:lnTo>
                <a:lnTo>
                  <a:pt x="2253920" y="4700778"/>
                </a:lnTo>
                <a:close/>
                <a:moveTo>
                  <a:pt x="2492502" y="4698873"/>
                </a:moveTo>
                <a:lnTo>
                  <a:pt x="2616861" y="4770654"/>
                </a:lnTo>
                <a:lnTo>
                  <a:pt x="2495931" y="4840453"/>
                </a:lnTo>
                <a:lnTo>
                  <a:pt x="2371573" y="4768672"/>
                </a:lnTo>
                <a:lnTo>
                  <a:pt x="2492502" y="4698873"/>
                </a:lnTo>
                <a:close/>
                <a:moveTo>
                  <a:pt x="2499208" y="4694987"/>
                </a:moveTo>
                <a:lnTo>
                  <a:pt x="2613660" y="4628921"/>
                </a:lnTo>
                <a:lnTo>
                  <a:pt x="2738019" y="4700702"/>
                </a:lnTo>
                <a:lnTo>
                  <a:pt x="2623566" y="4766767"/>
                </a:lnTo>
                <a:lnTo>
                  <a:pt x="2499208" y="4694987"/>
                </a:lnTo>
                <a:close/>
                <a:moveTo>
                  <a:pt x="2744724" y="4704588"/>
                </a:moveTo>
                <a:lnTo>
                  <a:pt x="2855747" y="4768672"/>
                </a:lnTo>
                <a:lnTo>
                  <a:pt x="2741295" y="4834738"/>
                </a:lnTo>
                <a:lnTo>
                  <a:pt x="2630272" y="4770654"/>
                </a:lnTo>
                <a:lnTo>
                  <a:pt x="2744724" y="4704588"/>
                </a:lnTo>
                <a:close/>
                <a:moveTo>
                  <a:pt x="2751354" y="4700778"/>
                </a:moveTo>
                <a:lnTo>
                  <a:pt x="2872283" y="4630979"/>
                </a:lnTo>
                <a:lnTo>
                  <a:pt x="2983306" y="4695063"/>
                </a:lnTo>
                <a:lnTo>
                  <a:pt x="2862377" y="4764862"/>
                </a:lnTo>
                <a:lnTo>
                  <a:pt x="2751354" y="4700778"/>
                </a:lnTo>
                <a:close/>
                <a:moveTo>
                  <a:pt x="2990012" y="4698873"/>
                </a:moveTo>
                <a:lnTo>
                  <a:pt x="3114370" y="4770654"/>
                </a:lnTo>
                <a:lnTo>
                  <a:pt x="2993441" y="4840453"/>
                </a:lnTo>
                <a:lnTo>
                  <a:pt x="2869082" y="4768672"/>
                </a:lnTo>
                <a:lnTo>
                  <a:pt x="2990012" y="4698873"/>
                </a:lnTo>
                <a:close/>
                <a:moveTo>
                  <a:pt x="2996717" y="4694987"/>
                </a:moveTo>
                <a:lnTo>
                  <a:pt x="3111170" y="4628921"/>
                </a:lnTo>
                <a:lnTo>
                  <a:pt x="3235528" y="4700702"/>
                </a:lnTo>
                <a:lnTo>
                  <a:pt x="3121076" y="4766767"/>
                </a:lnTo>
                <a:lnTo>
                  <a:pt x="2996717" y="4694987"/>
                </a:lnTo>
                <a:close/>
                <a:moveTo>
                  <a:pt x="3242158" y="4704588"/>
                </a:moveTo>
                <a:lnTo>
                  <a:pt x="3353181" y="4768672"/>
                </a:lnTo>
                <a:lnTo>
                  <a:pt x="3238729" y="4834738"/>
                </a:lnTo>
                <a:lnTo>
                  <a:pt x="3127705" y="4770654"/>
                </a:lnTo>
                <a:lnTo>
                  <a:pt x="3242158" y="4704588"/>
                </a:lnTo>
                <a:close/>
                <a:moveTo>
                  <a:pt x="3248863" y="4700778"/>
                </a:moveTo>
                <a:lnTo>
                  <a:pt x="3369793" y="4630979"/>
                </a:lnTo>
                <a:lnTo>
                  <a:pt x="3480816" y="4695063"/>
                </a:lnTo>
                <a:lnTo>
                  <a:pt x="3359887" y="4764862"/>
                </a:lnTo>
                <a:lnTo>
                  <a:pt x="3248863" y="4700778"/>
                </a:lnTo>
                <a:close/>
                <a:moveTo>
                  <a:pt x="3487446" y="4698873"/>
                </a:moveTo>
                <a:lnTo>
                  <a:pt x="3611804" y="4770654"/>
                </a:lnTo>
                <a:lnTo>
                  <a:pt x="3490874" y="4840453"/>
                </a:lnTo>
                <a:lnTo>
                  <a:pt x="3366516" y="4768672"/>
                </a:lnTo>
                <a:lnTo>
                  <a:pt x="3487446" y="4698873"/>
                </a:lnTo>
                <a:close/>
                <a:moveTo>
                  <a:pt x="3494151" y="4694987"/>
                </a:moveTo>
                <a:lnTo>
                  <a:pt x="3608604" y="4628921"/>
                </a:lnTo>
                <a:lnTo>
                  <a:pt x="3732962" y="4700702"/>
                </a:lnTo>
                <a:lnTo>
                  <a:pt x="3618509" y="4766767"/>
                </a:lnTo>
                <a:lnTo>
                  <a:pt x="3494151" y="4694987"/>
                </a:lnTo>
                <a:close/>
                <a:moveTo>
                  <a:pt x="3739667" y="4704588"/>
                </a:moveTo>
                <a:lnTo>
                  <a:pt x="3850691" y="4768672"/>
                </a:lnTo>
                <a:lnTo>
                  <a:pt x="3736239" y="4834738"/>
                </a:lnTo>
                <a:lnTo>
                  <a:pt x="3625215" y="4770654"/>
                </a:lnTo>
                <a:lnTo>
                  <a:pt x="3739667" y="4704588"/>
                </a:lnTo>
                <a:close/>
                <a:moveTo>
                  <a:pt x="3746297" y="4700778"/>
                </a:moveTo>
                <a:lnTo>
                  <a:pt x="3867226" y="4630979"/>
                </a:lnTo>
                <a:lnTo>
                  <a:pt x="3978250" y="4695063"/>
                </a:lnTo>
                <a:lnTo>
                  <a:pt x="3857320" y="4764862"/>
                </a:lnTo>
                <a:lnTo>
                  <a:pt x="3746297" y="4700778"/>
                </a:lnTo>
                <a:close/>
                <a:moveTo>
                  <a:pt x="3984955" y="4698873"/>
                </a:moveTo>
                <a:lnTo>
                  <a:pt x="4109314" y="4770654"/>
                </a:lnTo>
                <a:lnTo>
                  <a:pt x="3988384" y="4840529"/>
                </a:lnTo>
                <a:lnTo>
                  <a:pt x="3864026" y="4768749"/>
                </a:lnTo>
                <a:lnTo>
                  <a:pt x="3984955" y="4698873"/>
                </a:lnTo>
                <a:close/>
                <a:moveTo>
                  <a:pt x="3991661" y="4694987"/>
                </a:moveTo>
                <a:lnTo>
                  <a:pt x="4106113" y="4628921"/>
                </a:lnTo>
                <a:lnTo>
                  <a:pt x="4230472" y="4700702"/>
                </a:lnTo>
                <a:lnTo>
                  <a:pt x="4116019" y="4766767"/>
                </a:lnTo>
                <a:lnTo>
                  <a:pt x="3991661" y="4694987"/>
                </a:lnTo>
                <a:close/>
                <a:moveTo>
                  <a:pt x="4237101" y="4704588"/>
                </a:moveTo>
                <a:lnTo>
                  <a:pt x="4348125" y="4768672"/>
                </a:lnTo>
                <a:lnTo>
                  <a:pt x="4233672" y="4834738"/>
                </a:lnTo>
                <a:lnTo>
                  <a:pt x="4122649" y="4770654"/>
                </a:lnTo>
                <a:lnTo>
                  <a:pt x="4237101" y="4704588"/>
                </a:lnTo>
                <a:close/>
                <a:moveTo>
                  <a:pt x="4243807" y="4700778"/>
                </a:moveTo>
                <a:lnTo>
                  <a:pt x="4364736" y="4630979"/>
                </a:lnTo>
                <a:lnTo>
                  <a:pt x="4475760" y="4695063"/>
                </a:lnTo>
                <a:lnTo>
                  <a:pt x="4354830" y="4764862"/>
                </a:lnTo>
                <a:lnTo>
                  <a:pt x="4243807" y="4700778"/>
                </a:lnTo>
                <a:close/>
                <a:moveTo>
                  <a:pt x="4482465" y="4698873"/>
                </a:moveTo>
                <a:lnTo>
                  <a:pt x="4606824" y="4770654"/>
                </a:lnTo>
                <a:lnTo>
                  <a:pt x="4485894" y="4840453"/>
                </a:lnTo>
                <a:lnTo>
                  <a:pt x="4361536" y="4768672"/>
                </a:lnTo>
                <a:lnTo>
                  <a:pt x="4482465" y="4698873"/>
                </a:lnTo>
                <a:close/>
                <a:moveTo>
                  <a:pt x="4489095" y="4694987"/>
                </a:moveTo>
                <a:lnTo>
                  <a:pt x="4603547" y="4628921"/>
                </a:lnTo>
                <a:lnTo>
                  <a:pt x="4727906" y="4700702"/>
                </a:lnTo>
                <a:lnTo>
                  <a:pt x="4613453" y="4766767"/>
                </a:lnTo>
                <a:lnTo>
                  <a:pt x="4489095" y="4694987"/>
                </a:lnTo>
                <a:close/>
                <a:moveTo>
                  <a:pt x="4734611" y="4704588"/>
                </a:moveTo>
                <a:lnTo>
                  <a:pt x="4845634" y="4768672"/>
                </a:lnTo>
                <a:lnTo>
                  <a:pt x="4731182" y="4834738"/>
                </a:lnTo>
                <a:lnTo>
                  <a:pt x="4620159" y="4770654"/>
                </a:lnTo>
                <a:lnTo>
                  <a:pt x="4734611" y="4704588"/>
                </a:lnTo>
                <a:close/>
                <a:moveTo>
                  <a:pt x="4741316" y="4700778"/>
                </a:moveTo>
                <a:lnTo>
                  <a:pt x="4862246" y="4630979"/>
                </a:lnTo>
                <a:lnTo>
                  <a:pt x="4973269" y="4695063"/>
                </a:lnTo>
                <a:lnTo>
                  <a:pt x="4852340" y="4764862"/>
                </a:lnTo>
                <a:lnTo>
                  <a:pt x="4741316" y="4700778"/>
                </a:lnTo>
                <a:close/>
                <a:moveTo>
                  <a:pt x="4979899" y="4698873"/>
                </a:moveTo>
                <a:lnTo>
                  <a:pt x="5104257" y="4770654"/>
                </a:lnTo>
                <a:lnTo>
                  <a:pt x="4983328" y="4840453"/>
                </a:lnTo>
                <a:lnTo>
                  <a:pt x="4858969" y="4768672"/>
                </a:lnTo>
                <a:lnTo>
                  <a:pt x="4979899" y="4698873"/>
                </a:lnTo>
                <a:close/>
                <a:moveTo>
                  <a:pt x="4868951" y="4627093"/>
                </a:moveTo>
                <a:lnTo>
                  <a:pt x="4983404" y="4561027"/>
                </a:lnTo>
                <a:lnTo>
                  <a:pt x="5094427" y="4625111"/>
                </a:lnTo>
                <a:lnTo>
                  <a:pt x="4979975" y="4691177"/>
                </a:lnTo>
                <a:lnTo>
                  <a:pt x="4868951" y="4627093"/>
                </a:lnTo>
                <a:close/>
                <a:moveTo>
                  <a:pt x="4858969" y="4481475"/>
                </a:moveTo>
                <a:lnTo>
                  <a:pt x="4979899" y="4411676"/>
                </a:lnTo>
                <a:lnTo>
                  <a:pt x="5104257" y="4483456"/>
                </a:lnTo>
                <a:lnTo>
                  <a:pt x="4983328" y="4553255"/>
                </a:lnTo>
                <a:lnTo>
                  <a:pt x="4858969" y="4481475"/>
                </a:lnTo>
                <a:close/>
                <a:moveTo>
                  <a:pt x="4868951" y="4339819"/>
                </a:moveTo>
                <a:lnTo>
                  <a:pt x="4983404" y="4273753"/>
                </a:lnTo>
                <a:lnTo>
                  <a:pt x="5094427" y="4337838"/>
                </a:lnTo>
                <a:lnTo>
                  <a:pt x="4979975" y="4403903"/>
                </a:lnTo>
                <a:lnTo>
                  <a:pt x="4868951" y="4339819"/>
                </a:lnTo>
                <a:close/>
                <a:moveTo>
                  <a:pt x="4858969" y="4194277"/>
                </a:moveTo>
                <a:lnTo>
                  <a:pt x="4979899" y="4124478"/>
                </a:lnTo>
                <a:lnTo>
                  <a:pt x="5104257" y="4196258"/>
                </a:lnTo>
                <a:lnTo>
                  <a:pt x="4983328" y="4266057"/>
                </a:lnTo>
                <a:lnTo>
                  <a:pt x="4858969" y="4194277"/>
                </a:lnTo>
                <a:close/>
                <a:moveTo>
                  <a:pt x="4868951" y="4052621"/>
                </a:moveTo>
                <a:lnTo>
                  <a:pt x="4983404" y="3986555"/>
                </a:lnTo>
                <a:lnTo>
                  <a:pt x="5094427" y="4050640"/>
                </a:lnTo>
                <a:lnTo>
                  <a:pt x="4979975" y="4116705"/>
                </a:lnTo>
                <a:lnTo>
                  <a:pt x="4868951" y="4052621"/>
                </a:lnTo>
                <a:close/>
                <a:moveTo>
                  <a:pt x="4858969" y="3907003"/>
                </a:moveTo>
                <a:lnTo>
                  <a:pt x="4979899" y="3837204"/>
                </a:lnTo>
                <a:lnTo>
                  <a:pt x="5104257" y="3908984"/>
                </a:lnTo>
                <a:lnTo>
                  <a:pt x="4983328" y="3978783"/>
                </a:lnTo>
                <a:lnTo>
                  <a:pt x="4858969" y="3907003"/>
                </a:lnTo>
                <a:close/>
                <a:moveTo>
                  <a:pt x="4868951" y="3765423"/>
                </a:moveTo>
                <a:lnTo>
                  <a:pt x="4983404" y="3699358"/>
                </a:lnTo>
                <a:lnTo>
                  <a:pt x="5094427" y="3763442"/>
                </a:lnTo>
                <a:lnTo>
                  <a:pt x="4979975" y="3829507"/>
                </a:lnTo>
                <a:lnTo>
                  <a:pt x="4868951" y="3765423"/>
                </a:lnTo>
                <a:close/>
                <a:moveTo>
                  <a:pt x="4858969" y="3619805"/>
                </a:moveTo>
                <a:lnTo>
                  <a:pt x="4979899" y="3550006"/>
                </a:lnTo>
                <a:lnTo>
                  <a:pt x="5104257" y="3621786"/>
                </a:lnTo>
                <a:lnTo>
                  <a:pt x="4983328" y="3691585"/>
                </a:lnTo>
                <a:lnTo>
                  <a:pt x="4858969" y="3619805"/>
                </a:lnTo>
                <a:close/>
                <a:moveTo>
                  <a:pt x="4868951" y="3478149"/>
                </a:moveTo>
                <a:lnTo>
                  <a:pt x="4983404" y="3412084"/>
                </a:lnTo>
                <a:lnTo>
                  <a:pt x="5094427" y="3476168"/>
                </a:lnTo>
                <a:lnTo>
                  <a:pt x="4979975" y="3542233"/>
                </a:lnTo>
                <a:lnTo>
                  <a:pt x="4868951" y="3478149"/>
                </a:lnTo>
                <a:close/>
                <a:moveTo>
                  <a:pt x="4858969" y="3332607"/>
                </a:moveTo>
                <a:lnTo>
                  <a:pt x="4979899" y="3262808"/>
                </a:lnTo>
                <a:lnTo>
                  <a:pt x="5104257" y="3334588"/>
                </a:lnTo>
                <a:lnTo>
                  <a:pt x="4983328" y="3404387"/>
                </a:lnTo>
                <a:lnTo>
                  <a:pt x="4858969" y="3332607"/>
                </a:lnTo>
                <a:close/>
                <a:moveTo>
                  <a:pt x="4868876" y="3190951"/>
                </a:moveTo>
                <a:lnTo>
                  <a:pt x="4983328" y="3124886"/>
                </a:lnTo>
                <a:lnTo>
                  <a:pt x="5094351" y="3188970"/>
                </a:lnTo>
                <a:lnTo>
                  <a:pt x="4979899" y="3255036"/>
                </a:lnTo>
                <a:lnTo>
                  <a:pt x="4868876" y="3190951"/>
                </a:lnTo>
                <a:close/>
                <a:moveTo>
                  <a:pt x="4858969" y="3045333"/>
                </a:moveTo>
                <a:lnTo>
                  <a:pt x="4979899" y="2975534"/>
                </a:lnTo>
                <a:lnTo>
                  <a:pt x="5104257" y="3047314"/>
                </a:lnTo>
                <a:lnTo>
                  <a:pt x="4983328" y="3117114"/>
                </a:lnTo>
                <a:lnTo>
                  <a:pt x="4858969" y="3045333"/>
                </a:lnTo>
                <a:close/>
                <a:moveTo>
                  <a:pt x="4868951" y="2903754"/>
                </a:moveTo>
                <a:lnTo>
                  <a:pt x="4983404" y="2837688"/>
                </a:lnTo>
                <a:lnTo>
                  <a:pt x="5094427" y="2901772"/>
                </a:lnTo>
                <a:lnTo>
                  <a:pt x="4979975" y="2967838"/>
                </a:lnTo>
                <a:lnTo>
                  <a:pt x="4868951" y="2903754"/>
                </a:lnTo>
                <a:close/>
                <a:moveTo>
                  <a:pt x="4858969" y="2758135"/>
                </a:moveTo>
                <a:lnTo>
                  <a:pt x="4979899" y="2688336"/>
                </a:lnTo>
                <a:lnTo>
                  <a:pt x="5104257" y="2760117"/>
                </a:lnTo>
                <a:lnTo>
                  <a:pt x="4983328" y="2829916"/>
                </a:lnTo>
                <a:lnTo>
                  <a:pt x="4858969" y="2758135"/>
                </a:lnTo>
                <a:close/>
                <a:moveTo>
                  <a:pt x="4868876" y="2616479"/>
                </a:moveTo>
                <a:lnTo>
                  <a:pt x="4983328" y="2550414"/>
                </a:lnTo>
                <a:lnTo>
                  <a:pt x="5094351" y="2614498"/>
                </a:lnTo>
                <a:lnTo>
                  <a:pt x="4979899" y="2680564"/>
                </a:lnTo>
                <a:lnTo>
                  <a:pt x="4868876" y="2616479"/>
                </a:lnTo>
                <a:close/>
                <a:moveTo>
                  <a:pt x="4858969" y="2470937"/>
                </a:moveTo>
                <a:lnTo>
                  <a:pt x="4979899" y="2401138"/>
                </a:lnTo>
                <a:lnTo>
                  <a:pt x="5104257" y="2472919"/>
                </a:lnTo>
                <a:lnTo>
                  <a:pt x="4983328" y="2542718"/>
                </a:lnTo>
                <a:lnTo>
                  <a:pt x="4858969" y="2470937"/>
                </a:lnTo>
                <a:close/>
                <a:moveTo>
                  <a:pt x="4868951" y="2329282"/>
                </a:moveTo>
                <a:lnTo>
                  <a:pt x="4983404" y="2263216"/>
                </a:lnTo>
                <a:lnTo>
                  <a:pt x="5094427" y="2327301"/>
                </a:lnTo>
                <a:lnTo>
                  <a:pt x="4979975" y="2393366"/>
                </a:lnTo>
                <a:lnTo>
                  <a:pt x="4868951" y="2329282"/>
                </a:lnTo>
                <a:close/>
                <a:moveTo>
                  <a:pt x="4858969" y="2183664"/>
                </a:moveTo>
                <a:lnTo>
                  <a:pt x="4979899" y="2113864"/>
                </a:lnTo>
                <a:lnTo>
                  <a:pt x="5104257" y="2185645"/>
                </a:lnTo>
                <a:lnTo>
                  <a:pt x="4983328" y="2255444"/>
                </a:lnTo>
                <a:lnTo>
                  <a:pt x="4858969" y="2183664"/>
                </a:lnTo>
                <a:close/>
                <a:moveTo>
                  <a:pt x="4868951" y="2042084"/>
                </a:moveTo>
                <a:lnTo>
                  <a:pt x="4983404" y="1976019"/>
                </a:lnTo>
                <a:lnTo>
                  <a:pt x="5094427" y="2040103"/>
                </a:lnTo>
                <a:lnTo>
                  <a:pt x="4979975" y="2106168"/>
                </a:lnTo>
                <a:lnTo>
                  <a:pt x="4868951" y="2042084"/>
                </a:lnTo>
                <a:close/>
                <a:moveTo>
                  <a:pt x="4862246" y="2038198"/>
                </a:moveTo>
                <a:lnTo>
                  <a:pt x="4737888" y="1966417"/>
                </a:lnTo>
                <a:lnTo>
                  <a:pt x="4852340" y="1900352"/>
                </a:lnTo>
                <a:lnTo>
                  <a:pt x="4976698" y="1972132"/>
                </a:lnTo>
                <a:lnTo>
                  <a:pt x="4862246" y="2038198"/>
                </a:lnTo>
                <a:close/>
                <a:moveTo>
                  <a:pt x="4855541" y="2042084"/>
                </a:moveTo>
                <a:lnTo>
                  <a:pt x="4734611" y="2111883"/>
                </a:lnTo>
                <a:lnTo>
                  <a:pt x="4610253" y="2040103"/>
                </a:lnTo>
                <a:lnTo>
                  <a:pt x="4731182" y="1970304"/>
                </a:lnTo>
                <a:lnTo>
                  <a:pt x="4855541" y="2042084"/>
                </a:lnTo>
                <a:close/>
                <a:moveTo>
                  <a:pt x="4603547" y="2036216"/>
                </a:moveTo>
                <a:lnTo>
                  <a:pt x="4492524" y="1972132"/>
                </a:lnTo>
                <a:lnTo>
                  <a:pt x="4613453" y="1902333"/>
                </a:lnTo>
                <a:lnTo>
                  <a:pt x="4724477" y="1966417"/>
                </a:lnTo>
                <a:lnTo>
                  <a:pt x="4603547" y="2036216"/>
                </a:lnTo>
                <a:close/>
                <a:moveTo>
                  <a:pt x="4596842" y="2040103"/>
                </a:moveTo>
                <a:lnTo>
                  <a:pt x="4482389" y="2106168"/>
                </a:lnTo>
                <a:lnTo>
                  <a:pt x="4371366" y="2042084"/>
                </a:lnTo>
                <a:lnTo>
                  <a:pt x="4485818" y="1976019"/>
                </a:lnTo>
                <a:lnTo>
                  <a:pt x="4596842" y="2040103"/>
                </a:lnTo>
                <a:close/>
                <a:moveTo>
                  <a:pt x="4364736" y="2038198"/>
                </a:moveTo>
                <a:lnTo>
                  <a:pt x="4240378" y="1966417"/>
                </a:lnTo>
                <a:lnTo>
                  <a:pt x="4354830" y="1900352"/>
                </a:lnTo>
                <a:lnTo>
                  <a:pt x="4479189" y="1972132"/>
                </a:lnTo>
                <a:lnTo>
                  <a:pt x="4364736" y="2038198"/>
                </a:lnTo>
                <a:close/>
                <a:moveTo>
                  <a:pt x="4358107" y="2042084"/>
                </a:moveTo>
                <a:lnTo>
                  <a:pt x="4237177" y="2111883"/>
                </a:lnTo>
                <a:lnTo>
                  <a:pt x="4112819" y="2040103"/>
                </a:lnTo>
                <a:lnTo>
                  <a:pt x="4233748" y="1970304"/>
                </a:lnTo>
                <a:lnTo>
                  <a:pt x="4358107" y="2042084"/>
                </a:lnTo>
                <a:close/>
                <a:moveTo>
                  <a:pt x="4106113" y="2036216"/>
                </a:moveTo>
                <a:lnTo>
                  <a:pt x="3995090" y="1972132"/>
                </a:lnTo>
                <a:lnTo>
                  <a:pt x="4116019" y="1902333"/>
                </a:lnTo>
                <a:lnTo>
                  <a:pt x="4227043" y="1966417"/>
                </a:lnTo>
                <a:lnTo>
                  <a:pt x="4106113" y="2036216"/>
                </a:lnTo>
                <a:close/>
                <a:moveTo>
                  <a:pt x="4099408" y="2040103"/>
                </a:moveTo>
                <a:lnTo>
                  <a:pt x="3984955" y="2106168"/>
                </a:lnTo>
                <a:lnTo>
                  <a:pt x="3873932" y="2042084"/>
                </a:lnTo>
                <a:lnTo>
                  <a:pt x="3988384" y="1976019"/>
                </a:lnTo>
                <a:lnTo>
                  <a:pt x="4099408" y="2040103"/>
                </a:lnTo>
                <a:close/>
                <a:moveTo>
                  <a:pt x="3867302" y="2038198"/>
                </a:moveTo>
                <a:lnTo>
                  <a:pt x="3742944" y="1966417"/>
                </a:lnTo>
                <a:lnTo>
                  <a:pt x="3857397" y="1900352"/>
                </a:lnTo>
                <a:lnTo>
                  <a:pt x="3981755" y="1972132"/>
                </a:lnTo>
                <a:lnTo>
                  <a:pt x="3867302" y="2038198"/>
                </a:lnTo>
                <a:close/>
                <a:moveTo>
                  <a:pt x="3860597" y="2042084"/>
                </a:moveTo>
                <a:lnTo>
                  <a:pt x="3739667" y="2111883"/>
                </a:lnTo>
                <a:lnTo>
                  <a:pt x="3615309" y="2040103"/>
                </a:lnTo>
                <a:lnTo>
                  <a:pt x="3736239" y="1970304"/>
                </a:lnTo>
                <a:lnTo>
                  <a:pt x="3860597" y="2042084"/>
                </a:lnTo>
                <a:close/>
                <a:moveTo>
                  <a:pt x="3608604" y="2036216"/>
                </a:moveTo>
                <a:lnTo>
                  <a:pt x="3497580" y="1972132"/>
                </a:lnTo>
                <a:lnTo>
                  <a:pt x="3618509" y="1902333"/>
                </a:lnTo>
                <a:lnTo>
                  <a:pt x="3729533" y="1966417"/>
                </a:lnTo>
                <a:lnTo>
                  <a:pt x="3608604" y="2036216"/>
                </a:lnTo>
                <a:close/>
                <a:moveTo>
                  <a:pt x="3601898" y="2040103"/>
                </a:moveTo>
                <a:lnTo>
                  <a:pt x="3487446" y="2106168"/>
                </a:lnTo>
                <a:lnTo>
                  <a:pt x="3376422" y="2042084"/>
                </a:lnTo>
                <a:lnTo>
                  <a:pt x="3490874" y="1976019"/>
                </a:lnTo>
                <a:lnTo>
                  <a:pt x="3601898" y="2040103"/>
                </a:lnTo>
                <a:close/>
                <a:moveTo>
                  <a:pt x="3369793" y="2038198"/>
                </a:moveTo>
                <a:lnTo>
                  <a:pt x="3245434" y="1966417"/>
                </a:lnTo>
                <a:lnTo>
                  <a:pt x="3359887" y="1900352"/>
                </a:lnTo>
                <a:lnTo>
                  <a:pt x="3484245" y="1972132"/>
                </a:lnTo>
                <a:lnTo>
                  <a:pt x="3369793" y="2038198"/>
                </a:lnTo>
                <a:close/>
                <a:moveTo>
                  <a:pt x="3363163" y="2042084"/>
                </a:moveTo>
                <a:lnTo>
                  <a:pt x="3242234" y="2111883"/>
                </a:lnTo>
                <a:lnTo>
                  <a:pt x="3117876" y="2040103"/>
                </a:lnTo>
                <a:lnTo>
                  <a:pt x="3238805" y="1970304"/>
                </a:lnTo>
                <a:lnTo>
                  <a:pt x="3363163" y="2042084"/>
                </a:lnTo>
                <a:close/>
                <a:moveTo>
                  <a:pt x="3111094" y="2036216"/>
                </a:moveTo>
                <a:lnTo>
                  <a:pt x="3000070" y="1972132"/>
                </a:lnTo>
                <a:lnTo>
                  <a:pt x="3121000" y="1902333"/>
                </a:lnTo>
                <a:lnTo>
                  <a:pt x="3232023" y="1966417"/>
                </a:lnTo>
                <a:lnTo>
                  <a:pt x="3111094" y="2036216"/>
                </a:lnTo>
                <a:close/>
                <a:moveTo>
                  <a:pt x="3104464" y="2040103"/>
                </a:moveTo>
                <a:lnTo>
                  <a:pt x="2990012" y="2106168"/>
                </a:lnTo>
                <a:lnTo>
                  <a:pt x="2878989" y="2042084"/>
                </a:lnTo>
                <a:lnTo>
                  <a:pt x="2993441" y="1976019"/>
                </a:lnTo>
                <a:lnTo>
                  <a:pt x="3104464" y="2040103"/>
                </a:lnTo>
                <a:close/>
                <a:moveTo>
                  <a:pt x="2872283" y="2038198"/>
                </a:moveTo>
                <a:lnTo>
                  <a:pt x="2747924" y="1966417"/>
                </a:lnTo>
                <a:lnTo>
                  <a:pt x="2862377" y="1900352"/>
                </a:lnTo>
                <a:lnTo>
                  <a:pt x="2986735" y="1972132"/>
                </a:lnTo>
                <a:lnTo>
                  <a:pt x="2872283" y="2038198"/>
                </a:lnTo>
                <a:close/>
                <a:moveTo>
                  <a:pt x="2865654" y="2042084"/>
                </a:moveTo>
                <a:lnTo>
                  <a:pt x="2744724" y="2111883"/>
                </a:lnTo>
                <a:lnTo>
                  <a:pt x="2620366" y="2040103"/>
                </a:lnTo>
                <a:lnTo>
                  <a:pt x="2741295" y="1970304"/>
                </a:lnTo>
                <a:lnTo>
                  <a:pt x="2865654" y="2042084"/>
                </a:lnTo>
                <a:close/>
                <a:moveTo>
                  <a:pt x="2613660" y="2036216"/>
                </a:moveTo>
                <a:lnTo>
                  <a:pt x="2502637" y="1972132"/>
                </a:lnTo>
                <a:lnTo>
                  <a:pt x="2623566" y="1902333"/>
                </a:lnTo>
                <a:lnTo>
                  <a:pt x="2734589" y="1966417"/>
                </a:lnTo>
                <a:lnTo>
                  <a:pt x="2613660" y="2036216"/>
                </a:lnTo>
                <a:close/>
                <a:moveTo>
                  <a:pt x="2606954" y="2040103"/>
                </a:moveTo>
                <a:lnTo>
                  <a:pt x="2492502" y="2106168"/>
                </a:lnTo>
                <a:lnTo>
                  <a:pt x="2381479" y="2042084"/>
                </a:lnTo>
                <a:lnTo>
                  <a:pt x="2495931" y="1976019"/>
                </a:lnTo>
                <a:lnTo>
                  <a:pt x="2606954" y="2040103"/>
                </a:lnTo>
                <a:close/>
                <a:moveTo>
                  <a:pt x="2374849" y="2038198"/>
                </a:moveTo>
                <a:lnTo>
                  <a:pt x="2250491" y="1966417"/>
                </a:lnTo>
                <a:lnTo>
                  <a:pt x="2364943" y="1900352"/>
                </a:lnTo>
                <a:lnTo>
                  <a:pt x="2489302" y="1972132"/>
                </a:lnTo>
                <a:lnTo>
                  <a:pt x="2374849" y="2038198"/>
                </a:lnTo>
                <a:close/>
                <a:moveTo>
                  <a:pt x="2368144" y="2042084"/>
                </a:moveTo>
                <a:lnTo>
                  <a:pt x="2247214" y="2111883"/>
                </a:lnTo>
                <a:lnTo>
                  <a:pt x="2122856" y="2040103"/>
                </a:lnTo>
                <a:lnTo>
                  <a:pt x="2243785" y="1970304"/>
                </a:lnTo>
                <a:lnTo>
                  <a:pt x="2368144" y="2042084"/>
                </a:lnTo>
                <a:close/>
                <a:moveTo>
                  <a:pt x="2116150" y="2036216"/>
                </a:moveTo>
                <a:lnTo>
                  <a:pt x="2005127" y="1972132"/>
                </a:lnTo>
                <a:lnTo>
                  <a:pt x="2126056" y="1902333"/>
                </a:lnTo>
                <a:lnTo>
                  <a:pt x="2237080" y="1966417"/>
                </a:lnTo>
                <a:lnTo>
                  <a:pt x="2116150" y="2036216"/>
                </a:lnTo>
                <a:close/>
                <a:moveTo>
                  <a:pt x="2109521" y="2040103"/>
                </a:moveTo>
                <a:lnTo>
                  <a:pt x="1995069" y="2106168"/>
                </a:lnTo>
                <a:lnTo>
                  <a:pt x="1884045" y="2042084"/>
                </a:lnTo>
                <a:lnTo>
                  <a:pt x="1998497" y="1976019"/>
                </a:lnTo>
                <a:lnTo>
                  <a:pt x="2109521" y="2040103"/>
                </a:lnTo>
                <a:close/>
                <a:moveTo>
                  <a:pt x="1877339" y="2038198"/>
                </a:moveTo>
                <a:lnTo>
                  <a:pt x="1752981" y="1966417"/>
                </a:lnTo>
                <a:lnTo>
                  <a:pt x="1867434" y="1900352"/>
                </a:lnTo>
                <a:lnTo>
                  <a:pt x="1991792" y="1972132"/>
                </a:lnTo>
                <a:lnTo>
                  <a:pt x="1877339" y="2038198"/>
                </a:lnTo>
                <a:close/>
                <a:moveTo>
                  <a:pt x="1870710" y="2042084"/>
                </a:moveTo>
                <a:lnTo>
                  <a:pt x="1749781" y="2111883"/>
                </a:lnTo>
                <a:lnTo>
                  <a:pt x="1625422" y="2040103"/>
                </a:lnTo>
                <a:lnTo>
                  <a:pt x="1746352" y="1970304"/>
                </a:lnTo>
                <a:lnTo>
                  <a:pt x="1870710" y="2042084"/>
                </a:lnTo>
                <a:close/>
                <a:moveTo>
                  <a:pt x="1860728" y="2183664"/>
                </a:moveTo>
                <a:lnTo>
                  <a:pt x="1746275" y="2249729"/>
                </a:lnTo>
                <a:lnTo>
                  <a:pt x="1635252" y="2185645"/>
                </a:lnTo>
                <a:lnTo>
                  <a:pt x="1749704" y="2119579"/>
                </a:lnTo>
                <a:lnTo>
                  <a:pt x="1860728" y="2183664"/>
                </a:lnTo>
                <a:close/>
                <a:moveTo>
                  <a:pt x="1870710" y="2329282"/>
                </a:moveTo>
                <a:lnTo>
                  <a:pt x="1749781" y="2399081"/>
                </a:lnTo>
                <a:lnTo>
                  <a:pt x="1625422" y="2327301"/>
                </a:lnTo>
                <a:lnTo>
                  <a:pt x="1746352" y="2257501"/>
                </a:lnTo>
                <a:lnTo>
                  <a:pt x="1870710" y="2329282"/>
                </a:lnTo>
                <a:close/>
                <a:moveTo>
                  <a:pt x="1860728" y="2470937"/>
                </a:moveTo>
                <a:lnTo>
                  <a:pt x="1746275" y="2537003"/>
                </a:lnTo>
                <a:lnTo>
                  <a:pt x="1635252" y="2472919"/>
                </a:lnTo>
                <a:lnTo>
                  <a:pt x="1749704" y="2406853"/>
                </a:lnTo>
                <a:lnTo>
                  <a:pt x="1860728" y="2470937"/>
                </a:lnTo>
                <a:close/>
                <a:moveTo>
                  <a:pt x="1870710" y="2616479"/>
                </a:moveTo>
                <a:lnTo>
                  <a:pt x="1749781" y="2686279"/>
                </a:lnTo>
                <a:lnTo>
                  <a:pt x="1625422" y="2614498"/>
                </a:lnTo>
                <a:lnTo>
                  <a:pt x="1746352" y="2544699"/>
                </a:lnTo>
                <a:lnTo>
                  <a:pt x="1870710" y="2616479"/>
                </a:lnTo>
                <a:close/>
                <a:moveTo>
                  <a:pt x="1860728" y="2758135"/>
                </a:moveTo>
                <a:lnTo>
                  <a:pt x="1746275" y="2824201"/>
                </a:lnTo>
                <a:lnTo>
                  <a:pt x="1635252" y="2760117"/>
                </a:lnTo>
                <a:lnTo>
                  <a:pt x="1749704" y="2694051"/>
                </a:lnTo>
                <a:lnTo>
                  <a:pt x="1860728" y="2758135"/>
                </a:lnTo>
                <a:close/>
                <a:moveTo>
                  <a:pt x="1870710" y="2903754"/>
                </a:moveTo>
                <a:lnTo>
                  <a:pt x="1749781" y="2973553"/>
                </a:lnTo>
                <a:lnTo>
                  <a:pt x="1625422" y="2901772"/>
                </a:lnTo>
                <a:lnTo>
                  <a:pt x="1746352" y="2831973"/>
                </a:lnTo>
                <a:lnTo>
                  <a:pt x="1870710" y="2903754"/>
                </a:lnTo>
                <a:close/>
                <a:moveTo>
                  <a:pt x="1860728" y="3045333"/>
                </a:moveTo>
                <a:lnTo>
                  <a:pt x="1746275" y="3111399"/>
                </a:lnTo>
                <a:lnTo>
                  <a:pt x="1635252" y="3047314"/>
                </a:lnTo>
                <a:lnTo>
                  <a:pt x="1749704" y="2981249"/>
                </a:lnTo>
                <a:lnTo>
                  <a:pt x="1860728" y="3045333"/>
                </a:lnTo>
                <a:close/>
                <a:moveTo>
                  <a:pt x="1870710" y="3190951"/>
                </a:moveTo>
                <a:lnTo>
                  <a:pt x="1749781" y="3260751"/>
                </a:lnTo>
                <a:lnTo>
                  <a:pt x="1625422" y="3188970"/>
                </a:lnTo>
                <a:lnTo>
                  <a:pt x="1746352" y="3119171"/>
                </a:lnTo>
                <a:lnTo>
                  <a:pt x="1870710" y="3190951"/>
                </a:lnTo>
                <a:close/>
                <a:moveTo>
                  <a:pt x="1860728" y="3332607"/>
                </a:moveTo>
                <a:lnTo>
                  <a:pt x="1746275" y="3398672"/>
                </a:lnTo>
                <a:lnTo>
                  <a:pt x="1635252" y="3334588"/>
                </a:lnTo>
                <a:lnTo>
                  <a:pt x="1749704" y="3268523"/>
                </a:lnTo>
                <a:lnTo>
                  <a:pt x="1860728" y="3332607"/>
                </a:lnTo>
                <a:close/>
                <a:moveTo>
                  <a:pt x="1870710" y="3478149"/>
                </a:moveTo>
                <a:lnTo>
                  <a:pt x="1749781" y="3547948"/>
                </a:lnTo>
                <a:lnTo>
                  <a:pt x="1625422" y="3476168"/>
                </a:lnTo>
                <a:lnTo>
                  <a:pt x="1746352" y="3406369"/>
                </a:lnTo>
                <a:lnTo>
                  <a:pt x="1870710" y="3478149"/>
                </a:lnTo>
                <a:close/>
                <a:moveTo>
                  <a:pt x="1860728" y="3619805"/>
                </a:moveTo>
                <a:lnTo>
                  <a:pt x="1746275" y="3685870"/>
                </a:lnTo>
                <a:lnTo>
                  <a:pt x="1635252" y="3621786"/>
                </a:lnTo>
                <a:lnTo>
                  <a:pt x="1749704" y="3555721"/>
                </a:lnTo>
                <a:lnTo>
                  <a:pt x="1860728" y="3619805"/>
                </a:lnTo>
                <a:close/>
                <a:moveTo>
                  <a:pt x="1870710" y="3765423"/>
                </a:moveTo>
                <a:lnTo>
                  <a:pt x="1749781" y="3835222"/>
                </a:lnTo>
                <a:lnTo>
                  <a:pt x="1625422" y="3763442"/>
                </a:lnTo>
                <a:lnTo>
                  <a:pt x="1746352" y="3693643"/>
                </a:lnTo>
                <a:lnTo>
                  <a:pt x="1870710" y="3765423"/>
                </a:lnTo>
                <a:close/>
                <a:moveTo>
                  <a:pt x="1860728" y="3907003"/>
                </a:moveTo>
                <a:lnTo>
                  <a:pt x="1746275" y="3973068"/>
                </a:lnTo>
                <a:lnTo>
                  <a:pt x="1635252" y="3908984"/>
                </a:lnTo>
                <a:lnTo>
                  <a:pt x="1749704" y="3842919"/>
                </a:lnTo>
                <a:lnTo>
                  <a:pt x="1860728" y="3907003"/>
                </a:lnTo>
                <a:close/>
                <a:moveTo>
                  <a:pt x="1870710" y="4052621"/>
                </a:moveTo>
                <a:lnTo>
                  <a:pt x="1749781" y="4122420"/>
                </a:lnTo>
                <a:lnTo>
                  <a:pt x="1625422" y="4050640"/>
                </a:lnTo>
                <a:lnTo>
                  <a:pt x="1746352" y="3980840"/>
                </a:lnTo>
                <a:lnTo>
                  <a:pt x="1870710" y="4052621"/>
                </a:lnTo>
                <a:close/>
                <a:moveTo>
                  <a:pt x="1860728" y="4194277"/>
                </a:moveTo>
                <a:lnTo>
                  <a:pt x="1746275" y="4260342"/>
                </a:lnTo>
                <a:lnTo>
                  <a:pt x="1635252" y="4196258"/>
                </a:lnTo>
                <a:lnTo>
                  <a:pt x="1749704" y="4130193"/>
                </a:lnTo>
                <a:lnTo>
                  <a:pt x="1860728" y="4194277"/>
                </a:lnTo>
                <a:close/>
                <a:moveTo>
                  <a:pt x="1870710" y="4339819"/>
                </a:moveTo>
                <a:lnTo>
                  <a:pt x="1749781" y="4409618"/>
                </a:lnTo>
                <a:lnTo>
                  <a:pt x="1625422" y="4337838"/>
                </a:lnTo>
                <a:lnTo>
                  <a:pt x="1746352" y="4268038"/>
                </a:lnTo>
                <a:lnTo>
                  <a:pt x="1870710" y="4339819"/>
                </a:lnTo>
                <a:close/>
                <a:moveTo>
                  <a:pt x="1860728" y="4481475"/>
                </a:moveTo>
                <a:lnTo>
                  <a:pt x="1746275" y="4547540"/>
                </a:lnTo>
                <a:lnTo>
                  <a:pt x="1635252" y="4483456"/>
                </a:lnTo>
                <a:lnTo>
                  <a:pt x="1749704" y="4417391"/>
                </a:lnTo>
                <a:lnTo>
                  <a:pt x="1860728" y="4481475"/>
                </a:lnTo>
                <a:close/>
                <a:moveTo>
                  <a:pt x="1870710" y="4627093"/>
                </a:moveTo>
                <a:lnTo>
                  <a:pt x="1749781" y="4696892"/>
                </a:lnTo>
                <a:lnTo>
                  <a:pt x="1625422" y="4625111"/>
                </a:lnTo>
                <a:lnTo>
                  <a:pt x="1746352" y="4555312"/>
                </a:lnTo>
                <a:lnTo>
                  <a:pt x="1870710" y="4627093"/>
                </a:lnTo>
                <a:close/>
                <a:moveTo>
                  <a:pt x="1860728" y="4768672"/>
                </a:moveTo>
                <a:lnTo>
                  <a:pt x="1746275" y="4834738"/>
                </a:lnTo>
                <a:lnTo>
                  <a:pt x="1635252" y="4770654"/>
                </a:lnTo>
                <a:lnTo>
                  <a:pt x="1749704" y="4704588"/>
                </a:lnTo>
                <a:lnTo>
                  <a:pt x="1860728" y="4768672"/>
                </a:lnTo>
                <a:close/>
                <a:moveTo>
                  <a:pt x="1870634" y="4914291"/>
                </a:moveTo>
                <a:lnTo>
                  <a:pt x="1749704" y="4984090"/>
                </a:lnTo>
                <a:lnTo>
                  <a:pt x="1625346" y="4912309"/>
                </a:lnTo>
                <a:lnTo>
                  <a:pt x="1746275" y="4842510"/>
                </a:lnTo>
                <a:lnTo>
                  <a:pt x="1870634" y="4914291"/>
                </a:lnTo>
                <a:close/>
                <a:moveTo>
                  <a:pt x="1752981" y="4838624"/>
                </a:moveTo>
                <a:lnTo>
                  <a:pt x="1867434" y="4772559"/>
                </a:lnTo>
                <a:lnTo>
                  <a:pt x="1991792" y="4844339"/>
                </a:lnTo>
                <a:lnTo>
                  <a:pt x="1877339" y="4910404"/>
                </a:lnTo>
                <a:lnTo>
                  <a:pt x="1752981" y="4838624"/>
                </a:lnTo>
                <a:close/>
                <a:moveTo>
                  <a:pt x="1998497" y="4848225"/>
                </a:moveTo>
                <a:lnTo>
                  <a:pt x="2109521" y="4912309"/>
                </a:lnTo>
                <a:lnTo>
                  <a:pt x="1995069" y="4978375"/>
                </a:lnTo>
                <a:lnTo>
                  <a:pt x="1884045" y="4914291"/>
                </a:lnTo>
                <a:lnTo>
                  <a:pt x="1998497" y="4848225"/>
                </a:lnTo>
                <a:close/>
                <a:moveTo>
                  <a:pt x="2005127" y="4844339"/>
                </a:moveTo>
                <a:lnTo>
                  <a:pt x="2126056" y="4774540"/>
                </a:lnTo>
                <a:lnTo>
                  <a:pt x="2237080" y="4838624"/>
                </a:lnTo>
                <a:lnTo>
                  <a:pt x="2116150" y="4908423"/>
                </a:lnTo>
                <a:lnTo>
                  <a:pt x="2005127" y="4844339"/>
                </a:lnTo>
                <a:close/>
                <a:moveTo>
                  <a:pt x="2243785" y="4842510"/>
                </a:moveTo>
                <a:lnTo>
                  <a:pt x="2368144" y="4914291"/>
                </a:lnTo>
                <a:lnTo>
                  <a:pt x="2247214" y="4984090"/>
                </a:lnTo>
                <a:lnTo>
                  <a:pt x="2122856" y="4912309"/>
                </a:lnTo>
                <a:lnTo>
                  <a:pt x="2243785" y="4842510"/>
                </a:lnTo>
                <a:close/>
                <a:moveTo>
                  <a:pt x="2250491" y="4838624"/>
                </a:moveTo>
                <a:lnTo>
                  <a:pt x="2364943" y="4772559"/>
                </a:lnTo>
                <a:lnTo>
                  <a:pt x="2489302" y="4844339"/>
                </a:lnTo>
                <a:lnTo>
                  <a:pt x="2374849" y="4910404"/>
                </a:lnTo>
                <a:lnTo>
                  <a:pt x="2250491" y="4838624"/>
                </a:lnTo>
                <a:close/>
                <a:moveTo>
                  <a:pt x="2495931" y="4848225"/>
                </a:moveTo>
                <a:lnTo>
                  <a:pt x="2606954" y="4912309"/>
                </a:lnTo>
                <a:lnTo>
                  <a:pt x="2492502" y="4978375"/>
                </a:lnTo>
                <a:lnTo>
                  <a:pt x="2381479" y="4914291"/>
                </a:lnTo>
                <a:lnTo>
                  <a:pt x="2495931" y="4848225"/>
                </a:lnTo>
                <a:close/>
                <a:moveTo>
                  <a:pt x="2502637" y="4844339"/>
                </a:moveTo>
                <a:lnTo>
                  <a:pt x="2623566" y="4774540"/>
                </a:lnTo>
                <a:lnTo>
                  <a:pt x="2734589" y="4838624"/>
                </a:lnTo>
                <a:lnTo>
                  <a:pt x="2613660" y="4908423"/>
                </a:lnTo>
                <a:lnTo>
                  <a:pt x="2502637" y="4844339"/>
                </a:lnTo>
                <a:close/>
                <a:moveTo>
                  <a:pt x="2741295" y="4842510"/>
                </a:moveTo>
                <a:lnTo>
                  <a:pt x="2865654" y="4914291"/>
                </a:lnTo>
                <a:lnTo>
                  <a:pt x="2744724" y="4984090"/>
                </a:lnTo>
                <a:lnTo>
                  <a:pt x="2620366" y="4912309"/>
                </a:lnTo>
                <a:lnTo>
                  <a:pt x="2741295" y="4842510"/>
                </a:lnTo>
                <a:close/>
                <a:moveTo>
                  <a:pt x="2747924" y="4838624"/>
                </a:moveTo>
                <a:lnTo>
                  <a:pt x="2862377" y="4772559"/>
                </a:lnTo>
                <a:lnTo>
                  <a:pt x="2986735" y="4844339"/>
                </a:lnTo>
                <a:lnTo>
                  <a:pt x="2872283" y="4910404"/>
                </a:lnTo>
                <a:lnTo>
                  <a:pt x="2747924" y="4838624"/>
                </a:lnTo>
                <a:close/>
                <a:moveTo>
                  <a:pt x="2993441" y="4848225"/>
                </a:moveTo>
                <a:lnTo>
                  <a:pt x="3104464" y="4912309"/>
                </a:lnTo>
                <a:lnTo>
                  <a:pt x="2990012" y="4978375"/>
                </a:lnTo>
                <a:lnTo>
                  <a:pt x="2878989" y="4914291"/>
                </a:lnTo>
                <a:lnTo>
                  <a:pt x="2993441" y="4848225"/>
                </a:lnTo>
                <a:close/>
                <a:moveTo>
                  <a:pt x="3000147" y="4844339"/>
                </a:moveTo>
                <a:lnTo>
                  <a:pt x="3121076" y="4774540"/>
                </a:lnTo>
                <a:lnTo>
                  <a:pt x="3232099" y="4838624"/>
                </a:lnTo>
                <a:lnTo>
                  <a:pt x="3111170" y="4908423"/>
                </a:lnTo>
                <a:lnTo>
                  <a:pt x="3000147" y="4844339"/>
                </a:lnTo>
                <a:close/>
                <a:moveTo>
                  <a:pt x="3238729" y="4842510"/>
                </a:moveTo>
                <a:lnTo>
                  <a:pt x="3363087" y="4914291"/>
                </a:lnTo>
                <a:lnTo>
                  <a:pt x="3242158" y="4984090"/>
                </a:lnTo>
                <a:lnTo>
                  <a:pt x="3117799" y="4912309"/>
                </a:lnTo>
                <a:lnTo>
                  <a:pt x="3238729" y="4842510"/>
                </a:lnTo>
                <a:close/>
                <a:moveTo>
                  <a:pt x="3245434" y="4838624"/>
                </a:moveTo>
                <a:lnTo>
                  <a:pt x="3359887" y="4772559"/>
                </a:lnTo>
                <a:lnTo>
                  <a:pt x="3484245" y="4844339"/>
                </a:lnTo>
                <a:lnTo>
                  <a:pt x="3369793" y="4910404"/>
                </a:lnTo>
                <a:lnTo>
                  <a:pt x="3245434" y="4838624"/>
                </a:lnTo>
                <a:close/>
                <a:moveTo>
                  <a:pt x="3490951" y="4848225"/>
                </a:moveTo>
                <a:lnTo>
                  <a:pt x="3601974" y="4912309"/>
                </a:lnTo>
                <a:lnTo>
                  <a:pt x="3487522" y="4978375"/>
                </a:lnTo>
                <a:lnTo>
                  <a:pt x="3376498" y="4914291"/>
                </a:lnTo>
                <a:lnTo>
                  <a:pt x="3490951" y="4848225"/>
                </a:lnTo>
                <a:close/>
                <a:moveTo>
                  <a:pt x="3497580" y="4844339"/>
                </a:moveTo>
                <a:lnTo>
                  <a:pt x="3618509" y="4774540"/>
                </a:lnTo>
                <a:lnTo>
                  <a:pt x="3729533" y="4838624"/>
                </a:lnTo>
                <a:lnTo>
                  <a:pt x="3608604" y="4908423"/>
                </a:lnTo>
                <a:lnTo>
                  <a:pt x="3497580" y="4844339"/>
                </a:lnTo>
                <a:close/>
                <a:moveTo>
                  <a:pt x="3736239" y="4842510"/>
                </a:moveTo>
                <a:lnTo>
                  <a:pt x="3860597" y="4914291"/>
                </a:lnTo>
                <a:lnTo>
                  <a:pt x="3739667" y="4984090"/>
                </a:lnTo>
                <a:lnTo>
                  <a:pt x="3615309" y="4912309"/>
                </a:lnTo>
                <a:lnTo>
                  <a:pt x="3736239" y="4842510"/>
                </a:lnTo>
                <a:close/>
                <a:moveTo>
                  <a:pt x="3742868" y="4838624"/>
                </a:moveTo>
                <a:lnTo>
                  <a:pt x="3857320" y="4772559"/>
                </a:lnTo>
                <a:lnTo>
                  <a:pt x="3981679" y="4844339"/>
                </a:lnTo>
                <a:lnTo>
                  <a:pt x="3867226" y="4910404"/>
                </a:lnTo>
                <a:lnTo>
                  <a:pt x="3742868" y="4838624"/>
                </a:lnTo>
                <a:close/>
                <a:moveTo>
                  <a:pt x="3988384" y="4848225"/>
                </a:moveTo>
                <a:lnTo>
                  <a:pt x="4099408" y="4912309"/>
                </a:lnTo>
                <a:lnTo>
                  <a:pt x="3984955" y="4978375"/>
                </a:lnTo>
                <a:lnTo>
                  <a:pt x="3873932" y="4914291"/>
                </a:lnTo>
                <a:lnTo>
                  <a:pt x="3988384" y="4848225"/>
                </a:lnTo>
                <a:close/>
                <a:moveTo>
                  <a:pt x="3995090" y="4844339"/>
                </a:moveTo>
                <a:lnTo>
                  <a:pt x="4116019" y="4774540"/>
                </a:lnTo>
                <a:lnTo>
                  <a:pt x="4227043" y="4838624"/>
                </a:lnTo>
                <a:lnTo>
                  <a:pt x="4106113" y="4908423"/>
                </a:lnTo>
                <a:lnTo>
                  <a:pt x="3995090" y="4844339"/>
                </a:lnTo>
                <a:close/>
                <a:moveTo>
                  <a:pt x="4233672" y="4842510"/>
                </a:moveTo>
                <a:lnTo>
                  <a:pt x="4358031" y="4914291"/>
                </a:lnTo>
                <a:lnTo>
                  <a:pt x="4237101" y="4984090"/>
                </a:lnTo>
                <a:lnTo>
                  <a:pt x="4112743" y="4912309"/>
                </a:lnTo>
                <a:lnTo>
                  <a:pt x="4233672" y="4842510"/>
                </a:lnTo>
                <a:close/>
                <a:moveTo>
                  <a:pt x="4240378" y="4838624"/>
                </a:moveTo>
                <a:lnTo>
                  <a:pt x="4354830" y="4772559"/>
                </a:lnTo>
                <a:lnTo>
                  <a:pt x="4479189" y="4844339"/>
                </a:lnTo>
                <a:lnTo>
                  <a:pt x="4364736" y="4910404"/>
                </a:lnTo>
                <a:lnTo>
                  <a:pt x="4240378" y="4838624"/>
                </a:lnTo>
                <a:close/>
                <a:moveTo>
                  <a:pt x="4485894" y="4848225"/>
                </a:moveTo>
                <a:lnTo>
                  <a:pt x="4596918" y="4912309"/>
                </a:lnTo>
                <a:lnTo>
                  <a:pt x="4482465" y="4978375"/>
                </a:lnTo>
                <a:lnTo>
                  <a:pt x="4371442" y="4914291"/>
                </a:lnTo>
                <a:lnTo>
                  <a:pt x="4485894" y="4848225"/>
                </a:lnTo>
                <a:close/>
                <a:moveTo>
                  <a:pt x="4492524" y="4844339"/>
                </a:moveTo>
                <a:lnTo>
                  <a:pt x="4613453" y="4774540"/>
                </a:lnTo>
                <a:lnTo>
                  <a:pt x="4724477" y="4838624"/>
                </a:lnTo>
                <a:lnTo>
                  <a:pt x="4603547" y="4908423"/>
                </a:lnTo>
                <a:lnTo>
                  <a:pt x="4492524" y="4844339"/>
                </a:lnTo>
                <a:close/>
                <a:moveTo>
                  <a:pt x="4731182" y="4842510"/>
                </a:moveTo>
                <a:lnTo>
                  <a:pt x="4855541" y="4914291"/>
                </a:lnTo>
                <a:lnTo>
                  <a:pt x="4734611" y="4984090"/>
                </a:lnTo>
                <a:lnTo>
                  <a:pt x="4610253" y="4912309"/>
                </a:lnTo>
                <a:lnTo>
                  <a:pt x="4731182" y="4842510"/>
                </a:lnTo>
                <a:close/>
                <a:moveTo>
                  <a:pt x="4737888" y="4838624"/>
                </a:moveTo>
                <a:lnTo>
                  <a:pt x="4852340" y="4772559"/>
                </a:lnTo>
                <a:lnTo>
                  <a:pt x="4976698" y="4844339"/>
                </a:lnTo>
                <a:lnTo>
                  <a:pt x="4862246" y="4910404"/>
                </a:lnTo>
                <a:lnTo>
                  <a:pt x="4737888" y="4838624"/>
                </a:lnTo>
                <a:close/>
                <a:moveTo>
                  <a:pt x="4983328" y="4848225"/>
                </a:moveTo>
                <a:lnTo>
                  <a:pt x="5094351" y="4912309"/>
                </a:lnTo>
                <a:lnTo>
                  <a:pt x="4979899" y="4978375"/>
                </a:lnTo>
                <a:lnTo>
                  <a:pt x="4868876" y="4914291"/>
                </a:lnTo>
                <a:lnTo>
                  <a:pt x="4983328" y="4848225"/>
                </a:lnTo>
                <a:close/>
                <a:moveTo>
                  <a:pt x="4990033" y="4844339"/>
                </a:moveTo>
                <a:lnTo>
                  <a:pt x="5110963" y="4774540"/>
                </a:lnTo>
                <a:lnTo>
                  <a:pt x="5221986" y="4838624"/>
                </a:lnTo>
                <a:lnTo>
                  <a:pt x="5101057" y="4908423"/>
                </a:lnTo>
                <a:lnTo>
                  <a:pt x="4990033" y="4844339"/>
                </a:lnTo>
                <a:close/>
                <a:moveTo>
                  <a:pt x="4986604" y="4694987"/>
                </a:moveTo>
                <a:lnTo>
                  <a:pt x="5101057" y="4628921"/>
                </a:lnTo>
                <a:lnTo>
                  <a:pt x="5225415" y="4700702"/>
                </a:lnTo>
                <a:lnTo>
                  <a:pt x="5110963" y="4766767"/>
                </a:lnTo>
                <a:lnTo>
                  <a:pt x="4986604" y="4694987"/>
                </a:lnTo>
                <a:close/>
                <a:moveTo>
                  <a:pt x="4990033" y="4557141"/>
                </a:moveTo>
                <a:lnTo>
                  <a:pt x="5110963" y="4487342"/>
                </a:lnTo>
                <a:lnTo>
                  <a:pt x="5221986" y="4551426"/>
                </a:lnTo>
                <a:lnTo>
                  <a:pt x="5101057" y="4621226"/>
                </a:lnTo>
                <a:lnTo>
                  <a:pt x="4990033" y="4557141"/>
                </a:lnTo>
                <a:close/>
                <a:moveTo>
                  <a:pt x="4986604" y="4407789"/>
                </a:moveTo>
                <a:lnTo>
                  <a:pt x="5101057" y="4341724"/>
                </a:lnTo>
                <a:lnTo>
                  <a:pt x="5225415" y="4413504"/>
                </a:lnTo>
                <a:lnTo>
                  <a:pt x="5110963" y="4479570"/>
                </a:lnTo>
                <a:lnTo>
                  <a:pt x="4986604" y="4407789"/>
                </a:lnTo>
                <a:close/>
                <a:moveTo>
                  <a:pt x="4990033" y="4269943"/>
                </a:moveTo>
                <a:lnTo>
                  <a:pt x="5110963" y="4200144"/>
                </a:lnTo>
                <a:lnTo>
                  <a:pt x="5221986" y="4264228"/>
                </a:lnTo>
                <a:lnTo>
                  <a:pt x="5101057" y="4334028"/>
                </a:lnTo>
                <a:lnTo>
                  <a:pt x="4990033" y="4269943"/>
                </a:lnTo>
                <a:close/>
                <a:moveTo>
                  <a:pt x="4986604" y="4120591"/>
                </a:moveTo>
                <a:lnTo>
                  <a:pt x="5101057" y="4054526"/>
                </a:lnTo>
                <a:lnTo>
                  <a:pt x="5225415" y="4126306"/>
                </a:lnTo>
                <a:lnTo>
                  <a:pt x="5110963" y="4192372"/>
                </a:lnTo>
                <a:lnTo>
                  <a:pt x="4986604" y="4120591"/>
                </a:lnTo>
                <a:close/>
                <a:moveTo>
                  <a:pt x="4990033" y="3982669"/>
                </a:moveTo>
                <a:lnTo>
                  <a:pt x="5110963" y="3912870"/>
                </a:lnTo>
                <a:lnTo>
                  <a:pt x="5221986" y="3976954"/>
                </a:lnTo>
                <a:lnTo>
                  <a:pt x="5101057" y="4046754"/>
                </a:lnTo>
                <a:lnTo>
                  <a:pt x="4990033" y="3982669"/>
                </a:lnTo>
                <a:close/>
                <a:moveTo>
                  <a:pt x="4986604" y="3833317"/>
                </a:moveTo>
                <a:lnTo>
                  <a:pt x="5101057" y="3767252"/>
                </a:lnTo>
                <a:lnTo>
                  <a:pt x="5225415" y="3839032"/>
                </a:lnTo>
                <a:lnTo>
                  <a:pt x="5110963" y="3905098"/>
                </a:lnTo>
                <a:lnTo>
                  <a:pt x="4986604" y="3833317"/>
                </a:lnTo>
                <a:close/>
                <a:moveTo>
                  <a:pt x="4990033" y="3695472"/>
                </a:moveTo>
                <a:lnTo>
                  <a:pt x="5110963" y="3625672"/>
                </a:lnTo>
                <a:lnTo>
                  <a:pt x="5221986" y="3689757"/>
                </a:lnTo>
                <a:lnTo>
                  <a:pt x="5101057" y="3759556"/>
                </a:lnTo>
                <a:lnTo>
                  <a:pt x="4990033" y="3695472"/>
                </a:lnTo>
                <a:close/>
                <a:moveTo>
                  <a:pt x="4986604" y="3546119"/>
                </a:moveTo>
                <a:lnTo>
                  <a:pt x="5101057" y="3480054"/>
                </a:lnTo>
                <a:lnTo>
                  <a:pt x="5225415" y="3551834"/>
                </a:lnTo>
                <a:lnTo>
                  <a:pt x="5110963" y="3617900"/>
                </a:lnTo>
                <a:lnTo>
                  <a:pt x="4986604" y="3546119"/>
                </a:lnTo>
                <a:close/>
                <a:moveTo>
                  <a:pt x="4990033" y="3408274"/>
                </a:moveTo>
                <a:lnTo>
                  <a:pt x="5110963" y="3338474"/>
                </a:lnTo>
                <a:lnTo>
                  <a:pt x="5221986" y="3402559"/>
                </a:lnTo>
                <a:lnTo>
                  <a:pt x="5101057" y="3472358"/>
                </a:lnTo>
                <a:lnTo>
                  <a:pt x="4990033" y="3408274"/>
                </a:lnTo>
                <a:close/>
                <a:moveTo>
                  <a:pt x="4986604" y="3258922"/>
                </a:moveTo>
                <a:lnTo>
                  <a:pt x="5101057" y="3192856"/>
                </a:lnTo>
                <a:lnTo>
                  <a:pt x="5225415" y="3264637"/>
                </a:lnTo>
                <a:lnTo>
                  <a:pt x="5110963" y="3330702"/>
                </a:lnTo>
                <a:lnTo>
                  <a:pt x="4986604" y="3258922"/>
                </a:lnTo>
                <a:close/>
                <a:moveTo>
                  <a:pt x="4990033" y="3121000"/>
                </a:moveTo>
                <a:lnTo>
                  <a:pt x="5110963" y="3051201"/>
                </a:lnTo>
                <a:lnTo>
                  <a:pt x="5221986" y="3115285"/>
                </a:lnTo>
                <a:lnTo>
                  <a:pt x="5101057" y="3185084"/>
                </a:lnTo>
                <a:lnTo>
                  <a:pt x="4990033" y="3121000"/>
                </a:lnTo>
                <a:close/>
                <a:moveTo>
                  <a:pt x="4986604" y="2971648"/>
                </a:moveTo>
                <a:lnTo>
                  <a:pt x="5101057" y="2905582"/>
                </a:lnTo>
                <a:lnTo>
                  <a:pt x="5225415" y="2977363"/>
                </a:lnTo>
                <a:lnTo>
                  <a:pt x="5110963" y="3043428"/>
                </a:lnTo>
                <a:lnTo>
                  <a:pt x="4986604" y="2971648"/>
                </a:lnTo>
                <a:close/>
                <a:moveTo>
                  <a:pt x="4990033" y="2833802"/>
                </a:moveTo>
                <a:lnTo>
                  <a:pt x="5110963" y="2764003"/>
                </a:lnTo>
                <a:lnTo>
                  <a:pt x="5221986" y="2828087"/>
                </a:lnTo>
                <a:lnTo>
                  <a:pt x="5101057" y="2897886"/>
                </a:lnTo>
                <a:lnTo>
                  <a:pt x="4990033" y="2833802"/>
                </a:lnTo>
                <a:close/>
                <a:moveTo>
                  <a:pt x="4986604" y="2684450"/>
                </a:moveTo>
                <a:lnTo>
                  <a:pt x="5101057" y="2618384"/>
                </a:lnTo>
                <a:lnTo>
                  <a:pt x="5225415" y="2690165"/>
                </a:lnTo>
                <a:lnTo>
                  <a:pt x="5110963" y="2756230"/>
                </a:lnTo>
                <a:lnTo>
                  <a:pt x="4986604" y="2684450"/>
                </a:lnTo>
                <a:close/>
                <a:moveTo>
                  <a:pt x="4990033" y="2546604"/>
                </a:moveTo>
                <a:lnTo>
                  <a:pt x="5110963" y="2476805"/>
                </a:lnTo>
                <a:lnTo>
                  <a:pt x="5221986" y="2540889"/>
                </a:lnTo>
                <a:lnTo>
                  <a:pt x="5101057" y="2610688"/>
                </a:lnTo>
                <a:lnTo>
                  <a:pt x="4990033" y="2546604"/>
                </a:lnTo>
                <a:close/>
                <a:moveTo>
                  <a:pt x="4986604" y="2397252"/>
                </a:moveTo>
                <a:lnTo>
                  <a:pt x="5101057" y="2331187"/>
                </a:lnTo>
                <a:lnTo>
                  <a:pt x="5225415" y="2402967"/>
                </a:lnTo>
                <a:lnTo>
                  <a:pt x="5110963" y="2469032"/>
                </a:lnTo>
                <a:lnTo>
                  <a:pt x="4986604" y="2397252"/>
                </a:lnTo>
                <a:close/>
                <a:moveTo>
                  <a:pt x="4990033" y="2259330"/>
                </a:moveTo>
                <a:lnTo>
                  <a:pt x="5110963" y="2189531"/>
                </a:lnTo>
                <a:lnTo>
                  <a:pt x="5221986" y="2253615"/>
                </a:lnTo>
                <a:lnTo>
                  <a:pt x="5101057" y="2323414"/>
                </a:lnTo>
                <a:lnTo>
                  <a:pt x="4990033" y="2259330"/>
                </a:lnTo>
                <a:close/>
                <a:moveTo>
                  <a:pt x="4986604" y="2109978"/>
                </a:moveTo>
                <a:lnTo>
                  <a:pt x="5101057" y="2043913"/>
                </a:lnTo>
                <a:lnTo>
                  <a:pt x="5225415" y="2115693"/>
                </a:lnTo>
                <a:lnTo>
                  <a:pt x="5110963" y="2181759"/>
                </a:lnTo>
                <a:lnTo>
                  <a:pt x="4986604" y="2109978"/>
                </a:lnTo>
                <a:close/>
                <a:moveTo>
                  <a:pt x="4990033" y="1972132"/>
                </a:moveTo>
                <a:lnTo>
                  <a:pt x="5110963" y="1902333"/>
                </a:lnTo>
                <a:lnTo>
                  <a:pt x="5221986" y="1966417"/>
                </a:lnTo>
                <a:lnTo>
                  <a:pt x="5101057" y="2036216"/>
                </a:lnTo>
                <a:lnTo>
                  <a:pt x="4990033" y="1972132"/>
                </a:lnTo>
                <a:close/>
                <a:moveTo>
                  <a:pt x="4986604" y="1822780"/>
                </a:moveTo>
                <a:lnTo>
                  <a:pt x="5101057" y="1756715"/>
                </a:lnTo>
                <a:lnTo>
                  <a:pt x="5225415" y="1828495"/>
                </a:lnTo>
                <a:lnTo>
                  <a:pt x="5110963" y="1894561"/>
                </a:lnTo>
                <a:lnTo>
                  <a:pt x="4986604" y="1822780"/>
                </a:lnTo>
                <a:close/>
                <a:moveTo>
                  <a:pt x="5104333" y="1898447"/>
                </a:moveTo>
                <a:lnTo>
                  <a:pt x="4983404" y="1968246"/>
                </a:lnTo>
                <a:lnTo>
                  <a:pt x="4859046" y="1896466"/>
                </a:lnTo>
                <a:lnTo>
                  <a:pt x="4979975" y="1826666"/>
                </a:lnTo>
                <a:lnTo>
                  <a:pt x="5104333" y="1898447"/>
                </a:lnTo>
                <a:close/>
                <a:moveTo>
                  <a:pt x="4852264" y="1892579"/>
                </a:moveTo>
                <a:lnTo>
                  <a:pt x="4741241" y="1828495"/>
                </a:lnTo>
                <a:lnTo>
                  <a:pt x="4862170" y="1758696"/>
                </a:lnTo>
                <a:lnTo>
                  <a:pt x="4973193" y="1822780"/>
                </a:lnTo>
                <a:lnTo>
                  <a:pt x="4852264" y="1892579"/>
                </a:lnTo>
                <a:close/>
                <a:moveTo>
                  <a:pt x="4845634" y="1896466"/>
                </a:moveTo>
                <a:lnTo>
                  <a:pt x="4731182" y="1962531"/>
                </a:lnTo>
                <a:lnTo>
                  <a:pt x="4620159" y="1898447"/>
                </a:lnTo>
                <a:lnTo>
                  <a:pt x="4734611" y="1832381"/>
                </a:lnTo>
                <a:lnTo>
                  <a:pt x="4845634" y="1896466"/>
                </a:lnTo>
                <a:close/>
                <a:moveTo>
                  <a:pt x="4613529" y="1894561"/>
                </a:moveTo>
                <a:lnTo>
                  <a:pt x="4489171" y="1822780"/>
                </a:lnTo>
                <a:lnTo>
                  <a:pt x="4603623" y="1756715"/>
                </a:lnTo>
                <a:lnTo>
                  <a:pt x="4727981" y="1828495"/>
                </a:lnTo>
                <a:lnTo>
                  <a:pt x="4613529" y="1894561"/>
                </a:lnTo>
                <a:close/>
                <a:moveTo>
                  <a:pt x="4606824" y="1898447"/>
                </a:moveTo>
                <a:lnTo>
                  <a:pt x="4485894" y="1968246"/>
                </a:lnTo>
                <a:lnTo>
                  <a:pt x="4361536" y="1896466"/>
                </a:lnTo>
                <a:lnTo>
                  <a:pt x="4482465" y="1826666"/>
                </a:lnTo>
                <a:lnTo>
                  <a:pt x="4606824" y="1898447"/>
                </a:lnTo>
                <a:close/>
                <a:moveTo>
                  <a:pt x="4354830" y="1892579"/>
                </a:moveTo>
                <a:lnTo>
                  <a:pt x="4243807" y="1828495"/>
                </a:lnTo>
                <a:lnTo>
                  <a:pt x="4364736" y="1758696"/>
                </a:lnTo>
                <a:lnTo>
                  <a:pt x="4475760" y="1822780"/>
                </a:lnTo>
                <a:lnTo>
                  <a:pt x="4354830" y="1892579"/>
                </a:lnTo>
                <a:close/>
                <a:moveTo>
                  <a:pt x="4348125" y="1896466"/>
                </a:moveTo>
                <a:lnTo>
                  <a:pt x="4233672" y="1962531"/>
                </a:lnTo>
                <a:lnTo>
                  <a:pt x="4122649" y="1898447"/>
                </a:lnTo>
                <a:lnTo>
                  <a:pt x="4237101" y="1832381"/>
                </a:lnTo>
                <a:lnTo>
                  <a:pt x="4348125" y="1896466"/>
                </a:lnTo>
                <a:close/>
                <a:moveTo>
                  <a:pt x="4116019" y="1894561"/>
                </a:moveTo>
                <a:lnTo>
                  <a:pt x="3991661" y="1822780"/>
                </a:lnTo>
                <a:lnTo>
                  <a:pt x="4106113" y="1756715"/>
                </a:lnTo>
                <a:lnTo>
                  <a:pt x="4230472" y="1828495"/>
                </a:lnTo>
                <a:lnTo>
                  <a:pt x="4116019" y="1894561"/>
                </a:lnTo>
                <a:close/>
                <a:moveTo>
                  <a:pt x="4109314" y="1898447"/>
                </a:moveTo>
                <a:lnTo>
                  <a:pt x="3988384" y="1968246"/>
                </a:lnTo>
                <a:lnTo>
                  <a:pt x="3864026" y="1896466"/>
                </a:lnTo>
                <a:lnTo>
                  <a:pt x="3984955" y="1826666"/>
                </a:lnTo>
                <a:lnTo>
                  <a:pt x="4109314" y="1898447"/>
                </a:lnTo>
                <a:close/>
                <a:moveTo>
                  <a:pt x="3857320" y="1892579"/>
                </a:moveTo>
                <a:lnTo>
                  <a:pt x="3746297" y="1828495"/>
                </a:lnTo>
                <a:lnTo>
                  <a:pt x="3867226" y="1758696"/>
                </a:lnTo>
                <a:lnTo>
                  <a:pt x="3978250" y="1822780"/>
                </a:lnTo>
                <a:lnTo>
                  <a:pt x="3857320" y="1892579"/>
                </a:lnTo>
                <a:close/>
                <a:moveTo>
                  <a:pt x="3850691" y="1896466"/>
                </a:moveTo>
                <a:lnTo>
                  <a:pt x="3736239" y="1962531"/>
                </a:lnTo>
                <a:lnTo>
                  <a:pt x="3625215" y="1898447"/>
                </a:lnTo>
                <a:lnTo>
                  <a:pt x="3739667" y="1832381"/>
                </a:lnTo>
                <a:lnTo>
                  <a:pt x="3850691" y="1896466"/>
                </a:lnTo>
                <a:close/>
                <a:moveTo>
                  <a:pt x="3618509" y="1894561"/>
                </a:moveTo>
                <a:lnTo>
                  <a:pt x="3494151" y="1822780"/>
                </a:lnTo>
                <a:lnTo>
                  <a:pt x="3608604" y="1756715"/>
                </a:lnTo>
                <a:lnTo>
                  <a:pt x="3732962" y="1828495"/>
                </a:lnTo>
                <a:lnTo>
                  <a:pt x="3618509" y="1894561"/>
                </a:lnTo>
                <a:close/>
                <a:moveTo>
                  <a:pt x="3611880" y="1898447"/>
                </a:moveTo>
                <a:lnTo>
                  <a:pt x="3490951" y="1968246"/>
                </a:lnTo>
                <a:lnTo>
                  <a:pt x="3366592" y="1896466"/>
                </a:lnTo>
                <a:lnTo>
                  <a:pt x="3487522" y="1826666"/>
                </a:lnTo>
                <a:lnTo>
                  <a:pt x="3611880" y="1898447"/>
                </a:lnTo>
                <a:close/>
                <a:moveTo>
                  <a:pt x="3359887" y="1892579"/>
                </a:moveTo>
                <a:lnTo>
                  <a:pt x="3248863" y="1828495"/>
                </a:lnTo>
                <a:lnTo>
                  <a:pt x="3369793" y="1758696"/>
                </a:lnTo>
                <a:lnTo>
                  <a:pt x="3480816" y="1822780"/>
                </a:lnTo>
                <a:lnTo>
                  <a:pt x="3359887" y="1892579"/>
                </a:lnTo>
                <a:close/>
                <a:moveTo>
                  <a:pt x="3353181" y="1896466"/>
                </a:moveTo>
                <a:lnTo>
                  <a:pt x="3238729" y="1962531"/>
                </a:lnTo>
                <a:lnTo>
                  <a:pt x="3127705" y="1898447"/>
                </a:lnTo>
                <a:lnTo>
                  <a:pt x="3242158" y="1832381"/>
                </a:lnTo>
                <a:lnTo>
                  <a:pt x="3353181" y="1896466"/>
                </a:lnTo>
                <a:close/>
                <a:moveTo>
                  <a:pt x="3121076" y="1894561"/>
                </a:moveTo>
                <a:lnTo>
                  <a:pt x="2996717" y="1822780"/>
                </a:lnTo>
                <a:lnTo>
                  <a:pt x="3111170" y="1756715"/>
                </a:lnTo>
                <a:lnTo>
                  <a:pt x="3235528" y="1828495"/>
                </a:lnTo>
                <a:lnTo>
                  <a:pt x="3121076" y="1894561"/>
                </a:lnTo>
                <a:close/>
                <a:moveTo>
                  <a:pt x="3114370" y="1898447"/>
                </a:moveTo>
                <a:lnTo>
                  <a:pt x="2993441" y="1968246"/>
                </a:lnTo>
                <a:lnTo>
                  <a:pt x="2869082" y="1896466"/>
                </a:lnTo>
                <a:lnTo>
                  <a:pt x="2990012" y="1826666"/>
                </a:lnTo>
                <a:lnTo>
                  <a:pt x="3114370" y="1898447"/>
                </a:lnTo>
                <a:close/>
                <a:moveTo>
                  <a:pt x="2862377" y="1892579"/>
                </a:moveTo>
                <a:lnTo>
                  <a:pt x="2751354" y="1828495"/>
                </a:lnTo>
                <a:lnTo>
                  <a:pt x="2872283" y="1758696"/>
                </a:lnTo>
                <a:lnTo>
                  <a:pt x="2983306" y="1822780"/>
                </a:lnTo>
                <a:lnTo>
                  <a:pt x="2862377" y="1892579"/>
                </a:lnTo>
                <a:close/>
                <a:moveTo>
                  <a:pt x="2855747" y="1896466"/>
                </a:moveTo>
                <a:lnTo>
                  <a:pt x="2741295" y="1962531"/>
                </a:lnTo>
                <a:lnTo>
                  <a:pt x="2630272" y="1898447"/>
                </a:lnTo>
                <a:lnTo>
                  <a:pt x="2744724" y="1832381"/>
                </a:lnTo>
                <a:lnTo>
                  <a:pt x="2855747" y="1896466"/>
                </a:lnTo>
                <a:close/>
                <a:moveTo>
                  <a:pt x="2623566" y="1894561"/>
                </a:moveTo>
                <a:lnTo>
                  <a:pt x="2499208" y="1822780"/>
                </a:lnTo>
                <a:lnTo>
                  <a:pt x="2613660" y="1756715"/>
                </a:lnTo>
                <a:lnTo>
                  <a:pt x="2738019" y="1828495"/>
                </a:lnTo>
                <a:lnTo>
                  <a:pt x="2623566" y="1894561"/>
                </a:lnTo>
                <a:close/>
                <a:moveTo>
                  <a:pt x="2616937" y="1898447"/>
                </a:moveTo>
                <a:lnTo>
                  <a:pt x="2496007" y="1968246"/>
                </a:lnTo>
                <a:lnTo>
                  <a:pt x="2371649" y="1896466"/>
                </a:lnTo>
                <a:lnTo>
                  <a:pt x="2492578" y="1826666"/>
                </a:lnTo>
                <a:lnTo>
                  <a:pt x="2616937" y="1898447"/>
                </a:lnTo>
                <a:close/>
                <a:moveTo>
                  <a:pt x="2364867" y="1892579"/>
                </a:moveTo>
                <a:lnTo>
                  <a:pt x="2253844" y="1828495"/>
                </a:lnTo>
                <a:lnTo>
                  <a:pt x="2374773" y="1758696"/>
                </a:lnTo>
                <a:lnTo>
                  <a:pt x="2485797" y="1822780"/>
                </a:lnTo>
                <a:lnTo>
                  <a:pt x="2364867" y="1892579"/>
                </a:lnTo>
                <a:close/>
                <a:moveTo>
                  <a:pt x="2358238" y="1896466"/>
                </a:moveTo>
                <a:lnTo>
                  <a:pt x="2243785" y="1962531"/>
                </a:lnTo>
                <a:lnTo>
                  <a:pt x="2132762" y="1898447"/>
                </a:lnTo>
                <a:lnTo>
                  <a:pt x="2247214" y="1832381"/>
                </a:lnTo>
                <a:lnTo>
                  <a:pt x="2358238" y="1896466"/>
                </a:lnTo>
                <a:close/>
                <a:moveTo>
                  <a:pt x="2126132" y="1894561"/>
                </a:moveTo>
                <a:lnTo>
                  <a:pt x="2001774" y="1822780"/>
                </a:lnTo>
                <a:lnTo>
                  <a:pt x="2116227" y="1756715"/>
                </a:lnTo>
                <a:lnTo>
                  <a:pt x="2240585" y="1828495"/>
                </a:lnTo>
                <a:lnTo>
                  <a:pt x="2126132" y="1894561"/>
                </a:lnTo>
                <a:close/>
                <a:moveTo>
                  <a:pt x="2119427" y="1898447"/>
                </a:moveTo>
                <a:lnTo>
                  <a:pt x="1998497" y="1968246"/>
                </a:lnTo>
                <a:lnTo>
                  <a:pt x="1874139" y="1896466"/>
                </a:lnTo>
                <a:lnTo>
                  <a:pt x="1995069" y="1826666"/>
                </a:lnTo>
                <a:lnTo>
                  <a:pt x="2119427" y="1898447"/>
                </a:lnTo>
                <a:close/>
                <a:moveTo>
                  <a:pt x="1867434" y="1892579"/>
                </a:moveTo>
                <a:lnTo>
                  <a:pt x="1756410" y="1828495"/>
                </a:lnTo>
                <a:lnTo>
                  <a:pt x="1877339" y="1758696"/>
                </a:lnTo>
                <a:lnTo>
                  <a:pt x="1988363" y="1822780"/>
                </a:lnTo>
                <a:lnTo>
                  <a:pt x="1867434" y="1892579"/>
                </a:lnTo>
                <a:close/>
                <a:moveTo>
                  <a:pt x="1860728" y="1896466"/>
                </a:moveTo>
                <a:lnTo>
                  <a:pt x="1746275" y="1962531"/>
                </a:lnTo>
                <a:lnTo>
                  <a:pt x="1635252" y="1898447"/>
                </a:lnTo>
                <a:lnTo>
                  <a:pt x="1749704" y="1832381"/>
                </a:lnTo>
                <a:lnTo>
                  <a:pt x="1860728" y="1896466"/>
                </a:lnTo>
                <a:close/>
                <a:moveTo>
                  <a:pt x="1628623" y="1894561"/>
                </a:moveTo>
                <a:lnTo>
                  <a:pt x="1504264" y="1822780"/>
                </a:lnTo>
                <a:lnTo>
                  <a:pt x="1618717" y="1756715"/>
                </a:lnTo>
                <a:lnTo>
                  <a:pt x="1743075" y="1828495"/>
                </a:lnTo>
                <a:lnTo>
                  <a:pt x="1628623" y="1894561"/>
                </a:lnTo>
                <a:close/>
                <a:moveTo>
                  <a:pt x="1739646" y="1966417"/>
                </a:moveTo>
                <a:lnTo>
                  <a:pt x="1618717" y="2036216"/>
                </a:lnTo>
                <a:lnTo>
                  <a:pt x="1507693" y="1972132"/>
                </a:lnTo>
                <a:lnTo>
                  <a:pt x="1628623" y="1902333"/>
                </a:lnTo>
                <a:lnTo>
                  <a:pt x="1739646" y="1966417"/>
                </a:lnTo>
                <a:close/>
                <a:moveTo>
                  <a:pt x="1743075" y="2115769"/>
                </a:moveTo>
                <a:lnTo>
                  <a:pt x="1628623" y="2181835"/>
                </a:lnTo>
                <a:lnTo>
                  <a:pt x="1504264" y="2110054"/>
                </a:lnTo>
                <a:lnTo>
                  <a:pt x="1618717" y="2043989"/>
                </a:lnTo>
                <a:lnTo>
                  <a:pt x="1743075" y="2115769"/>
                </a:lnTo>
                <a:close/>
                <a:moveTo>
                  <a:pt x="1739646" y="2253615"/>
                </a:moveTo>
                <a:lnTo>
                  <a:pt x="1618717" y="2323414"/>
                </a:lnTo>
                <a:lnTo>
                  <a:pt x="1507693" y="2259330"/>
                </a:lnTo>
                <a:lnTo>
                  <a:pt x="1628623" y="2189531"/>
                </a:lnTo>
                <a:lnTo>
                  <a:pt x="1739646" y="2253615"/>
                </a:lnTo>
                <a:close/>
                <a:moveTo>
                  <a:pt x="1743075" y="2402967"/>
                </a:moveTo>
                <a:lnTo>
                  <a:pt x="1628623" y="2469032"/>
                </a:lnTo>
                <a:lnTo>
                  <a:pt x="1504264" y="2397252"/>
                </a:lnTo>
                <a:lnTo>
                  <a:pt x="1618717" y="2331187"/>
                </a:lnTo>
                <a:lnTo>
                  <a:pt x="1743075" y="2402967"/>
                </a:lnTo>
                <a:close/>
                <a:moveTo>
                  <a:pt x="1739646" y="2540813"/>
                </a:moveTo>
                <a:lnTo>
                  <a:pt x="1618717" y="2610612"/>
                </a:lnTo>
                <a:lnTo>
                  <a:pt x="1507693" y="2546528"/>
                </a:lnTo>
                <a:lnTo>
                  <a:pt x="1628623" y="2476729"/>
                </a:lnTo>
                <a:lnTo>
                  <a:pt x="1739646" y="2540813"/>
                </a:lnTo>
                <a:close/>
                <a:moveTo>
                  <a:pt x="1743075" y="2690165"/>
                </a:moveTo>
                <a:lnTo>
                  <a:pt x="1628623" y="2756230"/>
                </a:lnTo>
                <a:lnTo>
                  <a:pt x="1504264" y="2684450"/>
                </a:lnTo>
                <a:lnTo>
                  <a:pt x="1618717" y="2618384"/>
                </a:lnTo>
                <a:lnTo>
                  <a:pt x="1743075" y="2690165"/>
                </a:lnTo>
                <a:close/>
                <a:moveTo>
                  <a:pt x="1739646" y="2828087"/>
                </a:moveTo>
                <a:lnTo>
                  <a:pt x="1618717" y="2897886"/>
                </a:lnTo>
                <a:lnTo>
                  <a:pt x="1507693" y="2833802"/>
                </a:lnTo>
                <a:lnTo>
                  <a:pt x="1628623" y="2764003"/>
                </a:lnTo>
                <a:lnTo>
                  <a:pt x="1739646" y="2828087"/>
                </a:lnTo>
                <a:close/>
                <a:moveTo>
                  <a:pt x="1743075" y="2977439"/>
                </a:moveTo>
                <a:lnTo>
                  <a:pt x="1628623" y="3043504"/>
                </a:lnTo>
                <a:lnTo>
                  <a:pt x="1504264" y="2971724"/>
                </a:lnTo>
                <a:lnTo>
                  <a:pt x="1618717" y="2905659"/>
                </a:lnTo>
                <a:lnTo>
                  <a:pt x="1743075" y="2977439"/>
                </a:lnTo>
                <a:close/>
                <a:moveTo>
                  <a:pt x="1739646" y="3115285"/>
                </a:moveTo>
                <a:lnTo>
                  <a:pt x="1618717" y="3185084"/>
                </a:lnTo>
                <a:lnTo>
                  <a:pt x="1507693" y="3121000"/>
                </a:lnTo>
                <a:lnTo>
                  <a:pt x="1628623" y="3051201"/>
                </a:lnTo>
                <a:lnTo>
                  <a:pt x="1739646" y="3115285"/>
                </a:lnTo>
                <a:close/>
                <a:moveTo>
                  <a:pt x="1743075" y="3264637"/>
                </a:moveTo>
                <a:lnTo>
                  <a:pt x="1628623" y="3330702"/>
                </a:lnTo>
                <a:lnTo>
                  <a:pt x="1504264" y="3258922"/>
                </a:lnTo>
                <a:lnTo>
                  <a:pt x="1618717" y="3192856"/>
                </a:lnTo>
                <a:lnTo>
                  <a:pt x="1743075" y="3264637"/>
                </a:lnTo>
                <a:close/>
                <a:moveTo>
                  <a:pt x="1739646" y="3402482"/>
                </a:moveTo>
                <a:lnTo>
                  <a:pt x="1618717" y="3472282"/>
                </a:lnTo>
                <a:lnTo>
                  <a:pt x="1507693" y="3408197"/>
                </a:lnTo>
                <a:lnTo>
                  <a:pt x="1628623" y="3338398"/>
                </a:lnTo>
                <a:lnTo>
                  <a:pt x="1739646" y="3402482"/>
                </a:lnTo>
                <a:close/>
                <a:moveTo>
                  <a:pt x="1743075" y="3551834"/>
                </a:moveTo>
                <a:lnTo>
                  <a:pt x="1628623" y="3617900"/>
                </a:lnTo>
                <a:lnTo>
                  <a:pt x="1504264" y="3546119"/>
                </a:lnTo>
                <a:lnTo>
                  <a:pt x="1618717" y="3480054"/>
                </a:lnTo>
                <a:lnTo>
                  <a:pt x="1743075" y="3551834"/>
                </a:lnTo>
                <a:close/>
                <a:moveTo>
                  <a:pt x="1739646" y="3689757"/>
                </a:moveTo>
                <a:lnTo>
                  <a:pt x="1618717" y="3759556"/>
                </a:lnTo>
                <a:lnTo>
                  <a:pt x="1507693" y="3695472"/>
                </a:lnTo>
                <a:lnTo>
                  <a:pt x="1628623" y="3625672"/>
                </a:lnTo>
                <a:lnTo>
                  <a:pt x="1739646" y="3689757"/>
                </a:lnTo>
                <a:close/>
                <a:moveTo>
                  <a:pt x="1743075" y="3839109"/>
                </a:moveTo>
                <a:lnTo>
                  <a:pt x="1628623" y="3905174"/>
                </a:lnTo>
                <a:lnTo>
                  <a:pt x="1504264" y="3833394"/>
                </a:lnTo>
                <a:lnTo>
                  <a:pt x="1618717" y="3767328"/>
                </a:lnTo>
                <a:lnTo>
                  <a:pt x="1743075" y="3839109"/>
                </a:lnTo>
                <a:close/>
                <a:moveTo>
                  <a:pt x="1739646" y="3976954"/>
                </a:moveTo>
                <a:lnTo>
                  <a:pt x="1618717" y="4046754"/>
                </a:lnTo>
                <a:lnTo>
                  <a:pt x="1507693" y="3982669"/>
                </a:lnTo>
                <a:lnTo>
                  <a:pt x="1628623" y="3912870"/>
                </a:lnTo>
                <a:lnTo>
                  <a:pt x="1739646" y="3976954"/>
                </a:lnTo>
                <a:close/>
                <a:moveTo>
                  <a:pt x="1743075" y="4126306"/>
                </a:moveTo>
                <a:lnTo>
                  <a:pt x="1628623" y="4192372"/>
                </a:lnTo>
                <a:lnTo>
                  <a:pt x="1504264" y="4120591"/>
                </a:lnTo>
                <a:lnTo>
                  <a:pt x="1618717" y="4054526"/>
                </a:lnTo>
                <a:lnTo>
                  <a:pt x="1743075" y="4126306"/>
                </a:lnTo>
                <a:close/>
                <a:moveTo>
                  <a:pt x="1739646" y="4264152"/>
                </a:moveTo>
                <a:lnTo>
                  <a:pt x="1618717" y="4333952"/>
                </a:lnTo>
                <a:lnTo>
                  <a:pt x="1507693" y="4269867"/>
                </a:lnTo>
                <a:lnTo>
                  <a:pt x="1628623" y="4200068"/>
                </a:lnTo>
                <a:lnTo>
                  <a:pt x="1739646" y="4264152"/>
                </a:lnTo>
                <a:close/>
                <a:moveTo>
                  <a:pt x="1743075" y="4413504"/>
                </a:moveTo>
                <a:lnTo>
                  <a:pt x="1628623" y="4479570"/>
                </a:lnTo>
                <a:lnTo>
                  <a:pt x="1504264" y="4407789"/>
                </a:lnTo>
                <a:lnTo>
                  <a:pt x="1618717" y="4341724"/>
                </a:lnTo>
                <a:lnTo>
                  <a:pt x="1743075" y="4413504"/>
                </a:lnTo>
                <a:close/>
                <a:moveTo>
                  <a:pt x="1739646" y="4551426"/>
                </a:moveTo>
                <a:lnTo>
                  <a:pt x="1618717" y="4621226"/>
                </a:lnTo>
                <a:lnTo>
                  <a:pt x="1507693" y="4557141"/>
                </a:lnTo>
                <a:lnTo>
                  <a:pt x="1628623" y="4487342"/>
                </a:lnTo>
                <a:lnTo>
                  <a:pt x="1739646" y="4551426"/>
                </a:lnTo>
                <a:close/>
                <a:moveTo>
                  <a:pt x="1743075" y="4700778"/>
                </a:moveTo>
                <a:lnTo>
                  <a:pt x="1628623" y="4766844"/>
                </a:lnTo>
                <a:lnTo>
                  <a:pt x="1504264" y="4695063"/>
                </a:lnTo>
                <a:lnTo>
                  <a:pt x="1618717" y="4628998"/>
                </a:lnTo>
                <a:lnTo>
                  <a:pt x="1743075" y="4700778"/>
                </a:lnTo>
                <a:close/>
                <a:moveTo>
                  <a:pt x="1739646" y="4838624"/>
                </a:moveTo>
                <a:lnTo>
                  <a:pt x="1618717" y="4908423"/>
                </a:lnTo>
                <a:lnTo>
                  <a:pt x="1507693" y="4844339"/>
                </a:lnTo>
                <a:lnTo>
                  <a:pt x="1628623" y="4774540"/>
                </a:lnTo>
                <a:lnTo>
                  <a:pt x="1739646" y="4838624"/>
                </a:lnTo>
                <a:close/>
                <a:moveTo>
                  <a:pt x="1743075" y="4987976"/>
                </a:moveTo>
                <a:lnTo>
                  <a:pt x="1628623" y="5054042"/>
                </a:lnTo>
                <a:lnTo>
                  <a:pt x="1504264" y="4982261"/>
                </a:lnTo>
                <a:lnTo>
                  <a:pt x="1618717" y="4916196"/>
                </a:lnTo>
                <a:lnTo>
                  <a:pt x="1743075" y="4987976"/>
                </a:lnTo>
                <a:close/>
                <a:moveTo>
                  <a:pt x="1749704" y="4991862"/>
                </a:moveTo>
                <a:lnTo>
                  <a:pt x="1860728" y="5055947"/>
                </a:lnTo>
                <a:lnTo>
                  <a:pt x="1746275" y="5122012"/>
                </a:lnTo>
                <a:lnTo>
                  <a:pt x="1635252" y="5057928"/>
                </a:lnTo>
                <a:lnTo>
                  <a:pt x="1749704" y="4991862"/>
                </a:lnTo>
                <a:close/>
                <a:moveTo>
                  <a:pt x="1756410" y="4987976"/>
                </a:moveTo>
                <a:lnTo>
                  <a:pt x="1877339" y="4918177"/>
                </a:lnTo>
                <a:lnTo>
                  <a:pt x="1988363" y="4982261"/>
                </a:lnTo>
                <a:lnTo>
                  <a:pt x="1867434" y="5052060"/>
                </a:lnTo>
                <a:lnTo>
                  <a:pt x="1756410" y="4987976"/>
                </a:lnTo>
                <a:close/>
                <a:moveTo>
                  <a:pt x="1995069" y="4986071"/>
                </a:moveTo>
                <a:lnTo>
                  <a:pt x="2119427" y="5057852"/>
                </a:lnTo>
                <a:lnTo>
                  <a:pt x="1998497" y="5127651"/>
                </a:lnTo>
                <a:lnTo>
                  <a:pt x="1874139" y="5055870"/>
                </a:lnTo>
                <a:lnTo>
                  <a:pt x="1995069" y="4986071"/>
                </a:lnTo>
                <a:close/>
                <a:moveTo>
                  <a:pt x="2001698" y="4982261"/>
                </a:moveTo>
                <a:lnTo>
                  <a:pt x="2116150" y="4916196"/>
                </a:lnTo>
                <a:lnTo>
                  <a:pt x="2240509" y="4987976"/>
                </a:lnTo>
                <a:lnTo>
                  <a:pt x="2126056" y="5054042"/>
                </a:lnTo>
                <a:lnTo>
                  <a:pt x="2001698" y="4982261"/>
                </a:lnTo>
                <a:close/>
                <a:moveTo>
                  <a:pt x="2247214" y="4991862"/>
                </a:moveTo>
                <a:lnTo>
                  <a:pt x="2358238" y="5055947"/>
                </a:lnTo>
                <a:lnTo>
                  <a:pt x="2243785" y="5122012"/>
                </a:lnTo>
                <a:lnTo>
                  <a:pt x="2132762" y="5057928"/>
                </a:lnTo>
                <a:lnTo>
                  <a:pt x="2247214" y="4991862"/>
                </a:lnTo>
                <a:close/>
                <a:moveTo>
                  <a:pt x="2253920" y="4987976"/>
                </a:moveTo>
                <a:lnTo>
                  <a:pt x="2374849" y="4918177"/>
                </a:lnTo>
                <a:lnTo>
                  <a:pt x="2485873" y="4982261"/>
                </a:lnTo>
                <a:lnTo>
                  <a:pt x="2364943" y="5052060"/>
                </a:lnTo>
                <a:lnTo>
                  <a:pt x="2253920" y="4987976"/>
                </a:lnTo>
                <a:close/>
                <a:moveTo>
                  <a:pt x="2492502" y="4986071"/>
                </a:moveTo>
                <a:lnTo>
                  <a:pt x="2616861" y="5057852"/>
                </a:lnTo>
                <a:lnTo>
                  <a:pt x="2495931" y="5127651"/>
                </a:lnTo>
                <a:lnTo>
                  <a:pt x="2371573" y="5055870"/>
                </a:lnTo>
                <a:lnTo>
                  <a:pt x="2492502" y="4986071"/>
                </a:lnTo>
                <a:close/>
                <a:moveTo>
                  <a:pt x="2499208" y="4982261"/>
                </a:moveTo>
                <a:lnTo>
                  <a:pt x="2613660" y="4916196"/>
                </a:lnTo>
                <a:lnTo>
                  <a:pt x="2738019" y="4987976"/>
                </a:lnTo>
                <a:lnTo>
                  <a:pt x="2623566" y="5054042"/>
                </a:lnTo>
                <a:lnTo>
                  <a:pt x="2499208" y="4982261"/>
                </a:lnTo>
                <a:close/>
                <a:moveTo>
                  <a:pt x="2744724" y="4991862"/>
                </a:moveTo>
                <a:lnTo>
                  <a:pt x="2855747" y="5055947"/>
                </a:lnTo>
                <a:lnTo>
                  <a:pt x="2741295" y="5122012"/>
                </a:lnTo>
                <a:lnTo>
                  <a:pt x="2630272" y="5057928"/>
                </a:lnTo>
                <a:lnTo>
                  <a:pt x="2744724" y="4991862"/>
                </a:lnTo>
                <a:close/>
                <a:moveTo>
                  <a:pt x="2751354" y="4987976"/>
                </a:moveTo>
                <a:lnTo>
                  <a:pt x="2872283" y="4918177"/>
                </a:lnTo>
                <a:lnTo>
                  <a:pt x="2983306" y="4982261"/>
                </a:lnTo>
                <a:lnTo>
                  <a:pt x="2862377" y="5052060"/>
                </a:lnTo>
                <a:lnTo>
                  <a:pt x="2751354" y="4987976"/>
                </a:lnTo>
                <a:close/>
                <a:moveTo>
                  <a:pt x="2990012" y="4986071"/>
                </a:moveTo>
                <a:lnTo>
                  <a:pt x="3114370" y="5057852"/>
                </a:lnTo>
                <a:lnTo>
                  <a:pt x="2993441" y="5127651"/>
                </a:lnTo>
                <a:lnTo>
                  <a:pt x="2869082" y="5055870"/>
                </a:lnTo>
                <a:lnTo>
                  <a:pt x="2990012" y="4986071"/>
                </a:lnTo>
                <a:close/>
                <a:moveTo>
                  <a:pt x="2996717" y="4982261"/>
                </a:moveTo>
                <a:lnTo>
                  <a:pt x="3111170" y="4916196"/>
                </a:lnTo>
                <a:lnTo>
                  <a:pt x="3235528" y="4987976"/>
                </a:lnTo>
                <a:lnTo>
                  <a:pt x="3121076" y="5054042"/>
                </a:lnTo>
                <a:lnTo>
                  <a:pt x="2996717" y="4982261"/>
                </a:lnTo>
                <a:close/>
                <a:moveTo>
                  <a:pt x="3242158" y="4991862"/>
                </a:moveTo>
                <a:lnTo>
                  <a:pt x="3353181" y="5055947"/>
                </a:lnTo>
                <a:lnTo>
                  <a:pt x="3238729" y="5122012"/>
                </a:lnTo>
                <a:lnTo>
                  <a:pt x="3127705" y="5057928"/>
                </a:lnTo>
                <a:lnTo>
                  <a:pt x="3242158" y="4991862"/>
                </a:lnTo>
                <a:close/>
                <a:moveTo>
                  <a:pt x="3248863" y="4987976"/>
                </a:moveTo>
                <a:lnTo>
                  <a:pt x="3369793" y="4918177"/>
                </a:lnTo>
                <a:lnTo>
                  <a:pt x="3480816" y="4982261"/>
                </a:lnTo>
                <a:lnTo>
                  <a:pt x="3359887" y="5052060"/>
                </a:lnTo>
                <a:lnTo>
                  <a:pt x="3248863" y="4987976"/>
                </a:lnTo>
                <a:close/>
                <a:moveTo>
                  <a:pt x="3487522" y="4986071"/>
                </a:moveTo>
                <a:lnTo>
                  <a:pt x="3611880" y="5057852"/>
                </a:lnTo>
                <a:lnTo>
                  <a:pt x="3490951" y="5127651"/>
                </a:lnTo>
                <a:lnTo>
                  <a:pt x="3366592" y="5055870"/>
                </a:lnTo>
                <a:lnTo>
                  <a:pt x="3487522" y="4986071"/>
                </a:lnTo>
                <a:close/>
                <a:moveTo>
                  <a:pt x="3494151" y="4982261"/>
                </a:moveTo>
                <a:lnTo>
                  <a:pt x="3608604" y="4916196"/>
                </a:lnTo>
                <a:lnTo>
                  <a:pt x="3732962" y="4987976"/>
                </a:lnTo>
                <a:lnTo>
                  <a:pt x="3618509" y="5054042"/>
                </a:lnTo>
                <a:lnTo>
                  <a:pt x="3494151" y="4982261"/>
                </a:lnTo>
                <a:close/>
                <a:moveTo>
                  <a:pt x="3739667" y="4991862"/>
                </a:moveTo>
                <a:lnTo>
                  <a:pt x="3850691" y="5055947"/>
                </a:lnTo>
                <a:lnTo>
                  <a:pt x="3736239" y="5122012"/>
                </a:lnTo>
                <a:lnTo>
                  <a:pt x="3625215" y="5057928"/>
                </a:lnTo>
                <a:lnTo>
                  <a:pt x="3739667" y="4991862"/>
                </a:lnTo>
                <a:close/>
                <a:moveTo>
                  <a:pt x="3746373" y="4987976"/>
                </a:moveTo>
                <a:lnTo>
                  <a:pt x="3867302" y="4918177"/>
                </a:lnTo>
                <a:lnTo>
                  <a:pt x="3978326" y="4982261"/>
                </a:lnTo>
                <a:lnTo>
                  <a:pt x="3857397" y="5052060"/>
                </a:lnTo>
                <a:lnTo>
                  <a:pt x="3746373" y="4987976"/>
                </a:lnTo>
                <a:close/>
                <a:moveTo>
                  <a:pt x="3984955" y="4986071"/>
                </a:moveTo>
                <a:lnTo>
                  <a:pt x="4109314" y="5057852"/>
                </a:lnTo>
                <a:lnTo>
                  <a:pt x="3988384" y="5127651"/>
                </a:lnTo>
                <a:lnTo>
                  <a:pt x="3864026" y="5055870"/>
                </a:lnTo>
                <a:lnTo>
                  <a:pt x="3984955" y="4986071"/>
                </a:lnTo>
                <a:close/>
                <a:moveTo>
                  <a:pt x="3991661" y="4982261"/>
                </a:moveTo>
                <a:lnTo>
                  <a:pt x="4106113" y="4916196"/>
                </a:lnTo>
                <a:lnTo>
                  <a:pt x="4230472" y="4987976"/>
                </a:lnTo>
                <a:lnTo>
                  <a:pt x="4116019" y="5054042"/>
                </a:lnTo>
                <a:lnTo>
                  <a:pt x="3991661" y="4982261"/>
                </a:lnTo>
                <a:close/>
                <a:moveTo>
                  <a:pt x="4237101" y="4991862"/>
                </a:moveTo>
                <a:lnTo>
                  <a:pt x="4348125" y="5055947"/>
                </a:lnTo>
                <a:lnTo>
                  <a:pt x="4233672" y="5122012"/>
                </a:lnTo>
                <a:lnTo>
                  <a:pt x="4122649" y="5057928"/>
                </a:lnTo>
                <a:lnTo>
                  <a:pt x="4237101" y="4991862"/>
                </a:lnTo>
                <a:close/>
                <a:moveTo>
                  <a:pt x="4243807" y="4987976"/>
                </a:moveTo>
                <a:lnTo>
                  <a:pt x="4364736" y="4918177"/>
                </a:lnTo>
                <a:lnTo>
                  <a:pt x="4475760" y="4982261"/>
                </a:lnTo>
                <a:lnTo>
                  <a:pt x="4354830" y="5052060"/>
                </a:lnTo>
                <a:lnTo>
                  <a:pt x="4243807" y="4987976"/>
                </a:lnTo>
                <a:close/>
                <a:moveTo>
                  <a:pt x="4482465" y="4986071"/>
                </a:moveTo>
                <a:lnTo>
                  <a:pt x="4606824" y="5057852"/>
                </a:lnTo>
                <a:lnTo>
                  <a:pt x="4485894" y="5127651"/>
                </a:lnTo>
                <a:lnTo>
                  <a:pt x="4361536" y="5055870"/>
                </a:lnTo>
                <a:lnTo>
                  <a:pt x="4482465" y="4986071"/>
                </a:lnTo>
                <a:close/>
                <a:moveTo>
                  <a:pt x="4489171" y="4982261"/>
                </a:moveTo>
                <a:lnTo>
                  <a:pt x="4603623" y="4916196"/>
                </a:lnTo>
                <a:lnTo>
                  <a:pt x="4727981" y="4987976"/>
                </a:lnTo>
                <a:lnTo>
                  <a:pt x="4613529" y="5054042"/>
                </a:lnTo>
                <a:lnTo>
                  <a:pt x="4489171" y="4982261"/>
                </a:lnTo>
                <a:close/>
                <a:moveTo>
                  <a:pt x="4734611" y="4991862"/>
                </a:moveTo>
                <a:lnTo>
                  <a:pt x="4845634" y="5055947"/>
                </a:lnTo>
                <a:lnTo>
                  <a:pt x="4731182" y="5122012"/>
                </a:lnTo>
                <a:lnTo>
                  <a:pt x="4620159" y="5057928"/>
                </a:lnTo>
                <a:lnTo>
                  <a:pt x="4734611" y="4991862"/>
                </a:lnTo>
                <a:close/>
                <a:moveTo>
                  <a:pt x="4741316" y="4987976"/>
                </a:moveTo>
                <a:lnTo>
                  <a:pt x="4862246" y="4918177"/>
                </a:lnTo>
                <a:lnTo>
                  <a:pt x="4973269" y="4982261"/>
                </a:lnTo>
                <a:lnTo>
                  <a:pt x="4852340" y="5052060"/>
                </a:lnTo>
                <a:lnTo>
                  <a:pt x="4741316" y="4987976"/>
                </a:lnTo>
                <a:close/>
                <a:moveTo>
                  <a:pt x="4979899" y="4986071"/>
                </a:moveTo>
                <a:lnTo>
                  <a:pt x="5104257" y="5057852"/>
                </a:lnTo>
                <a:lnTo>
                  <a:pt x="4983328" y="5127651"/>
                </a:lnTo>
                <a:lnTo>
                  <a:pt x="4858969" y="5055870"/>
                </a:lnTo>
                <a:lnTo>
                  <a:pt x="4979899" y="4986071"/>
                </a:lnTo>
                <a:close/>
                <a:moveTo>
                  <a:pt x="4986604" y="4982261"/>
                </a:moveTo>
                <a:lnTo>
                  <a:pt x="5101057" y="4916196"/>
                </a:lnTo>
                <a:lnTo>
                  <a:pt x="5225415" y="4987976"/>
                </a:lnTo>
                <a:lnTo>
                  <a:pt x="5110963" y="5054042"/>
                </a:lnTo>
                <a:lnTo>
                  <a:pt x="4986604" y="4982261"/>
                </a:lnTo>
                <a:close/>
                <a:moveTo>
                  <a:pt x="5232121" y="4991862"/>
                </a:moveTo>
                <a:lnTo>
                  <a:pt x="5343144" y="5055947"/>
                </a:lnTo>
                <a:lnTo>
                  <a:pt x="5228692" y="5122012"/>
                </a:lnTo>
                <a:lnTo>
                  <a:pt x="5117668" y="5057928"/>
                </a:lnTo>
                <a:lnTo>
                  <a:pt x="5232121" y="4991862"/>
                </a:lnTo>
                <a:close/>
                <a:moveTo>
                  <a:pt x="5107686" y="4912309"/>
                </a:moveTo>
                <a:lnTo>
                  <a:pt x="5228616" y="4842510"/>
                </a:lnTo>
                <a:lnTo>
                  <a:pt x="5352974" y="4914291"/>
                </a:lnTo>
                <a:lnTo>
                  <a:pt x="5232045" y="4984090"/>
                </a:lnTo>
                <a:lnTo>
                  <a:pt x="5107686" y="4912309"/>
                </a:lnTo>
                <a:close/>
                <a:moveTo>
                  <a:pt x="5117668" y="4770654"/>
                </a:moveTo>
                <a:lnTo>
                  <a:pt x="5232121" y="4704588"/>
                </a:lnTo>
                <a:lnTo>
                  <a:pt x="5343144" y="4768672"/>
                </a:lnTo>
                <a:lnTo>
                  <a:pt x="5228692" y="4834738"/>
                </a:lnTo>
                <a:lnTo>
                  <a:pt x="5117668" y="4770654"/>
                </a:lnTo>
                <a:close/>
                <a:moveTo>
                  <a:pt x="5107686" y="4625111"/>
                </a:moveTo>
                <a:lnTo>
                  <a:pt x="5228616" y="4555312"/>
                </a:lnTo>
                <a:lnTo>
                  <a:pt x="5352974" y="4627093"/>
                </a:lnTo>
                <a:lnTo>
                  <a:pt x="5232045" y="4696892"/>
                </a:lnTo>
                <a:lnTo>
                  <a:pt x="5107686" y="4625111"/>
                </a:lnTo>
                <a:close/>
                <a:moveTo>
                  <a:pt x="5117668" y="4483456"/>
                </a:moveTo>
                <a:lnTo>
                  <a:pt x="5232121" y="4417391"/>
                </a:lnTo>
                <a:lnTo>
                  <a:pt x="5343144" y="4481475"/>
                </a:lnTo>
                <a:lnTo>
                  <a:pt x="5228692" y="4547540"/>
                </a:lnTo>
                <a:lnTo>
                  <a:pt x="5117668" y="4483456"/>
                </a:lnTo>
                <a:close/>
                <a:moveTo>
                  <a:pt x="5107686" y="4337838"/>
                </a:moveTo>
                <a:lnTo>
                  <a:pt x="5228616" y="4268038"/>
                </a:lnTo>
                <a:lnTo>
                  <a:pt x="5352974" y="4339819"/>
                </a:lnTo>
                <a:lnTo>
                  <a:pt x="5232045" y="4409618"/>
                </a:lnTo>
                <a:lnTo>
                  <a:pt x="5107686" y="4337838"/>
                </a:lnTo>
                <a:close/>
                <a:moveTo>
                  <a:pt x="5117668" y="4196258"/>
                </a:moveTo>
                <a:lnTo>
                  <a:pt x="5232121" y="4130193"/>
                </a:lnTo>
                <a:lnTo>
                  <a:pt x="5343144" y="4194277"/>
                </a:lnTo>
                <a:lnTo>
                  <a:pt x="5228692" y="4260342"/>
                </a:lnTo>
                <a:lnTo>
                  <a:pt x="5117668" y="4196258"/>
                </a:lnTo>
                <a:close/>
                <a:moveTo>
                  <a:pt x="5107686" y="4050640"/>
                </a:moveTo>
                <a:lnTo>
                  <a:pt x="5228616" y="3980840"/>
                </a:lnTo>
                <a:lnTo>
                  <a:pt x="5352974" y="4052621"/>
                </a:lnTo>
                <a:lnTo>
                  <a:pt x="5232045" y="4122420"/>
                </a:lnTo>
                <a:lnTo>
                  <a:pt x="5107686" y="4050640"/>
                </a:lnTo>
                <a:close/>
                <a:moveTo>
                  <a:pt x="5117668" y="3908984"/>
                </a:moveTo>
                <a:lnTo>
                  <a:pt x="5232121" y="3842919"/>
                </a:lnTo>
                <a:lnTo>
                  <a:pt x="5343144" y="3907003"/>
                </a:lnTo>
                <a:lnTo>
                  <a:pt x="5228692" y="3973068"/>
                </a:lnTo>
                <a:lnTo>
                  <a:pt x="5117668" y="3908984"/>
                </a:lnTo>
                <a:close/>
                <a:moveTo>
                  <a:pt x="5107686" y="3763442"/>
                </a:moveTo>
                <a:lnTo>
                  <a:pt x="5228616" y="3693643"/>
                </a:lnTo>
                <a:lnTo>
                  <a:pt x="5352974" y="3765423"/>
                </a:lnTo>
                <a:lnTo>
                  <a:pt x="5232045" y="3835222"/>
                </a:lnTo>
                <a:lnTo>
                  <a:pt x="5107686" y="3763442"/>
                </a:lnTo>
                <a:close/>
                <a:moveTo>
                  <a:pt x="5117668" y="3621786"/>
                </a:moveTo>
                <a:lnTo>
                  <a:pt x="5232121" y="3555721"/>
                </a:lnTo>
                <a:lnTo>
                  <a:pt x="5343144" y="3619805"/>
                </a:lnTo>
                <a:lnTo>
                  <a:pt x="5228692" y="3685870"/>
                </a:lnTo>
                <a:lnTo>
                  <a:pt x="5117668" y="3621786"/>
                </a:lnTo>
                <a:close/>
                <a:moveTo>
                  <a:pt x="5107686" y="3476168"/>
                </a:moveTo>
                <a:lnTo>
                  <a:pt x="5228616" y="3406369"/>
                </a:lnTo>
                <a:lnTo>
                  <a:pt x="5352974" y="3478149"/>
                </a:lnTo>
                <a:lnTo>
                  <a:pt x="5232045" y="3547948"/>
                </a:lnTo>
                <a:lnTo>
                  <a:pt x="5107686" y="3476168"/>
                </a:lnTo>
                <a:close/>
                <a:moveTo>
                  <a:pt x="5117668" y="3334588"/>
                </a:moveTo>
                <a:lnTo>
                  <a:pt x="5232121" y="3268523"/>
                </a:lnTo>
                <a:lnTo>
                  <a:pt x="5343144" y="3332607"/>
                </a:lnTo>
                <a:lnTo>
                  <a:pt x="5228692" y="3398672"/>
                </a:lnTo>
                <a:lnTo>
                  <a:pt x="5117668" y="3334588"/>
                </a:lnTo>
                <a:close/>
                <a:moveTo>
                  <a:pt x="5107686" y="3188970"/>
                </a:moveTo>
                <a:lnTo>
                  <a:pt x="5228616" y="3119171"/>
                </a:lnTo>
                <a:lnTo>
                  <a:pt x="5352974" y="3190951"/>
                </a:lnTo>
                <a:lnTo>
                  <a:pt x="5232045" y="3260751"/>
                </a:lnTo>
                <a:lnTo>
                  <a:pt x="5107686" y="3188970"/>
                </a:lnTo>
                <a:close/>
                <a:moveTo>
                  <a:pt x="5117668" y="3047314"/>
                </a:moveTo>
                <a:lnTo>
                  <a:pt x="5232121" y="2981249"/>
                </a:lnTo>
                <a:lnTo>
                  <a:pt x="5343144" y="3045333"/>
                </a:lnTo>
                <a:lnTo>
                  <a:pt x="5228692" y="3111399"/>
                </a:lnTo>
                <a:lnTo>
                  <a:pt x="5117668" y="3047314"/>
                </a:lnTo>
                <a:close/>
                <a:moveTo>
                  <a:pt x="5107686" y="2901772"/>
                </a:moveTo>
                <a:lnTo>
                  <a:pt x="5228616" y="2831973"/>
                </a:lnTo>
                <a:lnTo>
                  <a:pt x="5352974" y="2903754"/>
                </a:lnTo>
                <a:lnTo>
                  <a:pt x="5232045" y="2973553"/>
                </a:lnTo>
                <a:lnTo>
                  <a:pt x="5107686" y="2901772"/>
                </a:lnTo>
                <a:close/>
                <a:moveTo>
                  <a:pt x="5117668" y="2760117"/>
                </a:moveTo>
                <a:lnTo>
                  <a:pt x="5232121" y="2694051"/>
                </a:lnTo>
                <a:lnTo>
                  <a:pt x="5343144" y="2758135"/>
                </a:lnTo>
                <a:lnTo>
                  <a:pt x="5228692" y="2824201"/>
                </a:lnTo>
                <a:lnTo>
                  <a:pt x="5117668" y="2760117"/>
                </a:lnTo>
                <a:close/>
                <a:moveTo>
                  <a:pt x="5107686" y="2614498"/>
                </a:moveTo>
                <a:lnTo>
                  <a:pt x="5228616" y="2544699"/>
                </a:lnTo>
                <a:lnTo>
                  <a:pt x="5352974" y="2616479"/>
                </a:lnTo>
                <a:lnTo>
                  <a:pt x="5232045" y="2686279"/>
                </a:lnTo>
                <a:lnTo>
                  <a:pt x="5107686" y="2614498"/>
                </a:lnTo>
                <a:close/>
                <a:moveTo>
                  <a:pt x="5117668" y="2472919"/>
                </a:moveTo>
                <a:lnTo>
                  <a:pt x="5232121" y="2406853"/>
                </a:lnTo>
                <a:lnTo>
                  <a:pt x="5343144" y="2470937"/>
                </a:lnTo>
                <a:lnTo>
                  <a:pt x="5228692" y="2537003"/>
                </a:lnTo>
                <a:lnTo>
                  <a:pt x="5117668" y="2472919"/>
                </a:lnTo>
                <a:close/>
                <a:moveTo>
                  <a:pt x="5107686" y="2327301"/>
                </a:moveTo>
                <a:lnTo>
                  <a:pt x="5228616" y="2257501"/>
                </a:lnTo>
                <a:lnTo>
                  <a:pt x="5352974" y="2329282"/>
                </a:lnTo>
                <a:lnTo>
                  <a:pt x="5232045" y="2399081"/>
                </a:lnTo>
                <a:lnTo>
                  <a:pt x="5107686" y="2327301"/>
                </a:lnTo>
                <a:close/>
                <a:moveTo>
                  <a:pt x="5117668" y="2185645"/>
                </a:moveTo>
                <a:lnTo>
                  <a:pt x="5232121" y="2119579"/>
                </a:lnTo>
                <a:lnTo>
                  <a:pt x="5343144" y="2183664"/>
                </a:lnTo>
                <a:lnTo>
                  <a:pt x="5228692" y="2249729"/>
                </a:lnTo>
                <a:lnTo>
                  <a:pt x="5117668" y="2185645"/>
                </a:lnTo>
                <a:close/>
                <a:moveTo>
                  <a:pt x="5107686" y="2040103"/>
                </a:moveTo>
                <a:lnTo>
                  <a:pt x="5228616" y="1970304"/>
                </a:lnTo>
                <a:lnTo>
                  <a:pt x="5352974" y="2042084"/>
                </a:lnTo>
                <a:lnTo>
                  <a:pt x="5232045" y="2111883"/>
                </a:lnTo>
                <a:lnTo>
                  <a:pt x="5107686" y="2040103"/>
                </a:lnTo>
                <a:close/>
                <a:moveTo>
                  <a:pt x="5117668" y="1898447"/>
                </a:moveTo>
                <a:lnTo>
                  <a:pt x="5232121" y="1832381"/>
                </a:lnTo>
                <a:lnTo>
                  <a:pt x="5343144" y="1896466"/>
                </a:lnTo>
                <a:lnTo>
                  <a:pt x="5228692" y="1962531"/>
                </a:lnTo>
                <a:lnTo>
                  <a:pt x="5117668" y="1898447"/>
                </a:lnTo>
                <a:close/>
                <a:moveTo>
                  <a:pt x="5107686" y="1752829"/>
                </a:moveTo>
                <a:lnTo>
                  <a:pt x="5228616" y="1683029"/>
                </a:lnTo>
                <a:lnTo>
                  <a:pt x="5352974" y="1754810"/>
                </a:lnTo>
                <a:lnTo>
                  <a:pt x="5232045" y="1824609"/>
                </a:lnTo>
                <a:lnTo>
                  <a:pt x="5107686" y="1752829"/>
                </a:lnTo>
                <a:close/>
                <a:moveTo>
                  <a:pt x="5101057" y="1749019"/>
                </a:moveTo>
                <a:lnTo>
                  <a:pt x="4990033" y="1684934"/>
                </a:lnTo>
                <a:lnTo>
                  <a:pt x="5110963" y="1615135"/>
                </a:lnTo>
                <a:lnTo>
                  <a:pt x="5221986" y="1679219"/>
                </a:lnTo>
                <a:lnTo>
                  <a:pt x="5101057" y="1749019"/>
                </a:lnTo>
                <a:close/>
                <a:moveTo>
                  <a:pt x="5094351" y="1752829"/>
                </a:moveTo>
                <a:lnTo>
                  <a:pt x="4979899" y="1818894"/>
                </a:lnTo>
                <a:lnTo>
                  <a:pt x="4868876" y="1754810"/>
                </a:lnTo>
                <a:lnTo>
                  <a:pt x="4983328" y="1688744"/>
                </a:lnTo>
                <a:lnTo>
                  <a:pt x="5094351" y="1752829"/>
                </a:lnTo>
                <a:close/>
                <a:moveTo>
                  <a:pt x="4862246" y="1751000"/>
                </a:moveTo>
                <a:lnTo>
                  <a:pt x="4737888" y="1679219"/>
                </a:lnTo>
                <a:lnTo>
                  <a:pt x="4852340" y="1613154"/>
                </a:lnTo>
                <a:lnTo>
                  <a:pt x="4976698" y="1684934"/>
                </a:lnTo>
                <a:lnTo>
                  <a:pt x="4862246" y="1751000"/>
                </a:lnTo>
                <a:close/>
                <a:moveTo>
                  <a:pt x="4855541" y="1754810"/>
                </a:moveTo>
                <a:lnTo>
                  <a:pt x="4734611" y="1824609"/>
                </a:lnTo>
                <a:lnTo>
                  <a:pt x="4610253" y="1752829"/>
                </a:lnTo>
                <a:lnTo>
                  <a:pt x="4731182" y="1683029"/>
                </a:lnTo>
                <a:lnTo>
                  <a:pt x="4855541" y="1754810"/>
                </a:lnTo>
                <a:close/>
                <a:moveTo>
                  <a:pt x="4603547" y="1749019"/>
                </a:moveTo>
                <a:lnTo>
                  <a:pt x="4492524" y="1684934"/>
                </a:lnTo>
                <a:lnTo>
                  <a:pt x="4613453" y="1615135"/>
                </a:lnTo>
                <a:lnTo>
                  <a:pt x="4724477" y="1679219"/>
                </a:lnTo>
                <a:lnTo>
                  <a:pt x="4603547" y="1749019"/>
                </a:lnTo>
                <a:close/>
                <a:moveTo>
                  <a:pt x="4596842" y="1752829"/>
                </a:moveTo>
                <a:lnTo>
                  <a:pt x="4482389" y="1818894"/>
                </a:lnTo>
                <a:lnTo>
                  <a:pt x="4371366" y="1754810"/>
                </a:lnTo>
                <a:lnTo>
                  <a:pt x="4485818" y="1688744"/>
                </a:lnTo>
                <a:lnTo>
                  <a:pt x="4596842" y="1752829"/>
                </a:lnTo>
                <a:close/>
                <a:moveTo>
                  <a:pt x="4364736" y="1751000"/>
                </a:moveTo>
                <a:lnTo>
                  <a:pt x="4240378" y="1679219"/>
                </a:lnTo>
                <a:lnTo>
                  <a:pt x="4354830" y="1613154"/>
                </a:lnTo>
                <a:lnTo>
                  <a:pt x="4479189" y="1684934"/>
                </a:lnTo>
                <a:lnTo>
                  <a:pt x="4364736" y="1751000"/>
                </a:lnTo>
                <a:close/>
                <a:moveTo>
                  <a:pt x="4358107" y="1754810"/>
                </a:moveTo>
                <a:lnTo>
                  <a:pt x="4237177" y="1824609"/>
                </a:lnTo>
                <a:lnTo>
                  <a:pt x="4112819" y="1752829"/>
                </a:lnTo>
                <a:lnTo>
                  <a:pt x="4233748" y="1683029"/>
                </a:lnTo>
                <a:lnTo>
                  <a:pt x="4358107" y="1754810"/>
                </a:lnTo>
                <a:close/>
                <a:moveTo>
                  <a:pt x="4106113" y="1749019"/>
                </a:moveTo>
                <a:lnTo>
                  <a:pt x="3995090" y="1684934"/>
                </a:lnTo>
                <a:lnTo>
                  <a:pt x="4116019" y="1615135"/>
                </a:lnTo>
                <a:lnTo>
                  <a:pt x="4227043" y="1679219"/>
                </a:lnTo>
                <a:lnTo>
                  <a:pt x="4106113" y="1749019"/>
                </a:lnTo>
                <a:close/>
                <a:moveTo>
                  <a:pt x="4099408" y="1752829"/>
                </a:moveTo>
                <a:lnTo>
                  <a:pt x="3984955" y="1818894"/>
                </a:lnTo>
                <a:lnTo>
                  <a:pt x="3873932" y="1754810"/>
                </a:lnTo>
                <a:lnTo>
                  <a:pt x="3988384" y="1688744"/>
                </a:lnTo>
                <a:lnTo>
                  <a:pt x="4099408" y="1752829"/>
                </a:lnTo>
                <a:close/>
                <a:moveTo>
                  <a:pt x="3867302" y="1751000"/>
                </a:moveTo>
                <a:lnTo>
                  <a:pt x="3742944" y="1679219"/>
                </a:lnTo>
                <a:lnTo>
                  <a:pt x="3857397" y="1613154"/>
                </a:lnTo>
                <a:lnTo>
                  <a:pt x="3981755" y="1684934"/>
                </a:lnTo>
                <a:lnTo>
                  <a:pt x="3867302" y="1751000"/>
                </a:lnTo>
                <a:close/>
                <a:moveTo>
                  <a:pt x="3860597" y="1754810"/>
                </a:moveTo>
                <a:lnTo>
                  <a:pt x="3739667" y="1824609"/>
                </a:lnTo>
                <a:lnTo>
                  <a:pt x="3615309" y="1752829"/>
                </a:lnTo>
                <a:lnTo>
                  <a:pt x="3736239" y="1683029"/>
                </a:lnTo>
                <a:lnTo>
                  <a:pt x="3860597" y="1754810"/>
                </a:lnTo>
                <a:close/>
                <a:moveTo>
                  <a:pt x="3608604" y="1749019"/>
                </a:moveTo>
                <a:lnTo>
                  <a:pt x="3497580" y="1684934"/>
                </a:lnTo>
                <a:lnTo>
                  <a:pt x="3618509" y="1615135"/>
                </a:lnTo>
                <a:lnTo>
                  <a:pt x="3729533" y="1679219"/>
                </a:lnTo>
                <a:lnTo>
                  <a:pt x="3608604" y="1749019"/>
                </a:lnTo>
                <a:close/>
                <a:moveTo>
                  <a:pt x="3601898" y="1752829"/>
                </a:moveTo>
                <a:lnTo>
                  <a:pt x="3487446" y="1818894"/>
                </a:lnTo>
                <a:lnTo>
                  <a:pt x="3376422" y="1754810"/>
                </a:lnTo>
                <a:lnTo>
                  <a:pt x="3490874" y="1688744"/>
                </a:lnTo>
                <a:lnTo>
                  <a:pt x="3601898" y="1752829"/>
                </a:lnTo>
                <a:close/>
                <a:moveTo>
                  <a:pt x="3369793" y="1751000"/>
                </a:moveTo>
                <a:lnTo>
                  <a:pt x="3245434" y="1679219"/>
                </a:lnTo>
                <a:lnTo>
                  <a:pt x="3359887" y="1613154"/>
                </a:lnTo>
                <a:lnTo>
                  <a:pt x="3484245" y="1684934"/>
                </a:lnTo>
                <a:lnTo>
                  <a:pt x="3369793" y="1751000"/>
                </a:lnTo>
                <a:close/>
                <a:moveTo>
                  <a:pt x="3363087" y="1754810"/>
                </a:moveTo>
                <a:lnTo>
                  <a:pt x="3242158" y="1824609"/>
                </a:lnTo>
                <a:lnTo>
                  <a:pt x="3117799" y="1752829"/>
                </a:lnTo>
                <a:lnTo>
                  <a:pt x="3238729" y="1683029"/>
                </a:lnTo>
                <a:lnTo>
                  <a:pt x="3363087" y="1754810"/>
                </a:lnTo>
                <a:close/>
                <a:moveTo>
                  <a:pt x="3111094" y="1749019"/>
                </a:moveTo>
                <a:lnTo>
                  <a:pt x="3000070" y="1684934"/>
                </a:lnTo>
                <a:lnTo>
                  <a:pt x="3121000" y="1615135"/>
                </a:lnTo>
                <a:lnTo>
                  <a:pt x="3232023" y="1679219"/>
                </a:lnTo>
                <a:lnTo>
                  <a:pt x="3111094" y="1749019"/>
                </a:lnTo>
                <a:close/>
                <a:moveTo>
                  <a:pt x="3104464" y="1752829"/>
                </a:moveTo>
                <a:lnTo>
                  <a:pt x="2990012" y="1818894"/>
                </a:lnTo>
                <a:lnTo>
                  <a:pt x="2878989" y="1754810"/>
                </a:lnTo>
                <a:lnTo>
                  <a:pt x="2993441" y="1688744"/>
                </a:lnTo>
                <a:lnTo>
                  <a:pt x="3104464" y="1752829"/>
                </a:lnTo>
                <a:close/>
                <a:moveTo>
                  <a:pt x="2872359" y="1751000"/>
                </a:moveTo>
                <a:lnTo>
                  <a:pt x="2748001" y="1679219"/>
                </a:lnTo>
                <a:lnTo>
                  <a:pt x="2862453" y="1613154"/>
                </a:lnTo>
                <a:lnTo>
                  <a:pt x="2986812" y="1684934"/>
                </a:lnTo>
                <a:lnTo>
                  <a:pt x="2872359" y="1751000"/>
                </a:lnTo>
                <a:close/>
                <a:moveTo>
                  <a:pt x="2865654" y="1754810"/>
                </a:moveTo>
                <a:lnTo>
                  <a:pt x="2744724" y="1824609"/>
                </a:lnTo>
                <a:lnTo>
                  <a:pt x="2620366" y="1752829"/>
                </a:lnTo>
                <a:lnTo>
                  <a:pt x="2741295" y="1683029"/>
                </a:lnTo>
                <a:lnTo>
                  <a:pt x="2865654" y="1754810"/>
                </a:lnTo>
                <a:close/>
                <a:moveTo>
                  <a:pt x="2613660" y="1749019"/>
                </a:moveTo>
                <a:lnTo>
                  <a:pt x="2502637" y="1684934"/>
                </a:lnTo>
                <a:lnTo>
                  <a:pt x="2623566" y="1615135"/>
                </a:lnTo>
                <a:lnTo>
                  <a:pt x="2734589" y="1679219"/>
                </a:lnTo>
                <a:lnTo>
                  <a:pt x="2613660" y="1749019"/>
                </a:lnTo>
                <a:close/>
                <a:moveTo>
                  <a:pt x="2606954" y="1752829"/>
                </a:moveTo>
                <a:lnTo>
                  <a:pt x="2492502" y="1818894"/>
                </a:lnTo>
                <a:lnTo>
                  <a:pt x="2381479" y="1754810"/>
                </a:lnTo>
                <a:lnTo>
                  <a:pt x="2495931" y="1688744"/>
                </a:lnTo>
                <a:lnTo>
                  <a:pt x="2606954" y="1752829"/>
                </a:lnTo>
                <a:close/>
                <a:moveTo>
                  <a:pt x="2374849" y="1751000"/>
                </a:moveTo>
                <a:lnTo>
                  <a:pt x="2250491" y="1679219"/>
                </a:lnTo>
                <a:lnTo>
                  <a:pt x="2364943" y="1613154"/>
                </a:lnTo>
                <a:lnTo>
                  <a:pt x="2489302" y="1684934"/>
                </a:lnTo>
                <a:lnTo>
                  <a:pt x="2374849" y="1751000"/>
                </a:lnTo>
                <a:close/>
                <a:moveTo>
                  <a:pt x="2368144" y="1754810"/>
                </a:moveTo>
                <a:lnTo>
                  <a:pt x="2247214" y="1824609"/>
                </a:lnTo>
                <a:lnTo>
                  <a:pt x="2122856" y="1752829"/>
                </a:lnTo>
                <a:lnTo>
                  <a:pt x="2243785" y="1683029"/>
                </a:lnTo>
                <a:lnTo>
                  <a:pt x="2368144" y="1754810"/>
                </a:lnTo>
                <a:close/>
                <a:moveTo>
                  <a:pt x="2116150" y="1749019"/>
                </a:moveTo>
                <a:lnTo>
                  <a:pt x="2005127" y="1684934"/>
                </a:lnTo>
                <a:lnTo>
                  <a:pt x="2126056" y="1615135"/>
                </a:lnTo>
                <a:lnTo>
                  <a:pt x="2237080" y="1679219"/>
                </a:lnTo>
                <a:lnTo>
                  <a:pt x="2116150" y="1749019"/>
                </a:lnTo>
                <a:close/>
                <a:moveTo>
                  <a:pt x="2109521" y="1752829"/>
                </a:moveTo>
                <a:lnTo>
                  <a:pt x="1995069" y="1818894"/>
                </a:lnTo>
                <a:lnTo>
                  <a:pt x="1884045" y="1754810"/>
                </a:lnTo>
                <a:lnTo>
                  <a:pt x="1998497" y="1688744"/>
                </a:lnTo>
                <a:lnTo>
                  <a:pt x="2109521" y="1752829"/>
                </a:lnTo>
                <a:close/>
                <a:moveTo>
                  <a:pt x="1877339" y="1751000"/>
                </a:moveTo>
                <a:lnTo>
                  <a:pt x="1752981" y="1679219"/>
                </a:lnTo>
                <a:lnTo>
                  <a:pt x="1867434" y="1613154"/>
                </a:lnTo>
                <a:lnTo>
                  <a:pt x="1991792" y="1684934"/>
                </a:lnTo>
                <a:lnTo>
                  <a:pt x="1877339" y="1751000"/>
                </a:lnTo>
                <a:close/>
                <a:moveTo>
                  <a:pt x="1870710" y="1754810"/>
                </a:moveTo>
                <a:lnTo>
                  <a:pt x="1749781" y="1824609"/>
                </a:lnTo>
                <a:lnTo>
                  <a:pt x="1625422" y="1752829"/>
                </a:lnTo>
                <a:lnTo>
                  <a:pt x="1746352" y="1683029"/>
                </a:lnTo>
                <a:lnTo>
                  <a:pt x="1870710" y="1754810"/>
                </a:lnTo>
                <a:close/>
                <a:moveTo>
                  <a:pt x="1618717" y="1749019"/>
                </a:moveTo>
                <a:lnTo>
                  <a:pt x="1507693" y="1684934"/>
                </a:lnTo>
                <a:lnTo>
                  <a:pt x="1628623" y="1615135"/>
                </a:lnTo>
                <a:lnTo>
                  <a:pt x="1739646" y="1679219"/>
                </a:lnTo>
                <a:lnTo>
                  <a:pt x="1618717" y="1749019"/>
                </a:lnTo>
                <a:close/>
                <a:moveTo>
                  <a:pt x="1612011" y="1752829"/>
                </a:moveTo>
                <a:lnTo>
                  <a:pt x="1497559" y="1818894"/>
                </a:lnTo>
                <a:lnTo>
                  <a:pt x="1386535" y="1754810"/>
                </a:lnTo>
                <a:lnTo>
                  <a:pt x="1500988" y="1688744"/>
                </a:lnTo>
                <a:lnTo>
                  <a:pt x="1612011" y="1752829"/>
                </a:lnTo>
                <a:close/>
                <a:moveTo>
                  <a:pt x="1621917" y="1898447"/>
                </a:moveTo>
                <a:lnTo>
                  <a:pt x="1500988" y="1968246"/>
                </a:lnTo>
                <a:lnTo>
                  <a:pt x="1376629" y="1896466"/>
                </a:lnTo>
                <a:lnTo>
                  <a:pt x="1497559" y="1826666"/>
                </a:lnTo>
                <a:lnTo>
                  <a:pt x="1621917" y="1898447"/>
                </a:lnTo>
                <a:close/>
                <a:moveTo>
                  <a:pt x="1612011" y="2040103"/>
                </a:moveTo>
                <a:lnTo>
                  <a:pt x="1497559" y="2106168"/>
                </a:lnTo>
                <a:lnTo>
                  <a:pt x="1386535" y="2042084"/>
                </a:lnTo>
                <a:lnTo>
                  <a:pt x="1500988" y="1976019"/>
                </a:lnTo>
                <a:lnTo>
                  <a:pt x="1612011" y="2040103"/>
                </a:lnTo>
                <a:close/>
                <a:moveTo>
                  <a:pt x="1621917" y="2185645"/>
                </a:moveTo>
                <a:lnTo>
                  <a:pt x="1500988" y="2255444"/>
                </a:lnTo>
                <a:lnTo>
                  <a:pt x="1376629" y="2183664"/>
                </a:lnTo>
                <a:lnTo>
                  <a:pt x="1497559" y="2113864"/>
                </a:lnTo>
                <a:lnTo>
                  <a:pt x="1621917" y="2185645"/>
                </a:lnTo>
                <a:close/>
                <a:moveTo>
                  <a:pt x="1612011" y="2327301"/>
                </a:moveTo>
                <a:lnTo>
                  <a:pt x="1497559" y="2393366"/>
                </a:lnTo>
                <a:lnTo>
                  <a:pt x="1386535" y="2329282"/>
                </a:lnTo>
                <a:lnTo>
                  <a:pt x="1500988" y="2263216"/>
                </a:lnTo>
                <a:lnTo>
                  <a:pt x="1612011" y="2327301"/>
                </a:lnTo>
                <a:close/>
                <a:moveTo>
                  <a:pt x="1621917" y="2472919"/>
                </a:moveTo>
                <a:lnTo>
                  <a:pt x="1500988" y="2542718"/>
                </a:lnTo>
                <a:lnTo>
                  <a:pt x="1376629" y="2470937"/>
                </a:lnTo>
                <a:lnTo>
                  <a:pt x="1497559" y="2401138"/>
                </a:lnTo>
                <a:lnTo>
                  <a:pt x="1621917" y="2472919"/>
                </a:lnTo>
                <a:close/>
                <a:moveTo>
                  <a:pt x="1612011" y="2614498"/>
                </a:moveTo>
                <a:lnTo>
                  <a:pt x="1497559" y="2680564"/>
                </a:lnTo>
                <a:lnTo>
                  <a:pt x="1386535" y="2616479"/>
                </a:lnTo>
                <a:lnTo>
                  <a:pt x="1500988" y="2550414"/>
                </a:lnTo>
                <a:lnTo>
                  <a:pt x="1612011" y="2614498"/>
                </a:lnTo>
                <a:close/>
                <a:moveTo>
                  <a:pt x="1621917" y="2760117"/>
                </a:moveTo>
                <a:lnTo>
                  <a:pt x="1500988" y="2829916"/>
                </a:lnTo>
                <a:lnTo>
                  <a:pt x="1376629" y="2758135"/>
                </a:lnTo>
                <a:lnTo>
                  <a:pt x="1497559" y="2688336"/>
                </a:lnTo>
                <a:lnTo>
                  <a:pt x="1621917" y="2760117"/>
                </a:lnTo>
                <a:close/>
                <a:moveTo>
                  <a:pt x="1612011" y="2901772"/>
                </a:moveTo>
                <a:lnTo>
                  <a:pt x="1497559" y="2967838"/>
                </a:lnTo>
                <a:lnTo>
                  <a:pt x="1386535" y="2903754"/>
                </a:lnTo>
                <a:lnTo>
                  <a:pt x="1500988" y="2837688"/>
                </a:lnTo>
                <a:lnTo>
                  <a:pt x="1612011" y="2901772"/>
                </a:lnTo>
                <a:close/>
                <a:moveTo>
                  <a:pt x="1621917" y="3047314"/>
                </a:moveTo>
                <a:lnTo>
                  <a:pt x="1500988" y="3117114"/>
                </a:lnTo>
                <a:lnTo>
                  <a:pt x="1376629" y="3045257"/>
                </a:lnTo>
                <a:lnTo>
                  <a:pt x="1497559" y="2975458"/>
                </a:lnTo>
                <a:lnTo>
                  <a:pt x="1621917" y="3047314"/>
                </a:lnTo>
                <a:close/>
                <a:moveTo>
                  <a:pt x="1612011" y="3188970"/>
                </a:moveTo>
                <a:lnTo>
                  <a:pt x="1497559" y="3255036"/>
                </a:lnTo>
                <a:lnTo>
                  <a:pt x="1386535" y="3190951"/>
                </a:lnTo>
                <a:lnTo>
                  <a:pt x="1500988" y="3124886"/>
                </a:lnTo>
                <a:lnTo>
                  <a:pt x="1612011" y="3188970"/>
                </a:lnTo>
                <a:close/>
                <a:moveTo>
                  <a:pt x="1621917" y="3334588"/>
                </a:moveTo>
                <a:lnTo>
                  <a:pt x="1500988" y="3404387"/>
                </a:lnTo>
                <a:lnTo>
                  <a:pt x="1376629" y="3332607"/>
                </a:lnTo>
                <a:lnTo>
                  <a:pt x="1497559" y="3262808"/>
                </a:lnTo>
                <a:lnTo>
                  <a:pt x="1621917" y="3334588"/>
                </a:lnTo>
                <a:close/>
                <a:moveTo>
                  <a:pt x="1612011" y="3476168"/>
                </a:moveTo>
                <a:lnTo>
                  <a:pt x="1497559" y="3542233"/>
                </a:lnTo>
                <a:lnTo>
                  <a:pt x="1386535" y="3478149"/>
                </a:lnTo>
                <a:lnTo>
                  <a:pt x="1500988" y="3412084"/>
                </a:lnTo>
                <a:lnTo>
                  <a:pt x="1612011" y="3476168"/>
                </a:lnTo>
                <a:close/>
                <a:moveTo>
                  <a:pt x="1621917" y="3621786"/>
                </a:moveTo>
                <a:lnTo>
                  <a:pt x="1500988" y="3691585"/>
                </a:lnTo>
                <a:lnTo>
                  <a:pt x="1376629" y="3619805"/>
                </a:lnTo>
                <a:lnTo>
                  <a:pt x="1497559" y="3550006"/>
                </a:lnTo>
                <a:lnTo>
                  <a:pt x="1621917" y="3621786"/>
                </a:lnTo>
                <a:close/>
                <a:moveTo>
                  <a:pt x="1612011" y="3763442"/>
                </a:moveTo>
                <a:lnTo>
                  <a:pt x="1497559" y="3829507"/>
                </a:lnTo>
                <a:lnTo>
                  <a:pt x="1386535" y="3765423"/>
                </a:lnTo>
                <a:lnTo>
                  <a:pt x="1500988" y="3699358"/>
                </a:lnTo>
                <a:lnTo>
                  <a:pt x="1612011" y="3763442"/>
                </a:lnTo>
                <a:close/>
                <a:moveTo>
                  <a:pt x="1621917" y="3908984"/>
                </a:moveTo>
                <a:lnTo>
                  <a:pt x="1500988" y="3978783"/>
                </a:lnTo>
                <a:lnTo>
                  <a:pt x="1376629" y="3907003"/>
                </a:lnTo>
                <a:lnTo>
                  <a:pt x="1497559" y="3837204"/>
                </a:lnTo>
                <a:lnTo>
                  <a:pt x="1621917" y="3908984"/>
                </a:lnTo>
                <a:close/>
                <a:moveTo>
                  <a:pt x="1612011" y="4050640"/>
                </a:moveTo>
                <a:lnTo>
                  <a:pt x="1497559" y="4116705"/>
                </a:lnTo>
                <a:lnTo>
                  <a:pt x="1386535" y="4052621"/>
                </a:lnTo>
                <a:lnTo>
                  <a:pt x="1500988" y="3986555"/>
                </a:lnTo>
                <a:lnTo>
                  <a:pt x="1612011" y="4050640"/>
                </a:lnTo>
                <a:close/>
                <a:moveTo>
                  <a:pt x="1621917" y="4196258"/>
                </a:moveTo>
                <a:lnTo>
                  <a:pt x="1500988" y="4266057"/>
                </a:lnTo>
                <a:lnTo>
                  <a:pt x="1376629" y="4194277"/>
                </a:lnTo>
                <a:lnTo>
                  <a:pt x="1497559" y="4124478"/>
                </a:lnTo>
                <a:lnTo>
                  <a:pt x="1621917" y="4196258"/>
                </a:lnTo>
                <a:close/>
                <a:moveTo>
                  <a:pt x="1612011" y="4337838"/>
                </a:moveTo>
                <a:lnTo>
                  <a:pt x="1497559" y="4403903"/>
                </a:lnTo>
                <a:lnTo>
                  <a:pt x="1386535" y="4339819"/>
                </a:lnTo>
                <a:lnTo>
                  <a:pt x="1500988" y="4273753"/>
                </a:lnTo>
                <a:lnTo>
                  <a:pt x="1612011" y="4337838"/>
                </a:lnTo>
                <a:close/>
                <a:moveTo>
                  <a:pt x="1621917" y="4483456"/>
                </a:moveTo>
                <a:lnTo>
                  <a:pt x="1500988" y="4553255"/>
                </a:lnTo>
                <a:lnTo>
                  <a:pt x="1376629" y="4481475"/>
                </a:lnTo>
                <a:lnTo>
                  <a:pt x="1497559" y="4411676"/>
                </a:lnTo>
                <a:lnTo>
                  <a:pt x="1621917" y="4483456"/>
                </a:lnTo>
                <a:close/>
                <a:moveTo>
                  <a:pt x="1612011" y="4625111"/>
                </a:moveTo>
                <a:lnTo>
                  <a:pt x="1497559" y="4691177"/>
                </a:lnTo>
                <a:lnTo>
                  <a:pt x="1386535" y="4627093"/>
                </a:lnTo>
                <a:lnTo>
                  <a:pt x="1500988" y="4561027"/>
                </a:lnTo>
                <a:lnTo>
                  <a:pt x="1612011" y="4625111"/>
                </a:lnTo>
                <a:close/>
                <a:moveTo>
                  <a:pt x="1621917" y="4770654"/>
                </a:moveTo>
                <a:lnTo>
                  <a:pt x="1500988" y="4840453"/>
                </a:lnTo>
                <a:lnTo>
                  <a:pt x="1376629" y="4768672"/>
                </a:lnTo>
                <a:lnTo>
                  <a:pt x="1497559" y="4698873"/>
                </a:lnTo>
                <a:lnTo>
                  <a:pt x="1621917" y="4770654"/>
                </a:lnTo>
                <a:close/>
                <a:moveTo>
                  <a:pt x="1612011" y="4912309"/>
                </a:moveTo>
                <a:lnTo>
                  <a:pt x="1497559" y="4978375"/>
                </a:lnTo>
                <a:lnTo>
                  <a:pt x="1386535" y="4914291"/>
                </a:lnTo>
                <a:lnTo>
                  <a:pt x="1500988" y="4848225"/>
                </a:lnTo>
                <a:lnTo>
                  <a:pt x="1612011" y="4912309"/>
                </a:lnTo>
                <a:close/>
                <a:moveTo>
                  <a:pt x="1621917" y="5057928"/>
                </a:moveTo>
                <a:lnTo>
                  <a:pt x="1500988" y="5127727"/>
                </a:lnTo>
                <a:lnTo>
                  <a:pt x="1376629" y="5055947"/>
                </a:lnTo>
                <a:lnTo>
                  <a:pt x="1497559" y="4986147"/>
                </a:lnTo>
                <a:lnTo>
                  <a:pt x="1621917" y="5057928"/>
                </a:lnTo>
                <a:close/>
                <a:moveTo>
                  <a:pt x="1612011" y="5199507"/>
                </a:moveTo>
                <a:lnTo>
                  <a:pt x="1497559" y="5265573"/>
                </a:lnTo>
                <a:lnTo>
                  <a:pt x="1386535" y="5201488"/>
                </a:lnTo>
                <a:lnTo>
                  <a:pt x="1500988" y="5135423"/>
                </a:lnTo>
                <a:lnTo>
                  <a:pt x="1612011" y="5199507"/>
                </a:lnTo>
                <a:close/>
                <a:moveTo>
                  <a:pt x="1507693" y="5131613"/>
                </a:moveTo>
                <a:lnTo>
                  <a:pt x="1628623" y="5061814"/>
                </a:lnTo>
                <a:lnTo>
                  <a:pt x="1739646" y="5125898"/>
                </a:lnTo>
                <a:lnTo>
                  <a:pt x="1618717" y="5195697"/>
                </a:lnTo>
                <a:lnTo>
                  <a:pt x="1507693" y="5131613"/>
                </a:lnTo>
                <a:close/>
                <a:moveTo>
                  <a:pt x="1746275" y="5129708"/>
                </a:moveTo>
                <a:lnTo>
                  <a:pt x="1870634" y="5201488"/>
                </a:lnTo>
                <a:lnTo>
                  <a:pt x="1749704" y="5271364"/>
                </a:lnTo>
                <a:lnTo>
                  <a:pt x="1625346" y="5199583"/>
                </a:lnTo>
                <a:lnTo>
                  <a:pt x="1746275" y="5129708"/>
                </a:lnTo>
                <a:close/>
                <a:moveTo>
                  <a:pt x="1752981" y="5125822"/>
                </a:moveTo>
                <a:lnTo>
                  <a:pt x="1867434" y="5059757"/>
                </a:lnTo>
                <a:lnTo>
                  <a:pt x="1991792" y="5131537"/>
                </a:lnTo>
                <a:lnTo>
                  <a:pt x="1877339" y="5197602"/>
                </a:lnTo>
                <a:lnTo>
                  <a:pt x="1752981" y="5125822"/>
                </a:lnTo>
                <a:close/>
                <a:moveTo>
                  <a:pt x="1998497" y="5135423"/>
                </a:moveTo>
                <a:lnTo>
                  <a:pt x="2109521" y="5199507"/>
                </a:lnTo>
                <a:lnTo>
                  <a:pt x="1995069" y="5265573"/>
                </a:lnTo>
                <a:lnTo>
                  <a:pt x="1884045" y="5201488"/>
                </a:lnTo>
                <a:lnTo>
                  <a:pt x="1998497" y="5135423"/>
                </a:lnTo>
                <a:close/>
                <a:moveTo>
                  <a:pt x="2005127" y="5131613"/>
                </a:moveTo>
                <a:lnTo>
                  <a:pt x="2126056" y="5061814"/>
                </a:lnTo>
                <a:lnTo>
                  <a:pt x="2237080" y="5125898"/>
                </a:lnTo>
                <a:lnTo>
                  <a:pt x="2116150" y="5195697"/>
                </a:lnTo>
                <a:lnTo>
                  <a:pt x="2005127" y="5131613"/>
                </a:lnTo>
                <a:close/>
                <a:moveTo>
                  <a:pt x="2243785" y="5129708"/>
                </a:moveTo>
                <a:lnTo>
                  <a:pt x="2368144" y="5201488"/>
                </a:lnTo>
                <a:lnTo>
                  <a:pt x="2247214" y="5271288"/>
                </a:lnTo>
                <a:lnTo>
                  <a:pt x="2122856" y="5199507"/>
                </a:lnTo>
                <a:lnTo>
                  <a:pt x="2243785" y="5129708"/>
                </a:lnTo>
                <a:close/>
                <a:moveTo>
                  <a:pt x="2250491" y="5125822"/>
                </a:moveTo>
                <a:lnTo>
                  <a:pt x="2364943" y="5059757"/>
                </a:lnTo>
                <a:lnTo>
                  <a:pt x="2489302" y="5131537"/>
                </a:lnTo>
                <a:lnTo>
                  <a:pt x="2374849" y="5197602"/>
                </a:lnTo>
                <a:lnTo>
                  <a:pt x="2250491" y="5125822"/>
                </a:lnTo>
                <a:close/>
                <a:moveTo>
                  <a:pt x="2495931" y="5135423"/>
                </a:moveTo>
                <a:lnTo>
                  <a:pt x="2606954" y="5199507"/>
                </a:lnTo>
                <a:lnTo>
                  <a:pt x="2492502" y="5265573"/>
                </a:lnTo>
                <a:lnTo>
                  <a:pt x="2381479" y="5201488"/>
                </a:lnTo>
                <a:lnTo>
                  <a:pt x="2495931" y="5135423"/>
                </a:lnTo>
                <a:close/>
                <a:moveTo>
                  <a:pt x="2502637" y="5131613"/>
                </a:moveTo>
                <a:lnTo>
                  <a:pt x="2623566" y="5061814"/>
                </a:lnTo>
                <a:lnTo>
                  <a:pt x="2734589" y="5125898"/>
                </a:lnTo>
                <a:lnTo>
                  <a:pt x="2613660" y="5195697"/>
                </a:lnTo>
                <a:lnTo>
                  <a:pt x="2502637" y="5131613"/>
                </a:lnTo>
                <a:close/>
                <a:moveTo>
                  <a:pt x="2741295" y="5129708"/>
                </a:moveTo>
                <a:lnTo>
                  <a:pt x="2865654" y="5201488"/>
                </a:lnTo>
                <a:lnTo>
                  <a:pt x="2744724" y="5271288"/>
                </a:lnTo>
                <a:lnTo>
                  <a:pt x="2620366" y="5199507"/>
                </a:lnTo>
                <a:lnTo>
                  <a:pt x="2741295" y="5129708"/>
                </a:lnTo>
                <a:close/>
                <a:moveTo>
                  <a:pt x="2747924" y="5125822"/>
                </a:moveTo>
                <a:lnTo>
                  <a:pt x="2862377" y="5059757"/>
                </a:lnTo>
                <a:lnTo>
                  <a:pt x="2986735" y="5131537"/>
                </a:lnTo>
                <a:lnTo>
                  <a:pt x="2872283" y="5197602"/>
                </a:lnTo>
                <a:lnTo>
                  <a:pt x="2747924" y="5125822"/>
                </a:lnTo>
                <a:close/>
                <a:moveTo>
                  <a:pt x="2993441" y="5135423"/>
                </a:moveTo>
                <a:lnTo>
                  <a:pt x="3104464" y="5199507"/>
                </a:lnTo>
                <a:lnTo>
                  <a:pt x="2990012" y="5265573"/>
                </a:lnTo>
                <a:lnTo>
                  <a:pt x="2878989" y="5201488"/>
                </a:lnTo>
                <a:lnTo>
                  <a:pt x="2993441" y="5135423"/>
                </a:lnTo>
                <a:close/>
                <a:moveTo>
                  <a:pt x="3000147" y="5131613"/>
                </a:moveTo>
                <a:lnTo>
                  <a:pt x="3121076" y="5061814"/>
                </a:lnTo>
                <a:lnTo>
                  <a:pt x="3232099" y="5125898"/>
                </a:lnTo>
                <a:lnTo>
                  <a:pt x="3111170" y="5195697"/>
                </a:lnTo>
                <a:lnTo>
                  <a:pt x="3000147" y="5131613"/>
                </a:lnTo>
                <a:close/>
                <a:moveTo>
                  <a:pt x="3238729" y="5129708"/>
                </a:moveTo>
                <a:lnTo>
                  <a:pt x="3363087" y="5201488"/>
                </a:lnTo>
                <a:lnTo>
                  <a:pt x="3242158" y="5271288"/>
                </a:lnTo>
                <a:lnTo>
                  <a:pt x="3117799" y="5199507"/>
                </a:lnTo>
                <a:lnTo>
                  <a:pt x="3238729" y="5129708"/>
                </a:lnTo>
                <a:close/>
                <a:moveTo>
                  <a:pt x="3245434" y="5125822"/>
                </a:moveTo>
                <a:lnTo>
                  <a:pt x="3359887" y="5059757"/>
                </a:lnTo>
                <a:lnTo>
                  <a:pt x="3484245" y="5131537"/>
                </a:lnTo>
                <a:lnTo>
                  <a:pt x="3369793" y="5197602"/>
                </a:lnTo>
                <a:lnTo>
                  <a:pt x="3245434" y="5125822"/>
                </a:lnTo>
                <a:close/>
                <a:moveTo>
                  <a:pt x="3490874" y="5135423"/>
                </a:moveTo>
                <a:lnTo>
                  <a:pt x="3601898" y="5199507"/>
                </a:lnTo>
                <a:lnTo>
                  <a:pt x="3487446" y="5265573"/>
                </a:lnTo>
                <a:lnTo>
                  <a:pt x="3376422" y="5201488"/>
                </a:lnTo>
                <a:lnTo>
                  <a:pt x="3490874" y="5135423"/>
                </a:lnTo>
                <a:close/>
                <a:moveTo>
                  <a:pt x="3497580" y="5131613"/>
                </a:moveTo>
                <a:lnTo>
                  <a:pt x="3618509" y="5061814"/>
                </a:lnTo>
                <a:lnTo>
                  <a:pt x="3729533" y="5125898"/>
                </a:lnTo>
                <a:lnTo>
                  <a:pt x="3608604" y="5195697"/>
                </a:lnTo>
                <a:lnTo>
                  <a:pt x="3497580" y="5131613"/>
                </a:lnTo>
                <a:close/>
                <a:moveTo>
                  <a:pt x="3736239" y="5129708"/>
                </a:moveTo>
                <a:lnTo>
                  <a:pt x="3860597" y="5201488"/>
                </a:lnTo>
                <a:lnTo>
                  <a:pt x="3739667" y="5271288"/>
                </a:lnTo>
                <a:lnTo>
                  <a:pt x="3615309" y="5199507"/>
                </a:lnTo>
                <a:lnTo>
                  <a:pt x="3736239" y="5129708"/>
                </a:lnTo>
                <a:close/>
                <a:moveTo>
                  <a:pt x="3742868" y="5125822"/>
                </a:moveTo>
                <a:lnTo>
                  <a:pt x="3857320" y="5059757"/>
                </a:lnTo>
                <a:lnTo>
                  <a:pt x="3981679" y="5131537"/>
                </a:lnTo>
                <a:lnTo>
                  <a:pt x="3867226" y="5197602"/>
                </a:lnTo>
                <a:lnTo>
                  <a:pt x="3742868" y="5125822"/>
                </a:lnTo>
                <a:close/>
                <a:moveTo>
                  <a:pt x="3988384" y="5135423"/>
                </a:moveTo>
                <a:lnTo>
                  <a:pt x="4099408" y="5199507"/>
                </a:lnTo>
                <a:lnTo>
                  <a:pt x="3984955" y="5265573"/>
                </a:lnTo>
                <a:lnTo>
                  <a:pt x="3873932" y="5201488"/>
                </a:lnTo>
                <a:lnTo>
                  <a:pt x="3988384" y="5135423"/>
                </a:lnTo>
                <a:close/>
                <a:moveTo>
                  <a:pt x="3995090" y="5131613"/>
                </a:moveTo>
                <a:lnTo>
                  <a:pt x="4116019" y="5061814"/>
                </a:lnTo>
                <a:lnTo>
                  <a:pt x="4227043" y="5125898"/>
                </a:lnTo>
                <a:lnTo>
                  <a:pt x="4106113" y="5195697"/>
                </a:lnTo>
                <a:lnTo>
                  <a:pt x="3995090" y="5131613"/>
                </a:lnTo>
                <a:close/>
                <a:moveTo>
                  <a:pt x="4233672" y="5129708"/>
                </a:moveTo>
                <a:lnTo>
                  <a:pt x="4358031" y="5201488"/>
                </a:lnTo>
                <a:lnTo>
                  <a:pt x="4237101" y="5271288"/>
                </a:lnTo>
                <a:lnTo>
                  <a:pt x="4112743" y="5199507"/>
                </a:lnTo>
                <a:lnTo>
                  <a:pt x="4233672" y="5129708"/>
                </a:lnTo>
                <a:close/>
                <a:moveTo>
                  <a:pt x="4240378" y="5125822"/>
                </a:moveTo>
                <a:lnTo>
                  <a:pt x="4354830" y="5059757"/>
                </a:lnTo>
                <a:lnTo>
                  <a:pt x="4479189" y="5131537"/>
                </a:lnTo>
                <a:lnTo>
                  <a:pt x="4364736" y="5197602"/>
                </a:lnTo>
                <a:lnTo>
                  <a:pt x="4240378" y="5125822"/>
                </a:lnTo>
                <a:close/>
                <a:moveTo>
                  <a:pt x="4485894" y="5135423"/>
                </a:moveTo>
                <a:lnTo>
                  <a:pt x="4596918" y="5199507"/>
                </a:lnTo>
                <a:lnTo>
                  <a:pt x="4482465" y="5265573"/>
                </a:lnTo>
                <a:lnTo>
                  <a:pt x="4371442" y="5201488"/>
                </a:lnTo>
                <a:lnTo>
                  <a:pt x="4485894" y="5135423"/>
                </a:lnTo>
                <a:close/>
                <a:moveTo>
                  <a:pt x="4492524" y="5131613"/>
                </a:moveTo>
                <a:lnTo>
                  <a:pt x="4613453" y="5061814"/>
                </a:lnTo>
                <a:lnTo>
                  <a:pt x="4724477" y="5125898"/>
                </a:lnTo>
                <a:lnTo>
                  <a:pt x="4603547" y="5195773"/>
                </a:lnTo>
                <a:lnTo>
                  <a:pt x="4492524" y="5131613"/>
                </a:lnTo>
                <a:close/>
                <a:moveTo>
                  <a:pt x="4731182" y="5129708"/>
                </a:moveTo>
                <a:lnTo>
                  <a:pt x="4855541" y="5201488"/>
                </a:lnTo>
                <a:lnTo>
                  <a:pt x="4734611" y="5271288"/>
                </a:lnTo>
                <a:lnTo>
                  <a:pt x="4610253" y="5199507"/>
                </a:lnTo>
                <a:lnTo>
                  <a:pt x="4731182" y="5129708"/>
                </a:lnTo>
                <a:close/>
                <a:moveTo>
                  <a:pt x="4737888" y="5125822"/>
                </a:moveTo>
                <a:lnTo>
                  <a:pt x="4852340" y="5059757"/>
                </a:lnTo>
                <a:lnTo>
                  <a:pt x="4976698" y="5131537"/>
                </a:lnTo>
                <a:lnTo>
                  <a:pt x="4862246" y="5197602"/>
                </a:lnTo>
                <a:lnTo>
                  <a:pt x="4737888" y="5125822"/>
                </a:lnTo>
                <a:close/>
                <a:moveTo>
                  <a:pt x="4983328" y="5135423"/>
                </a:moveTo>
                <a:lnTo>
                  <a:pt x="5094351" y="5199507"/>
                </a:lnTo>
                <a:lnTo>
                  <a:pt x="4979899" y="5265573"/>
                </a:lnTo>
                <a:lnTo>
                  <a:pt x="4868876" y="5201488"/>
                </a:lnTo>
                <a:lnTo>
                  <a:pt x="4983328" y="5135423"/>
                </a:lnTo>
                <a:close/>
                <a:moveTo>
                  <a:pt x="4990033" y="5131613"/>
                </a:moveTo>
                <a:lnTo>
                  <a:pt x="5110963" y="5061814"/>
                </a:lnTo>
                <a:lnTo>
                  <a:pt x="5221986" y="5125898"/>
                </a:lnTo>
                <a:lnTo>
                  <a:pt x="5101057" y="5195697"/>
                </a:lnTo>
                <a:lnTo>
                  <a:pt x="4990033" y="5131613"/>
                </a:lnTo>
                <a:close/>
                <a:moveTo>
                  <a:pt x="5228692" y="5129708"/>
                </a:moveTo>
                <a:lnTo>
                  <a:pt x="5353050" y="5201488"/>
                </a:lnTo>
                <a:lnTo>
                  <a:pt x="5232121" y="5271288"/>
                </a:lnTo>
                <a:lnTo>
                  <a:pt x="5107762" y="5199507"/>
                </a:lnTo>
                <a:lnTo>
                  <a:pt x="5228692" y="5129708"/>
                </a:lnTo>
                <a:close/>
                <a:moveTo>
                  <a:pt x="5235321" y="5125822"/>
                </a:moveTo>
                <a:lnTo>
                  <a:pt x="5349774" y="5059757"/>
                </a:lnTo>
                <a:lnTo>
                  <a:pt x="5474132" y="5131537"/>
                </a:lnTo>
                <a:lnTo>
                  <a:pt x="5359680" y="5197602"/>
                </a:lnTo>
                <a:lnTo>
                  <a:pt x="5235321" y="5125822"/>
                </a:lnTo>
                <a:close/>
                <a:moveTo>
                  <a:pt x="5238750" y="4987976"/>
                </a:moveTo>
                <a:lnTo>
                  <a:pt x="5359680" y="4918177"/>
                </a:lnTo>
                <a:lnTo>
                  <a:pt x="5470703" y="4982261"/>
                </a:lnTo>
                <a:lnTo>
                  <a:pt x="5349774" y="5052060"/>
                </a:lnTo>
                <a:lnTo>
                  <a:pt x="5238750" y="4987976"/>
                </a:lnTo>
                <a:close/>
                <a:moveTo>
                  <a:pt x="5235321" y="4838624"/>
                </a:moveTo>
                <a:lnTo>
                  <a:pt x="5349774" y="4772559"/>
                </a:lnTo>
                <a:lnTo>
                  <a:pt x="5474132" y="4844339"/>
                </a:lnTo>
                <a:lnTo>
                  <a:pt x="5359680" y="4910404"/>
                </a:lnTo>
                <a:lnTo>
                  <a:pt x="5235321" y="4838624"/>
                </a:lnTo>
                <a:close/>
                <a:moveTo>
                  <a:pt x="5238750" y="4700778"/>
                </a:moveTo>
                <a:lnTo>
                  <a:pt x="5359680" y="4630979"/>
                </a:lnTo>
                <a:lnTo>
                  <a:pt x="5470703" y="4695063"/>
                </a:lnTo>
                <a:lnTo>
                  <a:pt x="5349774" y="4764862"/>
                </a:lnTo>
                <a:lnTo>
                  <a:pt x="5238750" y="4700778"/>
                </a:lnTo>
                <a:close/>
                <a:moveTo>
                  <a:pt x="5235321" y="4551426"/>
                </a:moveTo>
                <a:lnTo>
                  <a:pt x="5349774" y="4485361"/>
                </a:lnTo>
                <a:lnTo>
                  <a:pt x="5474132" y="4557141"/>
                </a:lnTo>
                <a:lnTo>
                  <a:pt x="5359680" y="4623206"/>
                </a:lnTo>
                <a:lnTo>
                  <a:pt x="5235321" y="4551426"/>
                </a:lnTo>
                <a:close/>
                <a:moveTo>
                  <a:pt x="5238750" y="4413504"/>
                </a:moveTo>
                <a:lnTo>
                  <a:pt x="5359680" y="4343705"/>
                </a:lnTo>
                <a:lnTo>
                  <a:pt x="5470703" y="4407789"/>
                </a:lnTo>
                <a:lnTo>
                  <a:pt x="5349774" y="4477588"/>
                </a:lnTo>
                <a:lnTo>
                  <a:pt x="5238750" y="4413504"/>
                </a:lnTo>
                <a:close/>
                <a:moveTo>
                  <a:pt x="5235321" y="4264152"/>
                </a:moveTo>
                <a:lnTo>
                  <a:pt x="5349774" y="4198087"/>
                </a:lnTo>
                <a:lnTo>
                  <a:pt x="5474132" y="4269867"/>
                </a:lnTo>
                <a:lnTo>
                  <a:pt x="5359680" y="4335933"/>
                </a:lnTo>
                <a:lnTo>
                  <a:pt x="5235321" y="4264152"/>
                </a:lnTo>
                <a:close/>
                <a:moveTo>
                  <a:pt x="5238750" y="4126306"/>
                </a:moveTo>
                <a:lnTo>
                  <a:pt x="5359680" y="4056507"/>
                </a:lnTo>
                <a:lnTo>
                  <a:pt x="5470703" y="4120591"/>
                </a:lnTo>
                <a:lnTo>
                  <a:pt x="5349774" y="4190390"/>
                </a:lnTo>
                <a:lnTo>
                  <a:pt x="5238750" y="4126306"/>
                </a:lnTo>
                <a:close/>
                <a:moveTo>
                  <a:pt x="5235321" y="3976954"/>
                </a:moveTo>
                <a:lnTo>
                  <a:pt x="5349774" y="3910889"/>
                </a:lnTo>
                <a:lnTo>
                  <a:pt x="5474132" y="3982669"/>
                </a:lnTo>
                <a:lnTo>
                  <a:pt x="5359680" y="4048735"/>
                </a:lnTo>
                <a:lnTo>
                  <a:pt x="5235321" y="3976954"/>
                </a:lnTo>
                <a:close/>
                <a:moveTo>
                  <a:pt x="5238750" y="3839109"/>
                </a:moveTo>
                <a:lnTo>
                  <a:pt x="5359680" y="3769309"/>
                </a:lnTo>
                <a:lnTo>
                  <a:pt x="5470703" y="3833394"/>
                </a:lnTo>
                <a:lnTo>
                  <a:pt x="5349774" y="3903193"/>
                </a:lnTo>
                <a:lnTo>
                  <a:pt x="5238750" y="3839109"/>
                </a:lnTo>
                <a:close/>
                <a:moveTo>
                  <a:pt x="5235321" y="3689757"/>
                </a:moveTo>
                <a:lnTo>
                  <a:pt x="5349774" y="3623691"/>
                </a:lnTo>
                <a:lnTo>
                  <a:pt x="5474132" y="3695472"/>
                </a:lnTo>
                <a:lnTo>
                  <a:pt x="5359680" y="3761537"/>
                </a:lnTo>
                <a:lnTo>
                  <a:pt x="5235321" y="3689757"/>
                </a:lnTo>
                <a:close/>
                <a:moveTo>
                  <a:pt x="5238750" y="3551834"/>
                </a:moveTo>
                <a:lnTo>
                  <a:pt x="5359680" y="3482035"/>
                </a:lnTo>
                <a:lnTo>
                  <a:pt x="5470703" y="3546119"/>
                </a:lnTo>
                <a:lnTo>
                  <a:pt x="5349774" y="3615919"/>
                </a:lnTo>
                <a:lnTo>
                  <a:pt x="5238750" y="3551834"/>
                </a:lnTo>
                <a:close/>
                <a:moveTo>
                  <a:pt x="5235321" y="3402482"/>
                </a:moveTo>
                <a:lnTo>
                  <a:pt x="5349774" y="3336417"/>
                </a:lnTo>
                <a:lnTo>
                  <a:pt x="5474132" y="3408197"/>
                </a:lnTo>
                <a:lnTo>
                  <a:pt x="5359680" y="3474263"/>
                </a:lnTo>
                <a:lnTo>
                  <a:pt x="5235321" y="3402482"/>
                </a:lnTo>
                <a:close/>
                <a:moveTo>
                  <a:pt x="5238750" y="3264637"/>
                </a:moveTo>
                <a:lnTo>
                  <a:pt x="5359680" y="3194837"/>
                </a:lnTo>
                <a:lnTo>
                  <a:pt x="5470703" y="3258922"/>
                </a:lnTo>
                <a:lnTo>
                  <a:pt x="5349774" y="3328721"/>
                </a:lnTo>
                <a:lnTo>
                  <a:pt x="5238750" y="3264637"/>
                </a:lnTo>
                <a:close/>
                <a:moveTo>
                  <a:pt x="5235321" y="3115285"/>
                </a:moveTo>
                <a:lnTo>
                  <a:pt x="5349774" y="3049219"/>
                </a:lnTo>
                <a:lnTo>
                  <a:pt x="5474132" y="3121000"/>
                </a:lnTo>
                <a:lnTo>
                  <a:pt x="5359680" y="3187065"/>
                </a:lnTo>
                <a:lnTo>
                  <a:pt x="5235321" y="3115285"/>
                </a:lnTo>
                <a:close/>
                <a:moveTo>
                  <a:pt x="5238750" y="2977439"/>
                </a:moveTo>
                <a:lnTo>
                  <a:pt x="5359680" y="2907640"/>
                </a:lnTo>
                <a:lnTo>
                  <a:pt x="5470703" y="2971724"/>
                </a:lnTo>
                <a:lnTo>
                  <a:pt x="5349774" y="3041523"/>
                </a:lnTo>
                <a:lnTo>
                  <a:pt x="5238750" y="2977439"/>
                </a:lnTo>
                <a:close/>
                <a:moveTo>
                  <a:pt x="5235321" y="2828087"/>
                </a:moveTo>
                <a:lnTo>
                  <a:pt x="5349774" y="2762022"/>
                </a:lnTo>
                <a:lnTo>
                  <a:pt x="5474132" y="2833802"/>
                </a:lnTo>
                <a:lnTo>
                  <a:pt x="5359680" y="2899867"/>
                </a:lnTo>
                <a:lnTo>
                  <a:pt x="5235321" y="2828087"/>
                </a:lnTo>
                <a:close/>
                <a:moveTo>
                  <a:pt x="5238750" y="2690165"/>
                </a:moveTo>
                <a:lnTo>
                  <a:pt x="5359680" y="2620366"/>
                </a:lnTo>
                <a:lnTo>
                  <a:pt x="5470703" y="2684450"/>
                </a:lnTo>
                <a:lnTo>
                  <a:pt x="5349774" y="2754249"/>
                </a:lnTo>
                <a:lnTo>
                  <a:pt x="5238750" y="2690165"/>
                </a:lnTo>
                <a:close/>
                <a:moveTo>
                  <a:pt x="5235321" y="2540813"/>
                </a:moveTo>
                <a:lnTo>
                  <a:pt x="5349774" y="2474747"/>
                </a:lnTo>
                <a:lnTo>
                  <a:pt x="5474132" y="2546528"/>
                </a:lnTo>
                <a:lnTo>
                  <a:pt x="5359680" y="2612593"/>
                </a:lnTo>
                <a:lnTo>
                  <a:pt x="5235321" y="2540813"/>
                </a:lnTo>
                <a:close/>
                <a:moveTo>
                  <a:pt x="5238750" y="2402967"/>
                </a:moveTo>
                <a:lnTo>
                  <a:pt x="5359680" y="2333168"/>
                </a:lnTo>
                <a:lnTo>
                  <a:pt x="5470703" y="2397252"/>
                </a:lnTo>
                <a:lnTo>
                  <a:pt x="5349774" y="2467051"/>
                </a:lnTo>
                <a:lnTo>
                  <a:pt x="5238750" y="2402967"/>
                </a:lnTo>
                <a:close/>
                <a:moveTo>
                  <a:pt x="5235321" y="2253615"/>
                </a:moveTo>
                <a:lnTo>
                  <a:pt x="5349774" y="2187550"/>
                </a:lnTo>
                <a:lnTo>
                  <a:pt x="5474132" y="2259330"/>
                </a:lnTo>
                <a:lnTo>
                  <a:pt x="5359680" y="2325396"/>
                </a:lnTo>
                <a:lnTo>
                  <a:pt x="5235321" y="2253615"/>
                </a:lnTo>
                <a:close/>
                <a:moveTo>
                  <a:pt x="5238750" y="2115769"/>
                </a:moveTo>
                <a:lnTo>
                  <a:pt x="5359680" y="2045970"/>
                </a:lnTo>
                <a:lnTo>
                  <a:pt x="5470703" y="2110054"/>
                </a:lnTo>
                <a:lnTo>
                  <a:pt x="5349774" y="2179854"/>
                </a:lnTo>
                <a:lnTo>
                  <a:pt x="5238750" y="2115769"/>
                </a:lnTo>
                <a:close/>
                <a:moveTo>
                  <a:pt x="5235321" y="1966417"/>
                </a:moveTo>
                <a:lnTo>
                  <a:pt x="5349774" y="1900352"/>
                </a:lnTo>
                <a:lnTo>
                  <a:pt x="5474132" y="1972132"/>
                </a:lnTo>
                <a:lnTo>
                  <a:pt x="5359680" y="2038198"/>
                </a:lnTo>
                <a:lnTo>
                  <a:pt x="5235321" y="1966417"/>
                </a:lnTo>
                <a:close/>
                <a:moveTo>
                  <a:pt x="5238750" y="1828495"/>
                </a:moveTo>
                <a:lnTo>
                  <a:pt x="5359680" y="1758696"/>
                </a:lnTo>
                <a:lnTo>
                  <a:pt x="5470703" y="1822780"/>
                </a:lnTo>
                <a:lnTo>
                  <a:pt x="5349774" y="1892579"/>
                </a:lnTo>
                <a:lnTo>
                  <a:pt x="5238750" y="1828495"/>
                </a:lnTo>
                <a:close/>
                <a:moveTo>
                  <a:pt x="5235321" y="1679143"/>
                </a:moveTo>
                <a:lnTo>
                  <a:pt x="5349774" y="1613078"/>
                </a:lnTo>
                <a:lnTo>
                  <a:pt x="5474132" y="1684858"/>
                </a:lnTo>
                <a:lnTo>
                  <a:pt x="5359680" y="1750924"/>
                </a:lnTo>
                <a:lnTo>
                  <a:pt x="5235321" y="1679143"/>
                </a:lnTo>
                <a:close/>
                <a:moveTo>
                  <a:pt x="5238750" y="1541297"/>
                </a:moveTo>
                <a:lnTo>
                  <a:pt x="5359680" y="1471498"/>
                </a:lnTo>
                <a:lnTo>
                  <a:pt x="5470703" y="1535582"/>
                </a:lnTo>
                <a:lnTo>
                  <a:pt x="5349774" y="1605382"/>
                </a:lnTo>
                <a:lnTo>
                  <a:pt x="5238750" y="1541297"/>
                </a:lnTo>
                <a:close/>
                <a:moveTo>
                  <a:pt x="5343144" y="1609268"/>
                </a:moveTo>
                <a:lnTo>
                  <a:pt x="5228692" y="1675333"/>
                </a:lnTo>
                <a:lnTo>
                  <a:pt x="5117668" y="1611249"/>
                </a:lnTo>
                <a:lnTo>
                  <a:pt x="5232121" y="1545184"/>
                </a:lnTo>
                <a:lnTo>
                  <a:pt x="5343144" y="1609268"/>
                </a:lnTo>
                <a:close/>
                <a:moveTo>
                  <a:pt x="5110963" y="1607363"/>
                </a:moveTo>
                <a:lnTo>
                  <a:pt x="4986604" y="1535582"/>
                </a:lnTo>
                <a:lnTo>
                  <a:pt x="5101057" y="1469517"/>
                </a:lnTo>
                <a:lnTo>
                  <a:pt x="5225415" y="1541297"/>
                </a:lnTo>
                <a:lnTo>
                  <a:pt x="5110963" y="1607363"/>
                </a:lnTo>
                <a:close/>
                <a:moveTo>
                  <a:pt x="5104257" y="1611249"/>
                </a:moveTo>
                <a:lnTo>
                  <a:pt x="4983328" y="1681048"/>
                </a:lnTo>
                <a:lnTo>
                  <a:pt x="4858969" y="1609268"/>
                </a:lnTo>
                <a:lnTo>
                  <a:pt x="4979899" y="1539469"/>
                </a:lnTo>
                <a:lnTo>
                  <a:pt x="5104257" y="1611249"/>
                </a:lnTo>
                <a:close/>
                <a:moveTo>
                  <a:pt x="4852264" y="1605382"/>
                </a:moveTo>
                <a:lnTo>
                  <a:pt x="4741241" y="1541297"/>
                </a:lnTo>
                <a:lnTo>
                  <a:pt x="4862170" y="1471498"/>
                </a:lnTo>
                <a:lnTo>
                  <a:pt x="4973193" y="1535582"/>
                </a:lnTo>
                <a:lnTo>
                  <a:pt x="4852264" y="1605382"/>
                </a:lnTo>
                <a:close/>
                <a:moveTo>
                  <a:pt x="4845634" y="1609268"/>
                </a:moveTo>
                <a:lnTo>
                  <a:pt x="4731182" y="1675333"/>
                </a:lnTo>
                <a:lnTo>
                  <a:pt x="4620159" y="1611249"/>
                </a:lnTo>
                <a:lnTo>
                  <a:pt x="4734611" y="1545184"/>
                </a:lnTo>
                <a:lnTo>
                  <a:pt x="4845634" y="1609268"/>
                </a:lnTo>
                <a:close/>
                <a:moveTo>
                  <a:pt x="4613529" y="1607363"/>
                </a:moveTo>
                <a:lnTo>
                  <a:pt x="4489171" y="1535582"/>
                </a:lnTo>
                <a:lnTo>
                  <a:pt x="4603623" y="1469517"/>
                </a:lnTo>
                <a:lnTo>
                  <a:pt x="4727981" y="1541297"/>
                </a:lnTo>
                <a:lnTo>
                  <a:pt x="4613529" y="1607363"/>
                </a:lnTo>
                <a:close/>
                <a:moveTo>
                  <a:pt x="4606824" y="1611249"/>
                </a:moveTo>
                <a:lnTo>
                  <a:pt x="4485894" y="1681048"/>
                </a:lnTo>
                <a:lnTo>
                  <a:pt x="4361536" y="1609268"/>
                </a:lnTo>
                <a:lnTo>
                  <a:pt x="4482465" y="1539469"/>
                </a:lnTo>
                <a:lnTo>
                  <a:pt x="4606824" y="1611249"/>
                </a:lnTo>
                <a:close/>
                <a:moveTo>
                  <a:pt x="4354830" y="1605382"/>
                </a:moveTo>
                <a:lnTo>
                  <a:pt x="4243807" y="1541297"/>
                </a:lnTo>
                <a:lnTo>
                  <a:pt x="4364736" y="1471498"/>
                </a:lnTo>
                <a:lnTo>
                  <a:pt x="4475760" y="1535582"/>
                </a:lnTo>
                <a:lnTo>
                  <a:pt x="4354830" y="1605382"/>
                </a:lnTo>
                <a:close/>
                <a:moveTo>
                  <a:pt x="4348125" y="1609268"/>
                </a:moveTo>
                <a:lnTo>
                  <a:pt x="4233672" y="1675333"/>
                </a:lnTo>
                <a:lnTo>
                  <a:pt x="4122649" y="1611249"/>
                </a:lnTo>
                <a:lnTo>
                  <a:pt x="4237101" y="1545184"/>
                </a:lnTo>
                <a:lnTo>
                  <a:pt x="4348125" y="1609268"/>
                </a:lnTo>
                <a:close/>
                <a:moveTo>
                  <a:pt x="4116019" y="1607363"/>
                </a:moveTo>
                <a:lnTo>
                  <a:pt x="3991661" y="1535582"/>
                </a:lnTo>
                <a:lnTo>
                  <a:pt x="4106113" y="1469517"/>
                </a:lnTo>
                <a:lnTo>
                  <a:pt x="4230472" y="1541297"/>
                </a:lnTo>
                <a:lnTo>
                  <a:pt x="4116019" y="1607363"/>
                </a:lnTo>
                <a:close/>
                <a:moveTo>
                  <a:pt x="4109390" y="1611249"/>
                </a:moveTo>
                <a:lnTo>
                  <a:pt x="3988460" y="1681048"/>
                </a:lnTo>
                <a:lnTo>
                  <a:pt x="3864102" y="1609268"/>
                </a:lnTo>
                <a:lnTo>
                  <a:pt x="3985031" y="1539469"/>
                </a:lnTo>
                <a:lnTo>
                  <a:pt x="4109390" y="1611249"/>
                </a:lnTo>
                <a:close/>
                <a:moveTo>
                  <a:pt x="3857320" y="1605382"/>
                </a:moveTo>
                <a:lnTo>
                  <a:pt x="3746297" y="1541297"/>
                </a:lnTo>
                <a:lnTo>
                  <a:pt x="3867226" y="1471498"/>
                </a:lnTo>
                <a:lnTo>
                  <a:pt x="3978250" y="1535582"/>
                </a:lnTo>
                <a:lnTo>
                  <a:pt x="3857320" y="1605382"/>
                </a:lnTo>
                <a:close/>
                <a:moveTo>
                  <a:pt x="3850691" y="1609268"/>
                </a:moveTo>
                <a:lnTo>
                  <a:pt x="3736239" y="1675333"/>
                </a:lnTo>
                <a:lnTo>
                  <a:pt x="3625215" y="1611249"/>
                </a:lnTo>
                <a:lnTo>
                  <a:pt x="3739667" y="1545184"/>
                </a:lnTo>
                <a:lnTo>
                  <a:pt x="3850691" y="1609268"/>
                </a:lnTo>
                <a:close/>
                <a:moveTo>
                  <a:pt x="3618509" y="1607363"/>
                </a:moveTo>
                <a:lnTo>
                  <a:pt x="3494151" y="1535582"/>
                </a:lnTo>
                <a:lnTo>
                  <a:pt x="3608604" y="1469517"/>
                </a:lnTo>
                <a:lnTo>
                  <a:pt x="3732962" y="1541297"/>
                </a:lnTo>
                <a:lnTo>
                  <a:pt x="3618509" y="1607363"/>
                </a:lnTo>
                <a:close/>
                <a:moveTo>
                  <a:pt x="3611880" y="1611249"/>
                </a:moveTo>
                <a:lnTo>
                  <a:pt x="3490951" y="1681048"/>
                </a:lnTo>
                <a:lnTo>
                  <a:pt x="3366592" y="1609268"/>
                </a:lnTo>
                <a:lnTo>
                  <a:pt x="3487522" y="1539469"/>
                </a:lnTo>
                <a:lnTo>
                  <a:pt x="3611880" y="1611249"/>
                </a:lnTo>
                <a:close/>
                <a:moveTo>
                  <a:pt x="3359887" y="1605382"/>
                </a:moveTo>
                <a:lnTo>
                  <a:pt x="3248863" y="1541297"/>
                </a:lnTo>
                <a:lnTo>
                  <a:pt x="3369793" y="1471498"/>
                </a:lnTo>
                <a:lnTo>
                  <a:pt x="3480816" y="1535582"/>
                </a:lnTo>
                <a:lnTo>
                  <a:pt x="3359887" y="1605382"/>
                </a:lnTo>
                <a:close/>
                <a:moveTo>
                  <a:pt x="3353181" y="1609268"/>
                </a:moveTo>
                <a:lnTo>
                  <a:pt x="3238729" y="1675333"/>
                </a:lnTo>
                <a:lnTo>
                  <a:pt x="3127705" y="1611249"/>
                </a:lnTo>
                <a:lnTo>
                  <a:pt x="3242158" y="1545184"/>
                </a:lnTo>
                <a:lnTo>
                  <a:pt x="3353181" y="1609268"/>
                </a:lnTo>
                <a:close/>
                <a:moveTo>
                  <a:pt x="3121076" y="1607363"/>
                </a:moveTo>
                <a:lnTo>
                  <a:pt x="2996717" y="1535582"/>
                </a:lnTo>
                <a:lnTo>
                  <a:pt x="3111170" y="1469517"/>
                </a:lnTo>
                <a:lnTo>
                  <a:pt x="3235528" y="1541297"/>
                </a:lnTo>
                <a:lnTo>
                  <a:pt x="3121076" y="1607363"/>
                </a:lnTo>
                <a:close/>
                <a:moveTo>
                  <a:pt x="3114370" y="1611249"/>
                </a:moveTo>
                <a:lnTo>
                  <a:pt x="2993441" y="1681048"/>
                </a:lnTo>
                <a:lnTo>
                  <a:pt x="2869082" y="1609268"/>
                </a:lnTo>
                <a:lnTo>
                  <a:pt x="2990012" y="1539469"/>
                </a:lnTo>
                <a:lnTo>
                  <a:pt x="3114370" y="1611249"/>
                </a:lnTo>
                <a:close/>
                <a:moveTo>
                  <a:pt x="2862377" y="1605382"/>
                </a:moveTo>
                <a:lnTo>
                  <a:pt x="2751354" y="1541297"/>
                </a:lnTo>
                <a:lnTo>
                  <a:pt x="2872283" y="1471498"/>
                </a:lnTo>
                <a:lnTo>
                  <a:pt x="2983306" y="1535582"/>
                </a:lnTo>
                <a:lnTo>
                  <a:pt x="2862377" y="1605382"/>
                </a:lnTo>
                <a:close/>
                <a:moveTo>
                  <a:pt x="2855671" y="1609268"/>
                </a:moveTo>
                <a:lnTo>
                  <a:pt x="2741295" y="1675333"/>
                </a:lnTo>
                <a:lnTo>
                  <a:pt x="2630272" y="1611249"/>
                </a:lnTo>
                <a:lnTo>
                  <a:pt x="2744724" y="1545184"/>
                </a:lnTo>
                <a:lnTo>
                  <a:pt x="2855671" y="1609268"/>
                </a:lnTo>
                <a:close/>
                <a:moveTo>
                  <a:pt x="2623566" y="1607363"/>
                </a:moveTo>
                <a:lnTo>
                  <a:pt x="2499208" y="1535582"/>
                </a:lnTo>
                <a:lnTo>
                  <a:pt x="2613660" y="1469517"/>
                </a:lnTo>
                <a:lnTo>
                  <a:pt x="2738019" y="1541297"/>
                </a:lnTo>
                <a:lnTo>
                  <a:pt x="2623566" y="1607363"/>
                </a:lnTo>
                <a:close/>
                <a:moveTo>
                  <a:pt x="2616937" y="1611249"/>
                </a:moveTo>
                <a:lnTo>
                  <a:pt x="2496007" y="1681048"/>
                </a:lnTo>
                <a:lnTo>
                  <a:pt x="2371649" y="1609268"/>
                </a:lnTo>
                <a:lnTo>
                  <a:pt x="2492578" y="1539469"/>
                </a:lnTo>
                <a:lnTo>
                  <a:pt x="2616937" y="1611249"/>
                </a:lnTo>
                <a:close/>
                <a:moveTo>
                  <a:pt x="2364943" y="1605382"/>
                </a:moveTo>
                <a:lnTo>
                  <a:pt x="2253920" y="1541297"/>
                </a:lnTo>
                <a:lnTo>
                  <a:pt x="2374849" y="1471498"/>
                </a:lnTo>
                <a:lnTo>
                  <a:pt x="2485873" y="1535582"/>
                </a:lnTo>
                <a:lnTo>
                  <a:pt x="2364943" y="1605382"/>
                </a:lnTo>
                <a:close/>
                <a:moveTo>
                  <a:pt x="2358238" y="1609268"/>
                </a:moveTo>
                <a:lnTo>
                  <a:pt x="2243785" y="1675333"/>
                </a:lnTo>
                <a:lnTo>
                  <a:pt x="2132762" y="1611249"/>
                </a:lnTo>
                <a:lnTo>
                  <a:pt x="2247214" y="1545184"/>
                </a:lnTo>
                <a:lnTo>
                  <a:pt x="2358238" y="1609268"/>
                </a:lnTo>
                <a:close/>
                <a:moveTo>
                  <a:pt x="2126132" y="1607363"/>
                </a:moveTo>
                <a:lnTo>
                  <a:pt x="2001774" y="1535582"/>
                </a:lnTo>
                <a:lnTo>
                  <a:pt x="2116227" y="1469517"/>
                </a:lnTo>
                <a:lnTo>
                  <a:pt x="2240585" y="1541297"/>
                </a:lnTo>
                <a:lnTo>
                  <a:pt x="2126132" y="1607363"/>
                </a:lnTo>
                <a:close/>
                <a:moveTo>
                  <a:pt x="2119427" y="1611249"/>
                </a:moveTo>
                <a:lnTo>
                  <a:pt x="1998497" y="1681048"/>
                </a:lnTo>
                <a:lnTo>
                  <a:pt x="1874139" y="1609268"/>
                </a:lnTo>
                <a:lnTo>
                  <a:pt x="1995069" y="1539469"/>
                </a:lnTo>
                <a:lnTo>
                  <a:pt x="2119427" y="1611249"/>
                </a:lnTo>
                <a:close/>
                <a:moveTo>
                  <a:pt x="1867434" y="1605382"/>
                </a:moveTo>
                <a:lnTo>
                  <a:pt x="1756410" y="1541297"/>
                </a:lnTo>
                <a:lnTo>
                  <a:pt x="1877339" y="1471498"/>
                </a:lnTo>
                <a:lnTo>
                  <a:pt x="1988363" y="1535582"/>
                </a:lnTo>
                <a:lnTo>
                  <a:pt x="1867434" y="1605382"/>
                </a:lnTo>
                <a:close/>
                <a:moveTo>
                  <a:pt x="1860728" y="1609268"/>
                </a:moveTo>
                <a:lnTo>
                  <a:pt x="1746275" y="1675333"/>
                </a:lnTo>
                <a:lnTo>
                  <a:pt x="1635252" y="1611249"/>
                </a:lnTo>
                <a:lnTo>
                  <a:pt x="1749704" y="1545184"/>
                </a:lnTo>
                <a:lnTo>
                  <a:pt x="1860728" y="1609268"/>
                </a:lnTo>
                <a:close/>
                <a:moveTo>
                  <a:pt x="1628623" y="1607363"/>
                </a:moveTo>
                <a:lnTo>
                  <a:pt x="1504264" y="1535582"/>
                </a:lnTo>
                <a:lnTo>
                  <a:pt x="1618717" y="1469517"/>
                </a:lnTo>
                <a:lnTo>
                  <a:pt x="1743075" y="1541297"/>
                </a:lnTo>
                <a:lnTo>
                  <a:pt x="1628623" y="1607363"/>
                </a:lnTo>
                <a:close/>
                <a:moveTo>
                  <a:pt x="1621917" y="1611249"/>
                </a:moveTo>
                <a:lnTo>
                  <a:pt x="1500988" y="1681048"/>
                </a:lnTo>
                <a:lnTo>
                  <a:pt x="1376629" y="1609268"/>
                </a:lnTo>
                <a:lnTo>
                  <a:pt x="1497559" y="1539469"/>
                </a:lnTo>
                <a:lnTo>
                  <a:pt x="1621917" y="1611249"/>
                </a:lnTo>
                <a:close/>
                <a:moveTo>
                  <a:pt x="1369924" y="1605382"/>
                </a:moveTo>
                <a:lnTo>
                  <a:pt x="1258900" y="1541297"/>
                </a:lnTo>
                <a:lnTo>
                  <a:pt x="1379830" y="1471498"/>
                </a:lnTo>
                <a:lnTo>
                  <a:pt x="1490853" y="1535582"/>
                </a:lnTo>
                <a:lnTo>
                  <a:pt x="1369924" y="1605382"/>
                </a:lnTo>
                <a:close/>
                <a:moveTo>
                  <a:pt x="1494282" y="1684934"/>
                </a:moveTo>
                <a:lnTo>
                  <a:pt x="1379830" y="1751000"/>
                </a:lnTo>
                <a:lnTo>
                  <a:pt x="1255471" y="1679219"/>
                </a:lnTo>
                <a:lnTo>
                  <a:pt x="1369924" y="1613154"/>
                </a:lnTo>
                <a:lnTo>
                  <a:pt x="1494282" y="1684934"/>
                </a:lnTo>
                <a:close/>
                <a:moveTo>
                  <a:pt x="1490929" y="1822780"/>
                </a:moveTo>
                <a:lnTo>
                  <a:pt x="1370000" y="1892579"/>
                </a:lnTo>
                <a:lnTo>
                  <a:pt x="1258976" y="1828495"/>
                </a:lnTo>
                <a:lnTo>
                  <a:pt x="1379906" y="1758696"/>
                </a:lnTo>
                <a:lnTo>
                  <a:pt x="1490929" y="1822780"/>
                </a:lnTo>
                <a:close/>
                <a:moveTo>
                  <a:pt x="1494282" y="1972132"/>
                </a:moveTo>
                <a:lnTo>
                  <a:pt x="1379830" y="2038198"/>
                </a:lnTo>
                <a:lnTo>
                  <a:pt x="1255471" y="1966417"/>
                </a:lnTo>
                <a:lnTo>
                  <a:pt x="1369924" y="1900352"/>
                </a:lnTo>
                <a:lnTo>
                  <a:pt x="1494282" y="1972132"/>
                </a:lnTo>
                <a:close/>
                <a:moveTo>
                  <a:pt x="1490929" y="2109978"/>
                </a:moveTo>
                <a:lnTo>
                  <a:pt x="1370000" y="2179777"/>
                </a:lnTo>
                <a:lnTo>
                  <a:pt x="1258976" y="2115693"/>
                </a:lnTo>
                <a:lnTo>
                  <a:pt x="1379906" y="2045894"/>
                </a:lnTo>
                <a:lnTo>
                  <a:pt x="1490929" y="2109978"/>
                </a:lnTo>
                <a:close/>
                <a:moveTo>
                  <a:pt x="1494282" y="2259330"/>
                </a:moveTo>
                <a:lnTo>
                  <a:pt x="1379830" y="2325396"/>
                </a:lnTo>
                <a:lnTo>
                  <a:pt x="1255547" y="2253615"/>
                </a:lnTo>
                <a:lnTo>
                  <a:pt x="1370000" y="2187550"/>
                </a:lnTo>
                <a:lnTo>
                  <a:pt x="1494282" y="2259330"/>
                </a:lnTo>
                <a:close/>
                <a:moveTo>
                  <a:pt x="1490853" y="2397252"/>
                </a:moveTo>
                <a:lnTo>
                  <a:pt x="1369924" y="2467051"/>
                </a:lnTo>
                <a:lnTo>
                  <a:pt x="1258900" y="2402967"/>
                </a:lnTo>
                <a:lnTo>
                  <a:pt x="1379830" y="2333168"/>
                </a:lnTo>
                <a:lnTo>
                  <a:pt x="1490853" y="2397252"/>
                </a:lnTo>
                <a:close/>
                <a:moveTo>
                  <a:pt x="1494282" y="2546604"/>
                </a:moveTo>
                <a:lnTo>
                  <a:pt x="1379830" y="2612669"/>
                </a:lnTo>
                <a:lnTo>
                  <a:pt x="1255471" y="2540889"/>
                </a:lnTo>
                <a:lnTo>
                  <a:pt x="1369924" y="2474824"/>
                </a:lnTo>
                <a:lnTo>
                  <a:pt x="1494282" y="2546604"/>
                </a:lnTo>
                <a:close/>
                <a:moveTo>
                  <a:pt x="1490929" y="2684450"/>
                </a:moveTo>
                <a:lnTo>
                  <a:pt x="1370000" y="2754249"/>
                </a:lnTo>
                <a:lnTo>
                  <a:pt x="1258976" y="2690165"/>
                </a:lnTo>
                <a:lnTo>
                  <a:pt x="1379906" y="2620366"/>
                </a:lnTo>
                <a:lnTo>
                  <a:pt x="1490929" y="2684450"/>
                </a:lnTo>
                <a:close/>
                <a:moveTo>
                  <a:pt x="1494282" y="2833802"/>
                </a:moveTo>
                <a:lnTo>
                  <a:pt x="1379830" y="2899867"/>
                </a:lnTo>
                <a:lnTo>
                  <a:pt x="1255471" y="2828087"/>
                </a:lnTo>
                <a:lnTo>
                  <a:pt x="1369924" y="2762022"/>
                </a:lnTo>
                <a:lnTo>
                  <a:pt x="1494282" y="2833802"/>
                </a:lnTo>
                <a:close/>
                <a:moveTo>
                  <a:pt x="1490853" y="2971648"/>
                </a:moveTo>
                <a:lnTo>
                  <a:pt x="1369924" y="3041447"/>
                </a:lnTo>
                <a:lnTo>
                  <a:pt x="1258900" y="2977363"/>
                </a:lnTo>
                <a:lnTo>
                  <a:pt x="1379830" y="2907564"/>
                </a:lnTo>
                <a:lnTo>
                  <a:pt x="1490853" y="2971648"/>
                </a:lnTo>
                <a:close/>
                <a:moveTo>
                  <a:pt x="1494358" y="3121000"/>
                </a:moveTo>
                <a:lnTo>
                  <a:pt x="1379906" y="3187065"/>
                </a:lnTo>
                <a:lnTo>
                  <a:pt x="1255547" y="3115285"/>
                </a:lnTo>
                <a:lnTo>
                  <a:pt x="1370000" y="3049219"/>
                </a:lnTo>
                <a:lnTo>
                  <a:pt x="1494358" y="3121000"/>
                </a:lnTo>
                <a:close/>
                <a:moveTo>
                  <a:pt x="1490929" y="3258922"/>
                </a:moveTo>
                <a:lnTo>
                  <a:pt x="1370000" y="3328721"/>
                </a:lnTo>
                <a:lnTo>
                  <a:pt x="1258976" y="3264637"/>
                </a:lnTo>
                <a:lnTo>
                  <a:pt x="1379906" y="3194837"/>
                </a:lnTo>
                <a:lnTo>
                  <a:pt x="1490929" y="3258922"/>
                </a:lnTo>
                <a:close/>
                <a:moveTo>
                  <a:pt x="1494282" y="3408274"/>
                </a:moveTo>
                <a:lnTo>
                  <a:pt x="1379830" y="3474339"/>
                </a:lnTo>
                <a:lnTo>
                  <a:pt x="1255471" y="3402559"/>
                </a:lnTo>
                <a:lnTo>
                  <a:pt x="1369924" y="3336493"/>
                </a:lnTo>
                <a:lnTo>
                  <a:pt x="1494282" y="3408274"/>
                </a:lnTo>
                <a:close/>
                <a:moveTo>
                  <a:pt x="1490853" y="3546119"/>
                </a:moveTo>
                <a:lnTo>
                  <a:pt x="1369924" y="3615919"/>
                </a:lnTo>
                <a:lnTo>
                  <a:pt x="1258900" y="3551834"/>
                </a:lnTo>
                <a:lnTo>
                  <a:pt x="1379830" y="3482035"/>
                </a:lnTo>
                <a:lnTo>
                  <a:pt x="1490853" y="3546119"/>
                </a:lnTo>
                <a:close/>
                <a:moveTo>
                  <a:pt x="1494358" y="3695472"/>
                </a:moveTo>
                <a:lnTo>
                  <a:pt x="1379906" y="3761537"/>
                </a:lnTo>
                <a:lnTo>
                  <a:pt x="1255547" y="3689757"/>
                </a:lnTo>
                <a:lnTo>
                  <a:pt x="1370000" y="3623691"/>
                </a:lnTo>
                <a:lnTo>
                  <a:pt x="1494358" y="3695472"/>
                </a:lnTo>
                <a:close/>
                <a:moveTo>
                  <a:pt x="1490929" y="3833317"/>
                </a:moveTo>
                <a:lnTo>
                  <a:pt x="1370000" y="3903117"/>
                </a:lnTo>
                <a:lnTo>
                  <a:pt x="1258976" y="3839032"/>
                </a:lnTo>
                <a:lnTo>
                  <a:pt x="1379906" y="3769233"/>
                </a:lnTo>
                <a:lnTo>
                  <a:pt x="1490929" y="3833317"/>
                </a:lnTo>
                <a:close/>
                <a:moveTo>
                  <a:pt x="1494282" y="3982669"/>
                </a:moveTo>
                <a:lnTo>
                  <a:pt x="1379830" y="4048735"/>
                </a:lnTo>
                <a:lnTo>
                  <a:pt x="1255471" y="3976954"/>
                </a:lnTo>
                <a:lnTo>
                  <a:pt x="1369924" y="3910889"/>
                </a:lnTo>
                <a:lnTo>
                  <a:pt x="1494282" y="3982669"/>
                </a:lnTo>
                <a:close/>
                <a:moveTo>
                  <a:pt x="1490853" y="4120591"/>
                </a:moveTo>
                <a:lnTo>
                  <a:pt x="1369924" y="4190390"/>
                </a:lnTo>
                <a:lnTo>
                  <a:pt x="1258900" y="4126306"/>
                </a:lnTo>
                <a:lnTo>
                  <a:pt x="1379830" y="4056507"/>
                </a:lnTo>
                <a:lnTo>
                  <a:pt x="1490853" y="4120591"/>
                </a:lnTo>
                <a:close/>
                <a:moveTo>
                  <a:pt x="1494282" y="4269943"/>
                </a:moveTo>
                <a:lnTo>
                  <a:pt x="1379830" y="4336009"/>
                </a:lnTo>
                <a:lnTo>
                  <a:pt x="1255471" y="4264228"/>
                </a:lnTo>
                <a:lnTo>
                  <a:pt x="1369924" y="4198163"/>
                </a:lnTo>
                <a:lnTo>
                  <a:pt x="1494282" y="4269943"/>
                </a:lnTo>
                <a:close/>
                <a:moveTo>
                  <a:pt x="1490929" y="4407789"/>
                </a:moveTo>
                <a:lnTo>
                  <a:pt x="1370000" y="4477588"/>
                </a:lnTo>
                <a:lnTo>
                  <a:pt x="1258976" y="4413504"/>
                </a:lnTo>
                <a:lnTo>
                  <a:pt x="1379906" y="4343705"/>
                </a:lnTo>
                <a:lnTo>
                  <a:pt x="1490929" y="4407789"/>
                </a:lnTo>
                <a:close/>
                <a:moveTo>
                  <a:pt x="1494282" y="4557141"/>
                </a:moveTo>
                <a:lnTo>
                  <a:pt x="1379830" y="4623206"/>
                </a:lnTo>
                <a:lnTo>
                  <a:pt x="1255471" y="4551426"/>
                </a:lnTo>
                <a:lnTo>
                  <a:pt x="1369924" y="4485361"/>
                </a:lnTo>
                <a:lnTo>
                  <a:pt x="1494282" y="4557141"/>
                </a:lnTo>
                <a:close/>
                <a:moveTo>
                  <a:pt x="1490853" y="4694987"/>
                </a:moveTo>
                <a:lnTo>
                  <a:pt x="1369924" y="4764786"/>
                </a:lnTo>
                <a:lnTo>
                  <a:pt x="1258900" y="4700702"/>
                </a:lnTo>
                <a:lnTo>
                  <a:pt x="1379830" y="4630903"/>
                </a:lnTo>
                <a:lnTo>
                  <a:pt x="1490853" y="4694987"/>
                </a:lnTo>
                <a:close/>
                <a:moveTo>
                  <a:pt x="1494282" y="4844339"/>
                </a:moveTo>
                <a:lnTo>
                  <a:pt x="1379830" y="4910404"/>
                </a:lnTo>
                <a:lnTo>
                  <a:pt x="1255471" y="4838624"/>
                </a:lnTo>
                <a:lnTo>
                  <a:pt x="1369924" y="4772559"/>
                </a:lnTo>
                <a:lnTo>
                  <a:pt x="1494282" y="4844339"/>
                </a:lnTo>
                <a:close/>
                <a:moveTo>
                  <a:pt x="1490929" y="4982261"/>
                </a:moveTo>
                <a:lnTo>
                  <a:pt x="1370000" y="5052060"/>
                </a:lnTo>
                <a:lnTo>
                  <a:pt x="1258976" y="4987976"/>
                </a:lnTo>
                <a:lnTo>
                  <a:pt x="1379906" y="4918177"/>
                </a:lnTo>
                <a:lnTo>
                  <a:pt x="1490929" y="4982261"/>
                </a:lnTo>
                <a:close/>
                <a:moveTo>
                  <a:pt x="1494282" y="5131613"/>
                </a:moveTo>
                <a:lnTo>
                  <a:pt x="1379830" y="5197678"/>
                </a:lnTo>
                <a:lnTo>
                  <a:pt x="1255471" y="5125898"/>
                </a:lnTo>
                <a:lnTo>
                  <a:pt x="1369924" y="5059833"/>
                </a:lnTo>
                <a:lnTo>
                  <a:pt x="1494282" y="5131613"/>
                </a:lnTo>
                <a:close/>
                <a:moveTo>
                  <a:pt x="1490853" y="5269459"/>
                </a:moveTo>
                <a:lnTo>
                  <a:pt x="1369924" y="5339258"/>
                </a:lnTo>
                <a:lnTo>
                  <a:pt x="1258900" y="5275174"/>
                </a:lnTo>
                <a:lnTo>
                  <a:pt x="1379830" y="5205375"/>
                </a:lnTo>
                <a:lnTo>
                  <a:pt x="1490853" y="5269459"/>
                </a:lnTo>
                <a:close/>
                <a:moveTo>
                  <a:pt x="1497559" y="5273345"/>
                </a:moveTo>
                <a:lnTo>
                  <a:pt x="1621917" y="5345126"/>
                </a:lnTo>
                <a:lnTo>
                  <a:pt x="1500988" y="5414925"/>
                </a:lnTo>
                <a:lnTo>
                  <a:pt x="1376629" y="5343144"/>
                </a:lnTo>
                <a:lnTo>
                  <a:pt x="1497559" y="5273345"/>
                </a:lnTo>
                <a:close/>
                <a:moveTo>
                  <a:pt x="1504264" y="5269459"/>
                </a:moveTo>
                <a:lnTo>
                  <a:pt x="1618717" y="5203393"/>
                </a:lnTo>
                <a:lnTo>
                  <a:pt x="1743075" y="5275174"/>
                </a:lnTo>
                <a:lnTo>
                  <a:pt x="1628623" y="5341239"/>
                </a:lnTo>
                <a:lnTo>
                  <a:pt x="1504264" y="5269459"/>
                </a:lnTo>
                <a:close/>
                <a:moveTo>
                  <a:pt x="1749704" y="5279060"/>
                </a:moveTo>
                <a:lnTo>
                  <a:pt x="1860728" y="5343144"/>
                </a:lnTo>
                <a:lnTo>
                  <a:pt x="1746275" y="5409210"/>
                </a:lnTo>
                <a:lnTo>
                  <a:pt x="1635252" y="5345126"/>
                </a:lnTo>
                <a:lnTo>
                  <a:pt x="1749704" y="5279060"/>
                </a:lnTo>
                <a:close/>
                <a:moveTo>
                  <a:pt x="1756410" y="5275174"/>
                </a:moveTo>
                <a:lnTo>
                  <a:pt x="1877339" y="5205375"/>
                </a:lnTo>
                <a:lnTo>
                  <a:pt x="1988363" y="5269459"/>
                </a:lnTo>
                <a:lnTo>
                  <a:pt x="1867434" y="5339258"/>
                </a:lnTo>
                <a:lnTo>
                  <a:pt x="1756410" y="5275174"/>
                </a:lnTo>
                <a:close/>
                <a:moveTo>
                  <a:pt x="1995069" y="5273345"/>
                </a:moveTo>
                <a:lnTo>
                  <a:pt x="2119427" y="5345126"/>
                </a:lnTo>
                <a:lnTo>
                  <a:pt x="1998497" y="5414925"/>
                </a:lnTo>
                <a:lnTo>
                  <a:pt x="1874139" y="5343144"/>
                </a:lnTo>
                <a:lnTo>
                  <a:pt x="1995069" y="5273345"/>
                </a:lnTo>
                <a:close/>
                <a:moveTo>
                  <a:pt x="2001698" y="5269459"/>
                </a:moveTo>
                <a:lnTo>
                  <a:pt x="2116150" y="5203393"/>
                </a:lnTo>
                <a:lnTo>
                  <a:pt x="2240509" y="5275174"/>
                </a:lnTo>
                <a:lnTo>
                  <a:pt x="2126056" y="5341239"/>
                </a:lnTo>
                <a:lnTo>
                  <a:pt x="2001698" y="5269459"/>
                </a:lnTo>
                <a:close/>
                <a:moveTo>
                  <a:pt x="2247214" y="5279060"/>
                </a:moveTo>
                <a:lnTo>
                  <a:pt x="2358238" y="5343144"/>
                </a:lnTo>
                <a:lnTo>
                  <a:pt x="2243785" y="5409210"/>
                </a:lnTo>
                <a:lnTo>
                  <a:pt x="2132762" y="5345126"/>
                </a:lnTo>
                <a:lnTo>
                  <a:pt x="2247214" y="5279060"/>
                </a:lnTo>
                <a:close/>
                <a:moveTo>
                  <a:pt x="2253920" y="5275174"/>
                </a:moveTo>
                <a:lnTo>
                  <a:pt x="2374849" y="5205375"/>
                </a:lnTo>
                <a:lnTo>
                  <a:pt x="2485873" y="5269459"/>
                </a:lnTo>
                <a:lnTo>
                  <a:pt x="2364943" y="5339258"/>
                </a:lnTo>
                <a:lnTo>
                  <a:pt x="2253920" y="5275174"/>
                </a:lnTo>
                <a:close/>
                <a:moveTo>
                  <a:pt x="2492502" y="5273345"/>
                </a:moveTo>
                <a:lnTo>
                  <a:pt x="2616861" y="5345126"/>
                </a:lnTo>
                <a:lnTo>
                  <a:pt x="2495931" y="5414925"/>
                </a:lnTo>
                <a:lnTo>
                  <a:pt x="2371573" y="5343144"/>
                </a:lnTo>
                <a:lnTo>
                  <a:pt x="2492502" y="5273345"/>
                </a:lnTo>
                <a:close/>
                <a:moveTo>
                  <a:pt x="2499208" y="5269459"/>
                </a:moveTo>
                <a:lnTo>
                  <a:pt x="2613660" y="5203393"/>
                </a:lnTo>
                <a:lnTo>
                  <a:pt x="2738019" y="5275174"/>
                </a:lnTo>
                <a:lnTo>
                  <a:pt x="2623566" y="5341239"/>
                </a:lnTo>
                <a:lnTo>
                  <a:pt x="2499208" y="5269459"/>
                </a:lnTo>
                <a:close/>
                <a:moveTo>
                  <a:pt x="2744724" y="5279060"/>
                </a:moveTo>
                <a:lnTo>
                  <a:pt x="2855747" y="5343144"/>
                </a:lnTo>
                <a:lnTo>
                  <a:pt x="2741295" y="5409210"/>
                </a:lnTo>
                <a:lnTo>
                  <a:pt x="2630272" y="5345126"/>
                </a:lnTo>
                <a:lnTo>
                  <a:pt x="2744724" y="5279060"/>
                </a:lnTo>
                <a:close/>
                <a:moveTo>
                  <a:pt x="2751354" y="5275174"/>
                </a:moveTo>
                <a:lnTo>
                  <a:pt x="2872283" y="5205375"/>
                </a:lnTo>
                <a:lnTo>
                  <a:pt x="2983306" y="5269459"/>
                </a:lnTo>
                <a:lnTo>
                  <a:pt x="2862377" y="5339258"/>
                </a:lnTo>
                <a:lnTo>
                  <a:pt x="2751354" y="5275174"/>
                </a:lnTo>
                <a:close/>
                <a:moveTo>
                  <a:pt x="2990012" y="5273345"/>
                </a:moveTo>
                <a:lnTo>
                  <a:pt x="3114370" y="5345126"/>
                </a:lnTo>
                <a:lnTo>
                  <a:pt x="2993441" y="5414925"/>
                </a:lnTo>
                <a:lnTo>
                  <a:pt x="2869082" y="5343144"/>
                </a:lnTo>
                <a:lnTo>
                  <a:pt x="2990012" y="5273345"/>
                </a:lnTo>
                <a:close/>
                <a:moveTo>
                  <a:pt x="2996717" y="5269459"/>
                </a:moveTo>
                <a:lnTo>
                  <a:pt x="3111170" y="5203393"/>
                </a:lnTo>
                <a:lnTo>
                  <a:pt x="3235528" y="5275174"/>
                </a:lnTo>
                <a:lnTo>
                  <a:pt x="3121076" y="5341239"/>
                </a:lnTo>
                <a:lnTo>
                  <a:pt x="2996717" y="5269459"/>
                </a:lnTo>
                <a:close/>
                <a:moveTo>
                  <a:pt x="3242158" y="5279060"/>
                </a:moveTo>
                <a:lnTo>
                  <a:pt x="3353181" y="5343144"/>
                </a:lnTo>
                <a:lnTo>
                  <a:pt x="3238729" y="5409210"/>
                </a:lnTo>
                <a:lnTo>
                  <a:pt x="3127705" y="5345126"/>
                </a:lnTo>
                <a:lnTo>
                  <a:pt x="3242158" y="5279060"/>
                </a:lnTo>
                <a:close/>
                <a:moveTo>
                  <a:pt x="3248863" y="5275174"/>
                </a:moveTo>
                <a:lnTo>
                  <a:pt x="3369793" y="5205375"/>
                </a:lnTo>
                <a:lnTo>
                  <a:pt x="3480816" y="5269459"/>
                </a:lnTo>
                <a:lnTo>
                  <a:pt x="3359887" y="5339258"/>
                </a:lnTo>
                <a:lnTo>
                  <a:pt x="3248863" y="5275174"/>
                </a:lnTo>
                <a:close/>
                <a:moveTo>
                  <a:pt x="3487522" y="5273345"/>
                </a:moveTo>
                <a:lnTo>
                  <a:pt x="3611880" y="5345126"/>
                </a:lnTo>
                <a:lnTo>
                  <a:pt x="3490951" y="5414925"/>
                </a:lnTo>
                <a:lnTo>
                  <a:pt x="3366592" y="5343144"/>
                </a:lnTo>
                <a:lnTo>
                  <a:pt x="3487522" y="5273345"/>
                </a:lnTo>
                <a:close/>
                <a:moveTo>
                  <a:pt x="3494151" y="5269459"/>
                </a:moveTo>
                <a:lnTo>
                  <a:pt x="3608604" y="5203393"/>
                </a:lnTo>
                <a:lnTo>
                  <a:pt x="3732962" y="5275174"/>
                </a:lnTo>
                <a:lnTo>
                  <a:pt x="3618509" y="5341239"/>
                </a:lnTo>
                <a:lnTo>
                  <a:pt x="3494151" y="5269459"/>
                </a:lnTo>
                <a:close/>
                <a:moveTo>
                  <a:pt x="3739667" y="5279060"/>
                </a:moveTo>
                <a:lnTo>
                  <a:pt x="3850691" y="5343144"/>
                </a:lnTo>
                <a:lnTo>
                  <a:pt x="3736239" y="5409210"/>
                </a:lnTo>
                <a:lnTo>
                  <a:pt x="3625215" y="5345126"/>
                </a:lnTo>
                <a:lnTo>
                  <a:pt x="3739667" y="5279060"/>
                </a:lnTo>
                <a:close/>
                <a:moveTo>
                  <a:pt x="3746297" y="5275174"/>
                </a:moveTo>
                <a:lnTo>
                  <a:pt x="3867226" y="5205375"/>
                </a:lnTo>
                <a:lnTo>
                  <a:pt x="3978250" y="5269459"/>
                </a:lnTo>
                <a:lnTo>
                  <a:pt x="3857320" y="5339258"/>
                </a:lnTo>
                <a:lnTo>
                  <a:pt x="3746297" y="5275174"/>
                </a:lnTo>
                <a:close/>
                <a:moveTo>
                  <a:pt x="3984955" y="5273345"/>
                </a:moveTo>
                <a:lnTo>
                  <a:pt x="4109314" y="5345126"/>
                </a:lnTo>
                <a:lnTo>
                  <a:pt x="3988384" y="5414925"/>
                </a:lnTo>
                <a:lnTo>
                  <a:pt x="3864026" y="5343144"/>
                </a:lnTo>
                <a:lnTo>
                  <a:pt x="3984955" y="5273345"/>
                </a:lnTo>
                <a:close/>
                <a:moveTo>
                  <a:pt x="3991661" y="5269459"/>
                </a:moveTo>
                <a:lnTo>
                  <a:pt x="4106113" y="5203393"/>
                </a:lnTo>
                <a:lnTo>
                  <a:pt x="4230472" y="5275174"/>
                </a:lnTo>
                <a:lnTo>
                  <a:pt x="4116019" y="5341239"/>
                </a:lnTo>
                <a:lnTo>
                  <a:pt x="3991661" y="5269459"/>
                </a:lnTo>
                <a:close/>
                <a:moveTo>
                  <a:pt x="4237177" y="5279060"/>
                </a:moveTo>
                <a:lnTo>
                  <a:pt x="4348201" y="5343144"/>
                </a:lnTo>
                <a:lnTo>
                  <a:pt x="4233748" y="5409210"/>
                </a:lnTo>
                <a:lnTo>
                  <a:pt x="4122725" y="5345126"/>
                </a:lnTo>
                <a:lnTo>
                  <a:pt x="4237177" y="5279060"/>
                </a:lnTo>
                <a:close/>
                <a:moveTo>
                  <a:pt x="4243807" y="5275174"/>
                </a:moveTo>
                <a:lnTo>
                  <a:pt x="4364736" y="5205375"/>
                </a:lnTo>
                <a:lnTo>
                  <a:pt x="4475760" y="5269459"/>
                </a:lnTo>
                <a:lnTo>
                  <a:pt x="4354830" y="5339258"/>
                </a:lnTo>
                <a:lnTo>
                  <a:pt x="4243807" y="5275174"/>
                </a:lnTo>
                <a:close/>
                <a:moveTo>
                  <a:pt x="4482465" y="5273345"/>
                </a:moveTo>
                <a:lnTo>
                  <a:pt x="4606824" y="5345126"/>
                </a:lnTo>
                <a:lnTo>
                  <a:pt x="4485894" y="5414925"/>
                </a:lnTo>
                <a:lnTo>
                  <a:pt x="4361536" y="5343144"/>
                </a:lnTo>
                <a:lnTo>
                  <a:pt x="4482465" y="5273345"/>
                </a:lnTo>
                <a:close/>
                <a:moveTo>
                  <a:pt x="4489095" y="5269459"/>
                </a:moveTo>
                <a:lnTo>
                  <a:pt x="4603547" y="5203393"/>
                </a:lnTo>
                <a:lnTo>
                  <a:pt x="4727906" y="5275174"/>
                </a:lnTo>
                <a:lnTo>
                  <a:pt x="4613453" y="5341239"/>
                </a:lnTo>
                <a:lnTo>
                  <a:pt x="4489095" y="5269459"/>
                </a:lnTo>
                <a:close/>
                <a:moveTo>
                  <a:pt x="4734611" y="5279060"/>
                </a:moveTo>
                <a:lnTo>
                  <a:pt x="4845634" y="5343144"/>
                </a:lnTo>
                <a:lnTo>
                  <a:pt x="4731182" y="5409210"/>
                </a:lnTo>
                <a:lnTo>
                  <a:pt x="4620159" y="5345126"/>
                </a:lnTo>
                <a:lnTo>
                  <a:pt x="4734611" y="5279060"/>
                </a:lnTo>
                <a:close/>
                <a:moveTo>
                  <a:pt x="4741316" y="5275174"/>
                </a:moveTo>
                <a:lnTo>
                  <a:pt x="4862246" y="5205375"/>
                </a:lnTo>
                <a:lnTo>
                  <a:pt x="4973269" y="5269459"/>
                </a:lnTo>
                <a:lnTo>
                  <a:pt x="4852340" y="5339258"/>
                </a:lnTo>
                <a:lnTo>
                  <a:pt x="4741316" y="5275174"/>
                </a:lnTo>
                <a:close/>
                <a:moveTo>
                  <a:pt x="4979899" y="5273345"/>
                </a:moveTo>
                <a:lnTo>
                  <a:pt x="5104257" y="5345126"/>
                </a:lnTo>
                <a:lnTo>
                  <a:pt x="4983328" y="5414925"/>
                </a:lnTo>
                <a:lnTo>
                  <a:pt x="4858969" y="5343144"/>
                </a:lnTo>
                <a:lnTo>
                  <a:pt x="4979899" y="5273345"/>
                </a:lnTo>
                <a:close/>
                <a:moveTo>
                  <a:pt x="4986604" y="5269459"/>
                </a:moveTo>
                <a:lnTo>
                  <a:pt x="5101057" y="5203393"/>
                </a:lnTo>
                <a:lnTo>
                  <a:pt x="5225415" y="5275174"/>
                </a:lnTo>
                <a:lnTo>
                  <a:pt x="5110963" y="5341239"/>
                </a:lnTo>
                <a:lnTo>
                  <a:pt x="4986604" y="5269459"/>
                </a:lnTo>
                <a:close/>
                <a:moveTo>
                  <a:pt x="5232121" y="5279060"/>
                </a:moveTo>
                <a:lnTo>
                  <a:pt x="5343144" y="5343144"/>
                </a:lnTo>
                <a:lnTo>
                  <a:pt x="5228692" y="5409210"/>
                </a:lnTo>
                <a:lnTo>
                  <a:pt x="5117668" y="5345126"/>
                </a:lnTo>
                <a:lnTo>
                  <a:pt x="5232121" y="5279060"/>
                </a:lnTo>
                <a:close/>
                <a:moveTo>
                  <a:pt x="5238750" y="5275174"/>
                </a:moveTo>
                <a:lnTo>
                  <a:pt x="5359680" y="5205375"/>
                </a:lnTo>
                <a:lnTo>
                  <a:pt x="5470703" y="5269459"/>
                </a:lnTo>
                <a:lnTo>
                  <a:pt x="5349774" y="5339258"/>
                </a:lnTo>
                <a:lnTo>
                  <a:pt x="5238750" y="5275174"/>
                </a:lnTo>
                <a:close/>
                <a:moveTo>
                  <a:pt x="5477409" y="5273345"/>
                </a:moveTo>
                <a:lnTo>
                  <a:pt x="5601767" y="5345126"/>
                </a:lnTo>
                <a:lnTo>
                  <a:pt x="5480838" y="5414925"/>
                </a:lnTo>
                <a:lnTo>
                  <a:pt x="5356479" y="5343144"/>
                </a:lnTo>
                <a:lnTo>
                  <a:pt x="5477409" y="5273345"/>
                </a:lnTo>
                <a:close/>
                <a:moveTo>
                  <a:pt x="5366385" y="5201488"/>
                </a:moveTo>
                <a:lnTo>
                  <a:pt x="5480838" y="5135423"/>
                </a:lnTo>
                <a:lnTo>
                  <a:pt x="5591861" y="5199507"/>
                </a:lnTo>
                <a:lnTo>
                  <a:pt x="5477409" y="5265573"/>
                </a:lnTo>
                <a:lnTo>
                  <a:pt x="5366385" y="5201488"/>
                </a:lnTo>
                <a:close/>
                <a:moveTo>
                  <a:pt x="5356479" y="5055947"/>
                </a:moveTo>
                <a:lnTo>
                  <a:pt x="5477409" y="4986147"/>
                </a:lnTo>
                <a:lnTo>
                  <a:pt x="5601767" y="5057928"/>
                </a:lnTo>
                <a:lnTo>
                  <a:pt x="5480838" y="5127727"/>
                </a:lnTo>
                <a:lnTo>
                  <a:pt x="5356479" y="5055947"/>
                </a:lnTo>
                <a:close/>
                <a:moveTo>
                  <a:pt x="5366385" y="4914291"/>
                </a:moveTo>
                <a:lnTo>
                  <a:pt x="5480838" y="4848225"/>
                </a:lnTo>
                <a:lnTo>
                  <a:pt x="5591861" y="4912309"/>
                </a:lnTo>
                <a:lnTo>
                  <a:pt x="5477409" y="4978375"/>
                </a:lnTo>
                <a:lnTo>
                  <a:pt x="5366385" y="4914291"/>
                </a:lnTo>
                <a:close/>
                <a:moveTo>
                  <a:pt x="5356479" y="4768672"/>
                </a:moveTo>
                <a:lnTo>
                  <a:pt x="5477409" y="4698873"/>
                </a:lnTo>
                <a:lnTo>
                  <a:pt x="5601767" y="4770654"/>
                </a:lnTo>
                <a:lnTo>
                  <a:pt x="5480838" y="4840453"/>
                </a:lnTo>
                <a:lnTo>
                  <a:pt x="5356479" y="4768672"/>
                </a:lnTo>
                <a:close/>
                <a:moveTo>
                  <a:pt x="5366385" y="4627093"/>
                </a:moveTo>
                <a:lnTo>
                  <a:pt x="5480838" y="4561027"/>
                </a:lnTo>
                <a:lnTo>
                  <a:pt x="5591861" y="4625111"/>
                </a:lnTo>
                <a:lnTo>
                  <a:pt x="5477409" y="4691177"/>
                </a:lnTo>
                <a:lnTo>
                  <a:pt x="5366385" y="4627093"/>
                </a:lnTo>
                <a:close/>
                <a:moveTo>
                  <a:pt x="5356479" y="4481475"/>
                </a:moveTo>
                <a:lnTo>
                  <a:pt x="5477409" y="4411676"/>
                </a:lnTo>
                <a:lnTo>
                  <a:pt x="5601767" y="4483456"/>
                </a:lnTo>
                <a:lnTo>
                  <a:pt x="5480838" y="4553255"/>
                </a:lnTo>
                <a:lnTo>
                  <a:pt x="5356479" y="4481475"/>
                </a:lnTo>
                <a:close/>
                <a:moveTo>
                  <a:pt x="5366385" y="4339819"/>
                </a:moveTo>
                <a:lnTo>
                  <a:pt x="5480838" y="4273753"/>
                </a:lnTo>
                <a:lnTo>
                  <a:pt x="5591861" y="4337838"/>
                </a:lnTo>
                <a:lnTo>
                  <a:pt x="5477409" y="4403903"/>
                </a:lnTo>
                <a:lnTo>
                  <a:pt x="5366385" y="4339819"/>
                </a:lnTo>
                <a:close/>
                <a:moveTo>
                  <a:pt x="5356479" y="4194277"/>
                </a:moveTo>
                <a:lnTo>
                  <a:pt x="5477409" y="4124478"/>
                </a:lnTo>
                <a:lnTo>
                  <a:pt x="5601767" y="4196258"/>
                </a:lnTo>
                <a:lnTo>
                  <a:pt x="5480838" y="4266057"/>
                </a:lnTo>
                <a:lnTo>
                  <a:pt x="5356479" y="4194277"/>
                </a:lnTo>
                <a:close/>
                <a:moveTo>
                  <a:pt x="5366385" y="4052621"/>
                </a:moveTo>
                <a:lnTo>
                  <a:pt x="5480838" y="3986555"/>
                </a:lnTo>
                <a:lnTo>
                  <a:pt x="5591861" y="4050640"/>
                </a:lnTo>
                <a:lnTo>
                  <a:pt x="5477409" y="4116705"/>
                </a:lnTo>
                <a:lnTo>
                  <a:pt x="5366385" y="4052621"/>
                </a:lnTo>
                <a:close/>
                <a:moveTo>
                  <a:pt x="5356479" y="3907003"/>
                </a:moveTo>
                <a:lnTo>
                  <a:pt x="5477409" y="3837204"/>
                </a:lnTo>
                <a:lnTo>
                  <a:pt x="5601767" y="3908984"/>
                </a:lnTo>
                <a:lnTo>
                  <a:pt x="5480838" y="3978783"/>
                </a:lnTo>
                <a:lnTo>
                  <a:pt x="5356479" y="3907003"/>
                </a:lnTo>
                <a:close/>
                <a:moveTo>
                  <a:pt x="5366385" y="3765423"/>
                </a:moveTo>
                <a:lnTo>
                  <a:pt x="5480838" y="3699358"/>
                </a:lnTo>
                <a:lnTo>
                  <a:pt x="5591861" y="3763442"/>
                </a:lnTo>
                <a:lnTo>
                  <a:pt x="5477409" y="3829507"/>
                </a:lnTo>
                <a:lnTo>
                  <a:pt x="5366385" y="3765423"/>
                </a:lnTo>
                <a:close/>
                <a:moveTo>
                  <a:pt x="5356479" y="3619805"/>
                </a:moveTo>
                <a:lnTo>
                  <a:pt x="5477409" y="3550006"/>
                </a:lnTo>
                <a:lnTo>
                  <a:pt x="5601767" y="3621786"/>
                </a:lnTo>
                <a:lnTo>
                  <a:pt x="5480838" y="3691585"/>
                </a:lnTo>
                <a:lnTo>
                  <a:pt x="5356479" y="3619805"/>
                </a:lnTo>
                <a:close/>
                <a:moveTo>
                  <a:pt x="5366385" y="3478149"/>
                </a:moveTo>
                <a:lnTo>
                  <a:pt x="5480838" y="3412084"/>
                </a:lnTo>
                <a:lnTo>
                  <a:pt x="5591861" y="3476168"/>
                </a:lnTo>
                <a:lnTo>
                  <a:pt x="5477409" y="3542233"/>
                </a:lnTo>
                <a:lnTo>
                  <a:pt x="5366385" y="3478149"/>
                </a:lnTo>
                <a:close/>
                <a:moveTo>
                  <a:pt x="5356479" y="3332607"/>
                </a:moveTo>
                <a:lnTo>
                  <a:pt x="5477409" y="3262808"/>
                </a:lnTo>
                <a:lnTo>
                  <a:pt x="5601767" y="3334588"/>
                </a:lnTo>
                <a:lnTo>
                  <a:pt x="5480838" y="3404387"/>
                </a:lnTo>
                <a:lnTo>
                  <a:pt x="5356479" y="3332607"/>
                </a:lnTo>
                <a:close/>
                <a:moveTo>
                  <a:pt x="5366385" y="3190951"/>
                </a:moveTo>
                <a:lnTo>
                  <a:pt x="5480838" y="3124886"/>
                </a:lnTo>
                <a:lnTo>
                  <a:pt x="5591861" y="3188970"/>
                </a:lnTo>
                <a:lnTo>
                  <a:pt x="5477409" y="3255036"/>
                </a:lnTo>
                <a:lnTo>
                  <a:pt x="5366385" y="3190951"/>
                </a:lnTo>
                <a:close/>
                <a:moveTo>
                  <a:pt x="5356479" y="3045333"/>
                </a:moveTo>
                <a:lnTo>
                  <a:pt x="5477409" y="2975534"/>
                </a:lnTo>
                <a:lnTo>
                  <a:pt x="5601767" y="3047314"/>
                </a:lnTo>
                <a:lnTo>
                  <a:pt x="5480838" y="3117114"/>
                </a:lnTo>
                <a:lnTo>
                  <a:pt x="5356479" y="3045333"/>
                </a:lnTo>
                <a:close/>
                <a:moveTo>
                  <a:pt x="5366385" y="2903754"/>
                </a:moveTo>
                <a:lnTo>
                  <a:pt x="5480838" y="2837688"/>
                </a:lnTo>
                <a:lnTo>
                  <a:pt x="5591861" y="2901772"/>
                </a:lnTo>
                <a:lnTo>
                  <a:pt x="5477409" y="2967838"/>
                </a:lnTo>
                <a:lnTo>
                  <a:pt x="5366385" y="2903754"/>
                </a:lnTo>
                <a:close/>
                <a:moveTo>
                  <a:pt x="5356479" y="2758135"/>
                </a:moveTo>
                <a:lnTo>
                  <a:pt x="5477409" y="2688336"/>
                </a:lnTo>
                <a:lnTo>
                  <a:pt x="5601767" y="2760117"/>
                </a:lnTo>
                <a:lnTo>
                  <a:pt x="5480838" y="2829916"/>
                </a:lnTo>
                <a:lnTo>
                  <a:pt x="5356479" y="2758135"/>
                </a:lnTo>
                <a:close/>
                <a:moveTo>
                  <a:pt x="5366385" y="2616479"/>
                </a:moveTo>
                <a:lnTo>
                  <a:pt x="5480838" y="2550414"/>
                </a:lnTo>
                <a:lnTo>
                  <a:pt x="5591861" y="2614498"/>
                </a:lnTo>
                <a:lnTo>
                  <a:pt x="5477409" y="2680564"/>
                </a:lnTo>
                <a:lnTo>
                  <a:pt x="5366385" y="2616479"/>
                </a:lnTo>
                <a:close/>
                <a:moveTo>
                  <a:pt x="5356479" y="2470937"/>
                </a:moveTo>
                <a:lnTo>
                  <a:pt x="5477409" y="2401138"/>
                </a:lnTo>
                <a:lnTo>
                  <a:pt x="5601767" y="2472919"/>
                </a:lnTo>
                <a:lnTo>
                  <a:pt x="5480838" y="2542718"/>
                </a:lnTo>
                <a:lnTo>
                  <a:pt x="5356479" y="2470937"/>
                </a:lnTo>
                <a:close/>
                <a:moveTo>
                  <a:pt x="5366385" y="2329282"/>
                </a:moveTo>
                <a:lnTo>
                  <a:pt x="5480838" y="2263216"/>
                </a:lnTo>
                <a:lnTo>
                  <a:pt x="5591861" y="2327301"/>
                </a:lnTo>
                <a:lnTo>
                  <a:pt x="5477409" y="2393366"/>
                </a:lnTo>
                <a:lnTo>
                  <a:pt x="5366385" y="2329282"/>
                </a:lnTo>
                <a:close/>
                <a:moveTo>
                  <a:pt x="5356479" y="2183664"/>
                </a:moveTo>
                <a:lnTo>
                  <a:pt x="5477409" y="2113864"/>
                </a:lnTo>
                <a:lnTo>
                  <a:pt x="5601767" y="2185645"/>
                </a:lnTo>
                <a:lnTo>
                  <a:pt x="5480838" y="2255444"/>
                </a:lnTo>
                <a:lnTo>
                  <a:pt x="5356479" y="2183664"/>
                </a:lnTo>
                <a:close/>
                <a:moveTo>
                  <a:pt x="5366385" y="2042084"/>
                </a:moveTo>
                <a:lnTo>
                  <a:pt x="5480838" y="1976019"/>
                </a:lnTo>
                <a:lnTo>
                  <a:pt x="5591861" y="2040103"/>
                </a:lnTo>
                <a:lnTo>
                  <a:pt x="5477409" y="2106168"/>
                </a:lnTo>
                <a:lnTo>
                  <a:pt x="5366385" y="2042084"/>
                </a:lnTo>
                <a:close/>
                <a:moveTo>
                  <a:pt x="5356479" y="1896466"/>
                </a:moveTo>
                <a:lnTo>
                  <a:pt x="5477409" y="1826666"/>
                </a:lnTo>
                <a:lnTo>
                  <a:pt x="5601767" y="1898447"/>
                </a:lnTo>
                <a:lnTo>
                  <a:pt x="5480838" y="1968246"/>
                </a:lnTo>
                <a:lnTo>
                  <a:pt x="5356479" y="1896466"/>
                </a:lnTo>
                <a:close/>
                <a:moveTo>
                  <a:pt x="5366385" y="1754810"/>
                </a:moveTo>
                <a:lnTo>
                  <a:pt x="5480838" y="1688744"/>
                </a:lnTo>
                <a:lnTo>
                  <a:pt x="5591861" y="1752829"/>
                </a:lnTo>
                <a:lnTo>
                  <a:pt x="5477409" y="1818894"/>
                </a:lnTo>
                <a:lnTo>
                  <a:pt x="5366385" y="1754810"/>
                </a:lnTo>
                <a:close/>
                <a:moveTo>
                  <a:pt x="5356479" y="1609268"/>
                </a:moveTo>
                <a:lnTo>
                  <a:pt x="5477409" y="1539469"/>
                </a:lnTo>
                <a:lnTo>
                  <a:pt x="5601767" y="1611249"/>
                </a:lnTo>
                <a:lnTo>
                  <a:pt x="5480838" y="1681048"/>
                </a:lnTo>
                <a:lnTo>
                  <a:pt x="5356479" y="1609268"/>
                </a:lnTo>
                <a:close/>
                <a:moveTo>
                  <a:pt x="5366385" y="1467612"/>
                </a:moveTo>
                <a:lnTo>
                  <a:pt x="5480838" y="1401547"/>
                </a:lnTo>
                <a:lnTo>
                  <a:pt x="5591861" y="1465631"/>
                </a:lnTo>
                <a:lnTo>
                  <a:pt x="5477409" y="1531696"/>
                </a:lnTo>
                <a:lnTo>
                  <a:pt x="5366385" y="1467612"/>
                </a:lnTo>
                <a:close/>
                <a:moveTo>
                  <a:pt x="5359756" y="1463726"/>
                </a:moveTo>
                <a:lnTo>
                  <a:pt x="5235397" y="1391945"/>
                </a:lnTo>
                <a:lnTo>
                  <a:pt x="5349850" y="1325880"/>
                </a:lnTo>
                <a:lnTo>
                  <a:pt x="5474208" y="1397660"/>
                </a:lnTo>
                <a:lnTo>
                  <a:pt x="5359756" y="1463726"/>
                </a:lnTo>
                <a:close/>
                <a:moveTo>
                  <a:pt x="5353050" y="1467612"/>
                </a:moveTo>
                <a:lnTo>
                  <a:pt x="5232121" y="1537411"/>
                </a:lnTo>
                <a:lnTo>
                  <a:pt x="5107762" y="1465631"/>
                </a:lnTo>
                <a:lnTo>
                  <a:pt x="5228692" y="1395832"/>
                </a:lnTo>
                <a:lnTo>
                  <a:pt x="5353050" y="1467612"/>
                </a:lnTo>
                <a:close/>
                <a:moveTo>
                  <a:pt x="5101057" y="1461745"/>
                </a:moveTo>
                <a:lnTo>
                  <a:pt x="4990033" y="1397660"/>
                </a:lnTo>
                <a:lnTo>
                  <a:pt x="5110963" y="1327861"/>
                </a:lnTo>
                <a:lnTo>
                  <a:pt x="5221986" y="1391945"/>
                </a:lnTo>
                <a:lnTo>
                  <a:pt x="5101057" y="1461745"/>
                </a:lnTo>
                <a:close/>
                <a:moveTo>
                  <a:pt x="5094351" y="1465631"/>
                </a:moveTo>
                <a:lnTo>
                  <a:pt x="4979899" y="1531696"/>
                </a:lnTo>
                <a:lnTo>
                  <a:pt x="4868876" y="1467612"/>
                </a:lnTo>
                <a:lnTo>
                  <a:pt x="4983328" y="1401547"/>
                </a:lnTo>
                <a:lnTo>
                  <a:pt x="5094351" y="1465631"/>
                </a:lnTo>
                <a:close/>
                <a:moveTo>
                  <a:pt x="4862246" y="1463726"/>
                </a:moveTo>
                <a:lnTo>
                  <a:pt x="4737888" y="1391945"/>
                </a:lnTo>
                <a:lnTo>
                  <a:pt x="4852340" y="1325880"/>
                </a:lnTo>
                <a:lnTo>
                  <a:pt x="4976698" y="1397660"/>
                </a:lnTo>
                <a:lnTo>
                  <a:pt x="4862246" y="1463726"/>
                </a:lnTo>
                <a:close/>
                <a:moveTo>
                  <a:pt x="4855541" y="1467612"/>
                </a:moveTo>
                <a:lnTo>
                  <a:pt x="4734611" y="1537411"/>
                </a:lnTo>
                <a:lnTo>
                  <a:pt x="4610253" y="1465631"/>
                </a:lnTo>
                <a:lnTo>
                  <a:pt x="4731182" y="1395832"/>
                </a:lnTo>
                <a:lnTo>
                  <a:pt x="4855541" y="1467612"/>
                </a:lnTo>
                <a:close/>
                <a:moveTo>
                  <a:pt x="4603547" y="1461745"/>
                </a:moveTo>
                <a:lnTo>
                  <a:pt x="4492524" y="1397660"/>
                </a:lnTo>
                <a:lnTo>
                  <a:pt x="4613453" y="1327861"/>
                </a:lnTo>
                <a:lnTo>
                  <a:pt x="4724477" y="1391945"/>
                </a:lnTo>
                <a:lnTo>
                  <a:pt x="4603547" y="1461745"/>
                </a:lnTo>
                <a:close/>
                <a:moveTo>
                  <a:pt x="4596842" y="1465631"/>
                </a:moveTo>
                <a:lnTo>
                  <a:pt x="4482389" y="1531696"/>
                </a:lnTo>
                <a:lnTo>
                  <a:pt x="4371366" y="1467612"/>
                </a:lnTo>
                <a:lnTo>
                  <a:pt x="4485818" y="1401547"/>
                </a:lnTo>
                <a:lnTo>
                  <a:pt x="4596842" y="1465631"/>
                </a:lnTo>
                <a:close/>
                <a:moveTo>
                  <a:pt x="4364736" y="1463726"/>
                </a:moveTo>
                <a:lnTo>
                  <a:pt x="4240378" y="1391945"/>
                </a:lnTo>
                <a:lnTo>
                  <a:pt x="4354830" y="1325880"/>
                </a:lnTo>
                <a:lnTo>
                  <a:pt x="4479189" y="1397660"/>
                </a:lnTo>
                <a:lnTo>
                  <a:pt x="4364736" y="1463726"/>
                </a:lnTo>
                <a:close/>
                <a:moveTo>
                  <a:pt x="4358107" y="1467612"/>
                </a:moveTo>
                <a:lnTo>
                  <a:pt x="4237177" y="1537411"/>
                </a:lnTo>
                <a:lnTo>
                  <a:pt x="4112819" y="1465631"/>
                </a:lnTo>
                <a:lnTo>
                  <a:pt x="4233748" y="1395832"/>
                </a:lnTo>
                <a:lnTo>
                  <a:pt x="4358107" y="1467612"/>
                </a:lnTo>
                <a:close/>
                <a:moveTo>
                  <a:pt x="4106113" y="1461745"/>
                </a:moveTo>
                <a:lnTo>
                  <a:pt x="3995090" y="1397660"/>
                </a:lnTo>
                <a:lnTo>
                  <a:pt x="4116019" y="1327861"/>
                </a:lnTo>
                <a:lnTo>
                  <a:pt x="4227043" y="1391945"/>
                </a:lnTo>
                <a:lnTo>
                  <a:pt x="4106113" y="1461745"/>
                </a:lnTo>
                <a:close/>
                <a:moveTo>
                  <a:pt x="4099408" y="1465631"/>
                </a:moveTo>
                <a:lnTo>
                  <a:pt x="3984955" y="1531696"/>
                </a:lnTo>
                <a:lnTo>
                  <a:pt x="3873932" y="1467612"/>
                </a:lnTo>
                <a:lnTo>
                  <a:pt x="3988384" y="1401547"/>
                </a:lnTo>
                <a:lnTo>
                  <a:pt x="4099408" y="1465631"/>
                </a:lnTo>
                <a:close/>
                <a:moveTo>
                  <a:pt x="3867302" y="1463726"/>
                </a:moveTo>
                <a:lnTo>
                  <a:pt x="3742944" y="1391945"/>
                </a:lnTo>
                <a:lnTo>
                  <a:pt x="3857397" y="1325880"/>
                </a:lnTo>
                <a:lnTo>
                  <a:pt x="3981755" y="1397660"/>
                </a:lnTo>
                <a:lnTo>
                  <a:pt x="3867302" y="1463726"/>
                </a:lnTo>
                <a:close/>
                <a:moveTo>
                  <a:pt x="3860597" y="1467612"/>
                </a:moveTo>
                <a:lnTo>
                  <a:pt x="3739667" y="1537411"/>
                </a:lnTo>
                <a:lnTo>
                  <a:pt x="3615309" y="1465631"/>
                </a:lnTo>
                <a:lnTo>
                  <a:pt x="3736239" y="1395832"/>
                </a:lnTo>
                <a:lnTo>
                  <a:pt x="3860597" y="1467612"/>
                </a:lnTo>
                <a:close/>
                <a:moveTo>
                  <a:pt x="3608604" y="1461745"/>
                </a:moveTo>
                <a:lnTo>
                  <a:pt x="3497580" y="1397660"/>
                </a:lnTo>
                <a:lnTo>
                  <a:pt x="3618509" y="1327861"/>
                </a:lnTo>
                <a:lnTo>
                  <a:pt x="3729533" y="1391945"/>
                </a:lnTo>
                <a:lnTo>
                  <a:pt x="3608604" y="1461745"/>
                </a:lnTo>
                <a:close/>
                <a:moveTo>
                  <a:pt x="3601898" y="1465631"/>
                </a:moveTo>
                <a:lnTo>
                  <a:pt x="3487446" y="1531696"/>
                </a:lnTo>
                <a:lnTo>
                  <a:pt x="3376422" y="1467612"/>
                </a:lnTo>
                <a:lnTo>
                  <a:pt x="3490874" y="1401547"/>
                </a:lnTo>
                <a:lnTo>
                  <a:pt x="3601898" y="1465631"/>
                </a:lnTo>
                <a:close/>
                <a:moveTo>
                  <a:pt x="3369793" y="1463726"/>
                </a:moveTo>
                <a:lnTo>
                  <a:pt x="3245434" y="1391945"/>
                </a:lnTo>
                <a:lnTo>
                  <a:pt x="3359887" y="1325880"/>
                </a:lnTo>
                <a:lnTo>
                  <a:pt x="3484245" y="1397660"/>
                </a:lnTo>
                <a:lnTo>
                  <a:pt x="3369793" y="1463726"/>
                </a:lnTo>
                <a:close/>
                <a:moveTo>
                  <a:pt x="3363163" y="1467612"/>
                </a:moveTo>
                <a:lnTo>
                  <a:pt x="3242234" y="1537411"/>
                </a:lnTo>
                <a:lnTo>
                  <a:pt x="3117876" y="1465631"/>
                </a:lnTo>
                <a:lnTo>
                  <a:pt x="3238805" y="1395832"/>
                </a:lnTo>
                <a:lnTo>
                  <a:pt x="3363163" y="1467612"/>
                </a:lnTo>
                <a:close/>
                <a:moveTo>
                  <a:pt x="3111094" y="1461745"/>
                </a:moveTo>
                <a:lnTo>
                  <a:pt x="3000070" y="1397660"/>
                </a:lnTo>
                <a:lnTo>
                  <a:pt x="3121000" y="1327861"/>
                </a:lnTo>
                <a:lnTo>
                  <a:pt x="3232023" y="1391945"/>
                </a:lnTo>
                <a:lnTo>
                  <a:pt x="3111094" y="1461745"/>
                </a:lnTo>
                <a:close/>
                <a:moveTo>
                  <a:pt x="3104464" y="1465631"/>
                </a:moveTo>
                <a:lnTo>
                  <a:pt x="2990012" y="1531696"/>
                </a:lnTo>
                <a:lnTo>
                  <a:pt x="2878989" y="1467612"/>
                </a:lnTo>
                <a:lnTo>
                  <a:pt x="2993441" y="1401547"/>
                </a:lnTo>
                <a:lnTo>
                  <a:pt x="3104464" y="1465631"/>
                </a:lnTo>
                <a:close/>
                <a:moveTo>
                  <a:pt x="2872359" y="1463726"/>
                </a:moveTo>
                <a:lnTo>
                  <a:pt x="2748001" y="1391945"/>
                </a:lnTo>
                <a:lnTo>
                  <a:pt x="2862453" y="1325880"/>
                </a:lnTo>
                <a:lnTo>
                  <a:pt x="2986812" y="1397660"/>
                </a:lnTo>
                <a:lnTo>
                  <a:pt x="2872359" y="1463726"/>
                </a:lnTo>
                <a:close/>
                <a:moveTo>
                  <a:pt x="2865654" y="1467612"/>
                </a:moveTo>
                <a:lnTo>
                  <a:pt x="2744724" y="1537411"/>
                </a:lnTo>
                <a:lnTo>
                  <a:pt x="2620366" y="1465631"/>
                </a:lnTo>
                <a:lnTo>
                  <a:pt x="2741295" y="1395832"/>
                </a:lnTo>
                <a:lnTo>
                  <a:pt x="2865654" y="1467612"/>
                </a:lnTo>
                <a:close/>
                <a:moveTo>
                  <a:pt x="2613660" y="1461745"/>
                </a:moveTo>
                <a:lnTo>
                  <a:pt x="2502637" y="1397660"/>
                </a:lnTo>
                <a:lnTo>
                  <a:pt x="2623566" y="1327861"/>
                </a:lnTo>
                <a:lnTo>
                  <a:pt x="2734589" y="1391945"/>
                </a:lnTo>
                <a:lnTo>
                  <a:pt x="2613660" y="1461745"/>
                </a:lnTo>
                <a:close/>
                <a:moveTo>
                  <a:pt x="2606954" y="1465631"/>
                </a:moveTo>
                <a:lnTo>
                  <a:pt x="2492502" y="1531696"/>
                </a:lnTo>
                <a:lnTo>
                  <a:pt x="2381479" y="1467612"/>
                </a:lnTo>
                <a:lnTo>
                  <a:pt x="2495931" y="1401547"/>
                </a:lnTo>
                <a:lnTo>
                  <a:pt x="2606954" y="1465631"/>
                </a:lnTo>
                <a:close/>
                <a:moveTo>
                  <a:pt x="2374849" y="1463726"/>
                </a:moveTo>
                <a:lnTo>
                  <a:pt x="2250491" y="1391945"/>
                </a:lnTo>
                <a:lnTo>
                  <a:pt x="2364943" y="1325880"/>
                </a:lnTo>
                <a:lnTo>
                  <a:pt x="2489302" y="1397660"/>
                </a:lnTo>
                <a:lnTo>
                  <a:pt x="2374849" y="1463726"/>
                </a:lnTo>
                <a:close/>
                <a:moveTo>
                  <a:pt x="2368144" y="1467612"/>
                </a:moveTo>
                <a:lnTo>
                  <a:pt x="2247214" y="1537411"/>
                </a:lnTo>
                <a:lnTo>
                  <a:pt x="2122856" y="1465631"/>
                </a:lnTo>
                <a:lnTo>
                  <a:pt x="2243785" y="1395832"/>
                </a:lnTo>
                <a:lnTo>
                  <a:pt x="2368144" y="1467612"/>
                </a:lnTo>
                <a:close/>
                <a:moveTo>
                  <a:pt x="2116150" y="1461745"/>
                </a:moveTo>
                <a:lnTo>
                  <a:pt x="2005127" y="1397660"/>
                </a:lnTo>
                <a:lnTo>
                  <a:pt x="2126056" y="1327861"/>
                </a:lnTo>
                <a:lnTo>
                  <a:pt x="2237080" y="1391945"/>
                </a:lnTo>
                <a:lnTo>
                  <a:pt x="2116150" y="1461745"/>
                </a:lnTo>
                <a:close/>
                <a:moveTo>
                  <a:pt x="2109521" y="1465631"/>
                </a:moveTo>
                <a:lnTo>
                  <a:pt x="1995069" y="1531696"/>
                </a:lnTo>
                <a:lnTo>
                  <a:pt x="1884045" y="1467612"/>
                </a:lnTo>
                <a:lnTo>
                  <a:pt x="1998497" y="1401547"/>
                </a:lnTo>
                <a:lnTo>
                  <a:pt x="2109521" y="1465631"/>
                </a:lnTo>
                <a:close/>
                <a:moveTo>
                  <a:pt x="1877339" y="1463726"/>
                </a:moveTo>
                <a:lnTo>
                  <a:pt x="1752981" y="1391945"/>
                </a:lnTo>
                <a:lnTo>
                  <a:pt x="1867434" y="1325880"/>
                </a:lnTo>
                <a:lnTo>
                  <a:pt x="1991792" y="1397660"/>
                </a:lnTo>
                <a:lnTo>
                  <a:pt x="1877339" y="1463726"/>
                </a:lnTo>
                <a:close/>
                <a:moveTo>
                  <a:pt x="1870710" y="1467612"/>
                </a:moveTo>
                <a:lnTo>
                  <a:pt x="1749781" y="1537411"/>
                </a:lnTo>
                <a:lnTo>
                  <a:pt x="1625422" y="1465631"/>
                </a:lnTo>
                <a:lnTo>
                  <a:pt x="1746352" y="1395832"/>
                </a:lnTo>
                <a:lnTo>
                  <a:pt x="1870710" y="1467612"/>
                </a:lnTo>
                <a:close/>
                <a:moveTo>
                  <a:pt x="1618640" y="1461745"/>
                </a:moveTo>
                <a:lnTo>
                  <a:pt x="1507617" y="1397660"/>
                </a:lnTo>
                <a:lnTo>
                  <a:pt x="1628546" y="1327861"/>
                </a:lnTo>
                <a:lnTo>
                  <a:pt x="1739570" y="1391945"/>
                </a:lnTo>
                <a:lnTo>
                  <a:pt x="1618640" y="1461745"/>
                </a:lnTo>
                <a:close/>
                <a:moveTo>
                  <a:pt x="1612011" y="1465631"/>
                </a:moveTo>
                <a:lnTo>
                  <a:pt x="1497559" y="1531696"/>
                </a:lnTo>
                <a:lnTo>
                  <a:pt x="1386535" y="1467612"/>
                </a:lnTo>
                <a:lnTo>
                  <a:pt x="1500988" y="1401547"/>
                </a:lnTo>
                <a:lnTo>
                  <a:pt x="1612011" y="1465631"/>
                </a:lnTo>
                <a:close/>
                <a:moveTo>
                  <a:pt x="1379906" y="1463726"/>
                </a:moveTo>
                <a:lnTo>
                  <a:pt x="1255547" y="1391945"/>
                </a:lnTo>
                <a:lnTo>
                  <a:pt x="1370000" y="1325880"/>
                </a:lnTo>
                <a:lnTo>
                  <a:pt x="1494358" y="1397660"/>
                </a:lnTo>
                <a:lnTo>
                  <a:pt x="1379906" y="1463726"/>
                </a:lnTo>
                <a:close/>
                <a:moveTo>
                  <a:pt x="1373200" y="1467612"/>
                </a:moveTo>
                <a:lnTo>
                  <a:pt x="1252271" y="1537411"/>
                </a:lnTo>
                <a:lnTo>
                  <a:pt x="1127912" y="1465631"/>
                </a:lnTo>
                <a:lnTo>
                  <a:pt x="1248842" y="1395832"/>
                </a:lnTo>
                <a:lnTo>
                  <a:pt x="1373200" y="1467612"/>
                </a:lnTo>
                <a:close/>
                <a:moveTo>
                  <a:pt x="1363294" y="1609268"/>
                </a:moveTo>
                <a:lnTo>
                  <a:pt x="1248842" y="1675333"/>
                </a:lnTo>
                <a:lnTo>
                  <a:pt x="1137819" y="1611249"/>
                </a:lnTo>
                <a:lnTo>
                  <a:pt x="1252271" y="1545184"/>
                </a:lnTo>
                <a:lnTo>
                  <a:pt x="1363294" y="1609268"/>
                </a:lnTo>
                <a:close/>
                <a:moveTo>
                  <a:pt x="1373200" y="1754810"/>
                </a:moveTo>
                <a:lnTo>
                  <a:pt x="1252271" y="1824609"/>
                </a:lnTo>
                <a:lnTo>
                  <a:pt x="1127912" y="1752829"/>
                </a:lnTo>
                <a:lnTo>
                  <a:pt x="1248842" y="1683029"/>
                </a:lnTo>
                <a:lnTo>
                  <a:pt x="1373200" y="1754810"/>
                </a:lnTo>
                <a:close/>
                <a:moveTo>
                  <a:pt x="1363294" y="1896466"/>
                </a:moveTo>
                <a:lnTo>
                  <a:pt x="1248842" y="1962531"/>
                </a:lnTo>
                <a:lnTo>
                  <a:pt x="1137819" y="1898447"/>
                </a:lnTo>
                <a:lnTo>
                  <a:pt x="1252271" y="1832381"/>
                </a:lnTo>
                <a:lnTo>
                  <a:pt x="1363294" y="1896466"/>
                </a:lnTo>
                <a:close/>
                <a:moveTo>
                  <a:pt x="1373200" y="2042084"/>
                </a:moveTo>
                <a:lnTo>
                  <a:pt x="1252271" y="2111883"/>
                </a:lnTo>
                <a:lnTo>
                  <a:pt x="1127912" y="2040103"/>
                </a:lnTo>
                <a:lnTo>
                  <a:pt x="1248842" y="1970304"/>
                </a:lnTo>
                <a:lnTo>
                  <a:pt x="1373200" y="2042084"/>
                </a:lnTo>
                <a:close/>
                <a:moveTo>
                  <a:pt x="1363294" y="2183664"/>
                </a:moveTo>
                <a:lnTo>
                  <a:pt x="1248842" y="2249729"/>
                </a:lnTo>
                <a:lnTo>
                  <a:pt x="1137819" y="2185645"/>
                </a:lnTo>
                <a:lnTo>
                  <a:pt x="1252271" y="2119579"/>
                </a:lnTo>
                <a:lnTo>
                  <a:pt x="1363294" y="2183664"/>
                </a:lnTo>
                <a:close/>
                <a:moveTo>
                  <a:pt x="1373200" y="2329282"/>
                </a:moveTo>
                <a:lnTo>
                  <a:pt x="1252271" y="2399081"/>
                </a:lnTo>
                <a:lnTo>
                  <a:pt x="1127912" y="2327301"/>
                </a:lnTo>
                <a:lnTo>
                  <a:pt x="1248842" y="2257501"/>
                </a:lnTo>
                <a:lnTo>
                  <a:pt x="1373200" y="2329282"/>
                </a:lnTo>
                <a:close/>
                <a:moveTo>
                  <a:pt x="1363218" y="2470937"/>
                </a:moveTo>
                <a:lnTo>
                  <a:pt x="1248766" y="2537003"/>
                </a:lnTo>
                <a:lnTo>
                  <a:pt x="1137742" y="2472919"/>
                </a:lnTo>
                <a:lnTo>
                  <a:pt x="1252195" y="2406853"/>
                </a:lnTo>
                <a:lnTo>
                  <a:pt x="1363218" y="2470937"/>
                </a:lnTo>
                <a:close/>
                <a:moveTo>
                  <a:pt x="1373200" y="2616479"/>
                </a:moveTo>
                <a:lnTo>
                  <a:pt x="1252271" y="2686279"/>
                </a:lnTo>
                <a:lnTo>
                  <a:pt x="1127912" y="2614498"/>
                </a:lnTo>
                <a:lnTo>
                  <a:pt x="1248842" y="2544699"/>
                </a:lnTo>
                <a:lnTo>
                  <a:pt x="1373200" y="2616479"/>
                </a:lnTo>
                <a:close/>
                <a:moveTo>
                  <a:pt x="1363294" y="2758135"/>
                </a:moveTo>
                <a:lnTo>
                  <a:pt x="1248842" y="2824201"/>
                </a:lnTo>
                <a:lnTo>
                  <a:pt x="1137819" y="2760117"/>
                </a:lnTo>
                <a:lnTo>
                  <a:pt x="1252271" y="2694051"/>
                </a:lnTo>
                <a:lnTo>
                  <a:pt x="1363294" y="2758135"/>
                </a:lnTo>
                <a:close/>
                <a:moveTo>
                  <a:pt x="1373200" y="2903754"/>
                </a:moveTo>
                <a:lnTo>
                  <a:pt x="1252271" y="2973553"/>
                </a:lnTo>
                <a:lnTo>
                  <a:pt x="1127912" y="2901772"/>
                </a:lnTo>
                <a:lnTo>
                  <a:pt x="1248842" y="2831973"/>
                </a:lnTo>
                <a:lnTo>
                  <a:pt x="1373200" y="2903754"/>
                </a:lnTo>
                <a:close/>
                <a:moveTo>
                  <a:pt x="1363218" y="3045333"/>
                </a:moveTo>
                <a:lnTo>
                  <a:pt x="1248766" y="3111399"/>
                </a:lnTo>
                <a:lnTo>
                  <a:pt x="1137742" y="3047314"/>
                </a:lnTo>
                <a:lnTo>
                  <a:pt x="1252195" y="2981249"/>
                </a:lnTo>
                <a:lnTo>
                  <a:pt x="1363218" y="3045333"/>
                </a:lnTo>
                <a:close/>
                <a:moveTo>
                  <a:pt x="1373200" y="3190951"/>
                </a:moveTo>
                <a:lnTo>
                  <a:pt x="1252271" y="3260751"/>
                </a:lnTo>
                <a:lnTo>
                  <a:pt x="1127912" y="3188970"/>
                </a:lnTo>
                <a:lnTo>
                  <a:pt x="1248842" y="3119171"/>
                </a:lnTo>
                <a:lnTo>
                  <a:pt x="1373200" y="3190951"/>
                </a:lnTo>
                <a:close/>
                <a:moveTo>
                  <a:pt x="1363218" y="3332607"/>
                </a:moveTo>
                <a:lnTo>
                  <a:pt x="1248766" y="3398672"/>
                </a:lnTo>
                <a:lnTo>
                  <a:pt x="1137742" y="3334588"/>
                </a:lnTo>
                <a:lnTo>
                  <a:pt x="1252195" y="3268523"/>
                </a:lnTo>
                <a:lnTo>
                  <a:pt x="1363218" y="3332607"/>
                </a:lnTo>
                <a:close/>
                <a:moveTo>
                  <a:pt x="1373200" y="3478149"/>
                </a:moveTo>
                <a:lnTo>
                  <a:pt x="1252271" y="3547948"/>
                </a:lnTo>
                <a:lnTo>
                  <a:pt x="1127912" y="3476168"/>
                </a:lnTo>
                <a:lnTo>
                  <a:pt x="1248842" y="3406369"/>
                </a:lnTo>
                <a:lnTo>
                  <a:pt x="1373200" y="3478149"/>
                </a:lnTo>
                <a:close/>
                <a:moveTo>
                  <a:pt x="1363294" y="3619805"/>
                </a:moveTo>
                <a:lnTo>
                  <a:pt x="1248842" y="3685870"/>
                </a:lnTo>
                <a:lnTo>
                  <a:pt x="1137819" y="3621786"/>
                </a:lnTo>
                <a:lnTo>
                  <a:pt x="1252271" y="3555721"/>
                </a:lnTo>
                <a:lnTo>
                  <a:pt x="1363294" y="3619805"/>
                </a:lnTo>
                <a:close/>
                <a:moveTo>
                  <a:pt x="1373200" y="3765423"/>
                </a:moveTo>
                <a:lnTo>
                  <a:pt x="1252271" y="3835222"/>
                </a:lnTo>
                <a:lnTo>
                  <a:pt x="1127912" y="3763442"/>
                </a:lnTo>
                <a:lnTo>
                  <a:pt x="1248842" y="3693643"/>
                </a:lnTo>
                <a:lnTo>
                  <a:pt x="1373200" y="3765423"/>
                </a:lnTo>
                <a:close/>
                <a:moveTo>
                  <a:pt x="1363294" y="3907003"/>
                </a:moveTo>
                <a:lnTo>
                  <a:pt x="1248842" y="3973068"/>
                </a:lnTo>
                <a:lnTo>
                  <a:pt x="1137819" y="3908984"/>
                </a:lnTo>
                <a:lnTo>
                  <a:pt x="1252271" y="3842919"/>
                </a:lnTo>
                <a:lnTo>
                  <a:pt x="1363294" y="3907003"/>
                </a:lnTo>
                <a:close/>
                <a:moveTo>
                  <a:pt x="1373200" y="4052621"/>
                </a:moveTo>
                <a:lnTo>
                  <a:pt x="1252271" y="4122420"/>
                </a:lnTo>
                <a:lnTo>
                  <a:pt x="1127912" y="4050640"/>
                </a:lnTo>
                <a:lnTo>
                  <a:pt x="1248842" y="3980840"/>
                </a:lnTo>
                <a:lnTo>
                  <a:pt x="1373200" y="4052621"/>
                </a:lnTo>
                <a:close/>
                <a:moveTo>
                  <a:pt x="1363218" y="4194277"/>
                </a:moveTo>
                <a:lnTo>
                  <a:pt x="1248766" y="4260342"/>
                </a:lnTo>
                <a:lnTo>
                  <a:pt x="1137742" y="4196258"/>
                </a:lnTo>
                <a:lnTo>
                  <a:pt x="1252195" y="4130193"/>
                </a:lnTo>
                <a:lnTo>
                  <a:pt x="1363218" y="4194277"/>
                </a:lnTo>
                <a:close/>
                <a:moveTo>
                  <a:pt x="1373200" y="4339819"/>
                </a:moveTo>
                <a:lnTo>
                  <a:pt x="1252271" y="4409618"/>
                </a:lnTo>
                <a:lnTo>
                  <a:pt x="1127912" y="4337838"/>
                </a:lnTo>
                <a:lnTo>
                  <a:pt x="1248842" y="4268038"/>
                </a:lnTo>
                <a:lnTo>
                  <a:pt x="1373200" y="4339819"/>
                </a:lnTo>
                <a:close/>
                <a:moveTo>
                  <a:pt x="1363294" y="4481475"/>
                </a:moveTo>
                <a:lnTo>
                  <a:pt x="1248842" y="4547540"/>
                </a:lnTo>
                <a:lnTo>
                  <a:pt x="1137819" y="4483456"/>
                </a:lnTo>
                <a:lnTo>
                  <a:pt x="1252271" y="4417391"/>
                </a:lnTo>
                <a:lnTo>
                  <a:pt x="1363294" y="4481475"/>
                </a:lnTo>
                <a:close/>
                <a:moveTo>
                  <a:pt x="1373200" y="4627093"/>
                </a:moveTo>
                <a:lnTo>
                  <a:pt x="1252271" y="4696892"/>
                </a:lnTo>
                <a:lnTo>
                  <a:pt x="1127912" y="4625111"/>
                </a:lnTo>
                <a:lnTo>
                  <a:pt x="1248842" y="4555312"/>
                </a:lnTo>
                <a:lnTo>
                  <a:pt x="1373200" y="4627093"/>
                </a:lnTo>
                <a:close/>
                <a:moveTo>
                  <a:pt x="1363294" y="4768672"/>
                </a:moveTo>
                <a:lnTo>
                  <a:pt x="1248842" y="4834738"/>
                </a:lnTo>
                <a:lnTo>
                  <a:pt x="1137819" y="4770654"/>
                </a:lnTo>
                <a:lnTo>
                  <a:pt x="1252271" y="4704588"/>
                </a:lnTo>
                <a:lnTo>
                  <a:pt x="1363294" y="4768672"/>
                </a:lnTo>
                <a:close/>
                <a:moveTo>
                  <a:pt x="1373200" y="4914291"/>
                </a:moveTo>
                <a:lnTo>
                  <a:pt x="1252271" y="4984090"/>
                </a:lnTo>
                <a:lnTo>
                  <a:pt x="1127912" y="4912309"/>
                </a:lnTo>
                <a:lnTo>
                  <a:pt x="1248842" y="4842510"/>
                </a:lnTo>
                <a:lnTo>
                  <a:pt x="1373200" y="4914291"/>
                </a:lnTo>
                <a:close/>
                <a:moveTo>
                  <a:pt x="1363294" y="5055947"/>
                </a:moveTo>
                <a:lnTo>
                  <a:pt x="1248842" y="5122012"/>
                </a:lnTo>
                <a:lnTo>
                  <a:pt x="1137819" y="5057928"/>
                </a:lnTo>
                <a:lnTo>
                  <a:pt x="1252271" y="4991862"/>
                </a:lnTo>
                <a:lnTo>
                  <a:pt x="1363294" y="5055947"/>
                </a:lnTo>
                <a:close/>
                <a:moveTo>
                  <a:pt x="1373200" y="5201488"/>
                </a:moveTo>
                <a:lnTo>
                  <a:pt x="1252271" y="5271288"/>
                </a:lnTo>
                <a:lnTo>
                  <a:pt x="1127912" y="5199507"/>
                </a:lnTo>
                <a:lnTo>
                  <a:pt x="1248842" y="5129708"/>
                </a:lnTo>
                <a:lnTo>
                  <a:pt x="1373200" y="5201488"/>
                </a:lnTo>
                <a:close/>
                <a:moveTo>
                  <a:pt x="1363294" y="5343144"/>
                </a:moveTo>
                <a:lnTo>
                  <a:pt x="1248842" y="5409210"/>
                </a:lnTo>
                <a:lnTo>
                  <a:pt x="1137819" y="5345126"/>
                </a:lnTo>
                <a:lnTo>
                  <a:pt x="1252271" y="5279060"/>
                </a:lnTo>
                <a:lnTo>
                  <a:pt x="1363294" y="5343144"/>
                </a:lnTo>
                <a:close/>
                <a:moveTo>
                  <a:pt x="1373200" y="5488762"/>
                </a:moveTo>
                <a:lnTo>
                  <a:pt x="1252271" y="5558561"/>
                </a:lnTo>
                <a:lnTo>
                  <a:pt x="1127912" y="5486781"/>
                </a:lnTo>
                <a:lnTo>
                  <a:pt x="1248842" y="5416982"/>
                </a:lnTo>
                <a:lnTo>
                  <a:pt x="1373200" y="5488762"/>
                </a:lnTo>
                <a:close/>
                <a:moveTo>
                  <a:pt x="1255471" y="5413096"/>
                </a:moveTo>
                <a:lnTo>
                  <a:pt x="1369924" y="5347031"/>
                </a:lnTo>
                <a:lnTo>
                  <a:pt x="1494282" y="5418811"/>
                </a:lnTo>
                <a:lnTo>
                  <a:pt x="1379830" y="5484876"/>
                </a:lnTo>
                <a:lnTo>
                  <a:pt x="1255471" y="5413096"/>
                </a:lnTo>
                <a:close/>
                <a:moveTo>
                  <a:pt x="1500988" y="5422697"/>
                </a:moveTo>
                <a:lnTo>
                  <a:pt x="1612011" y="5486781"/>
                </a:lnTo>
                <a:lnTo>
                  <a:pt x="1497559" y="5552846"/>
                </a:lnTo>
                <a:lnTo>
                  <a:pt x="1386535" y="5488762"/>
                </a:lnTo>
                <a:lnTo>
                  <a:pt x="1500988" y="5422697"/>
                </a:lnTo>
                <a:close/>
                <a:moveTo>
                  <a:pt x="1507693" y="5418811"/>
                </a:moveTo>
                <a:lnTo>
                  <a:pt x="1628623" y="5349011"/>
                </a:lnTo>
                <a:lnTo>
                  <a:pt x="1739646" y="5413096"/>
                </a:lnTo>
                <a:lnTo>
                  <a:pt x="1618717" y="5482895"/>
                </a:lnTo>
                <a:lnTo>
                  <a:pt x="1507693" y="5418811"/>
                </a:lnTo>
                <a:close/>
                <a:moveTo>
                  <a:pt x="1746275" y="5416906"/>
                </a:moveTo>
                <a:lnTo>
                  <a:pt x="1870634" y="5488686"/>
                </a:lnTo>
                <a:lnTo>
                  <a:pt x="1749704" y="5558486"/>
                </a:lnTo>
                <a:lnTo>
                  <a:pt x="1625346" y="5486705"/>
                </a:lnTo>
                <a:lnTo>
                  <a:pt x="1746275" y="5416906"/>
                </a:lnTo>
                <a:close/>
                <a:moveTo>
                  <a:pt x="1752981" y="5413096"/>
                </a:moveTo>
                <a:lnTo>
                  <a:pt x="1867434" y="5347031"/>
                </a:lnTo>
                <a:lnTo>
                  <a:pt x="1991792" y="5418811"/>
                </a:lnTo>
                <a:lnTo>
                  <a:pt x="1877339" y="5484876"/>
                </a:lnTo>
                <a:lnTo>
                  <a:pt x="1752981" y="5413096"/>
                </a:lnTo>
                <a:close/>
                <a:moveTo>
                  <a:pt x="1998497" y="5422697"/>
                </a:moveTo>
                <a:lnTo>
                  <a:pt x="2109521" y="5486781"/>
                </a:lnTo>
                <a:lnTo>
                  <a:pt x="1995069" y="5552846"/>
                </a:lnTo>
                <a:lnTo>
                  <a:pt x="1884045" y="5488762"/>
                </a:lnTo>
                <a:lnTo>
                  <a:pt x="1998497" y="5422697"/>
                </a:lnTo>
                <a:close/>
                <a:moveTo>
                  <a:pt x="2005203" y="5418811"/>
                </a:moveTo>
                <a:lnTo>
                  <a:pt x="2126132" y="5349011"/>
                </a:lnTo>
                <a:lnTo>
                  <a:pt x="2237156" y="5413096"/>
                </a:lnTo>
                <a:lnTo>
                  <a:pt x="2116227" y="5482895"/>
                </a:lnTo>
                <a:lnTo>
                  <a:pt x="2005203" y="5418811"/>
                </a:lnTo>
                <a:close/>
                <a:moveTo>
                  <a:pt x="2243785" y="5416906"/>
                </a:moveTo>
                <a:lnTo>
                  <a:pt x="2368144" y="5488686"/>
                </a:lnTo>
                <a:lnTo>
                  <a:pt x="2247214" y="5558486"/>
                </a:lnTo>
                <a:lnTo>
                  <a:pt x="2122856" y="5486705"/>
                </a:lnTo>
                <a:lnTo>
                  <a:pt x="2243785" y="5416906"/>
                </a:lnTo>
                <a:close/>
                <a:moveTo>
                  <a:pt x="2250491" y="5413096"/>
                </a:moveTo>
                <a:lnTo>
                  <a:pt x="2364943" y="5347031"/>
                </a:lnTo>
                <a:lnTo>
                  <a:pt x="2489302" y="5418811"/>
                </a:lnTo>
                <a:lnTo>
                  <a:pt x="2374849" y="5484876"/>
                </a:lnTo>
                <a:lnTo>
                  <a:pt x="2250491" y="5413096"/>
                </a:lnTo>
                <a:close/>
                <a:moveTo>
                  <a:pt x="2495931" y="5422697"/>
                </a:moveTo>
                <a:lnTo>
                  <a:pt x="2606954" y="5486781"/>
                </a:lnTo>
                <a:lnTo>
                  <a:pt x="2492502" y="5552846"/>
                </a:lnTo>
                <a:lnTo>
                  <a:pt x="2381479" y="5488762"/>
                </a:lnTo>
                <a:lnTo>
                  <a:pt x="2495931" y="5422697"/>
                </a:lnTo>
                <a:close/>
                <a:moveTo>
                  <a:pt x="2502637" y="5418811"/>
                </a:moveTo>
                <a:lnTo>
                  <a:pt x="2623566" y="5349011"/>
                </a:lnTo>
                <a:lnTo>
                  <a:pt x="2734589" y="5413096"/>
                </a:lnTo>
                <a:lnTo>
                  <a:pt x="2613660" y="5482895"/>
                </a:lnTo>
                <a:lnTo>
                  <a:pt x="2502637" y="5418811"/>
                </a:lnTo>
                <a:close/>
                <a:moveTo>
                  <a:pt x="2741295" y="5416906"/>
                </a:moveTo>
                <a:lnTo>
                  <a:pt x="2865654" y="5488686"/>
                </a:lnTo>
                <a:lnTo>
                  <a:pt x="2744724" y="5558486"/>
                </a:lnTo>
                <a:lnTo>
                  <a:pt x="2620366" y="5486705"/>
                </a:lnTo>
                <a:lnTo>
                  <a:pt x="2741295" y="5416906"/>
                </a:lnTo>
                <a:close/>
                <a:moveTo>
                  <a:pt x="2747924" y="5413096"/>
                </a:moveTo>
                <a:lnTo>
                  <a:pt x="2862377" y="5347031"/>
                </a:lnTo>
                <a:lnTo>
                  <a:pt x="2986735" y="5418811"/>
                </a:lnTo>
                <a:lnTo>
                  <a:pt x="2872283" y="5484876"/>
                </a:lnTo>
                <a:lnTo>
                  <a:pt x="2747924" y="5413096"/>
                </a:lnTo>
                <a:close/>
                <a:moveTo>
                  <a:pt x="2993441" y="5422697"/>
                </a:moveTo>
                <a:lnTo>
                  <a:pt x="3104464" y="5486781"/>
                </a:lnTo>
                <a:lnTo>
                  <a:pt x="2990012" y="5552846"/>
                </a:lnTo>
                <a:lnTo>
                  <a:pt x="2878989" y="5488762"/>
                </a:lnTo>
                <a:lnTo>
                  <a:pt x="2993441" y="5422697"/>
                </a:lnTo>
                <a:close/>
                <a:moveTo>
                  <a:pt x="3000147" y="5418811"/>
                </a:moveTo>
                <a:lnTo>
                  <a:pt x="3121076" y="5349011"/>
                </a:lnTo>
                <a:lnTo>
                  <a:pt x="3232099" y="5413096"/>
                </a:lnTo>
                <a:lnTo>
                  <a:pt x="3111170" y="5482895"/>
                </a:lnTo>
                <a:lnTo>
                  <a:pt x="3000147" y="5418811"/>
                </a:lnTo>
                <a:close/>
                <a:moveTo>
                  <a:pt x="3238729" y="5416906"/>
                </a:moveTo>
                <a:lnTo>
                  <a:pt x="3363087" y="5488686"/>
                </a:lnTo>
                <a:lnTo>
                  <a:pt x="3242158" y="5558486"/>
                </a:lnTo>
                <a:lnTo>
                  <a:pt x="3117799" y="5486705"/>
                </a:lnTo>
                <a:lnTo>
                  <a:pt x="3238729" y="5416906"/>
                </a:lnTo>
                <a:close/>
                <a:moveTo>
                  <a:pt x="3245434" y="5413096"/>
                </a:moveTo>
                <a:lnTo>
                  <a:pt x="3359887" y="5347031"/>
                </a:lnTo>
                <a:lnTo>
                  <a:pt x="3484245" y="5418811"/>
                </a:lnTo>
                <a:lnTo>
                  <a:pt x="3369793" y="5484876"/>
                </a:lnTo>
                <a:lnTo>
                  <a:pt x="3245434" y="5413096"/>
                </a:lnTo>
                <a:close/>
                <a:moveTo>
                  <a:pt x="3490951" y="5422697"/>
                </a:moveTo>
                <a:lnTo>
                  <a:pt x="3601974" y="5486781"/>
                </a:lnTo>
                <a:lnTo>
                  <a:pt x="3487522" y="5552846"/>
                </a:lnTo>
                <a:lnTo>
                  <a:pt x="3376498" y="5488762"/>
                </a:lnTo>
                <a:lnTo>
                  <a:pt x="3490951" y="5422697"/>
                </a:lnTo>
                <a:close/>
                <a:moveTo>
                  <a:pt x="3497580" y="5418811"/>
                </a:moveTo>
                <a:lnTo>
                  <a:pt x="3618509" y="5349011"/>
                </a:lnTo>
                <a:lnTo>
                  <a:pt x="3729533" y="5413096"/>
                </a:lnTo>
                <a:lnTo>
                  <a:pt x="3608604" y="5482895"/>
                </a:lnTo>
                <a:lnTo>
                  <a:pt x="3497580" y="5418811"/>
                </a:lnTo>
                <a:close/>
                <a:moveTo>
                  <a:pt x="3736239" y="5416906"/>
                </a:moveTo>
                <a:lnTo>
                  <a:pt x="3860597" y="5488686"/>
                </a:lnTo>
                <a:lnTo>
                  <a:pt x="3739667" y="5558486"/>
                </a:lnTo>
                <a:lnTo>
                  <a:pt x="3615309" y="5486705"/>
                </a:lnTo>
                <a:lnTo>
                  <a:pt x="3736239" y="5416906"/>
                </a:lnTo>
                <a:close/>
                <a:moveTo>
                  <a:pt x="3742944" y="5413096"/>
                </a:moveTo>
                <a:lnTo>
                  <a:pt x="3857397" y="5347031"/>
                </a:lnTo>
                <a:lnTo>
                  <a:pt x="3981755" y="5418811"/>
                </a:lnTo>
                <a:lnTo>
                  <a:pt x="3867302" y="5484876"/>
                </a:lnTo>
                <a:lnTo>
                  <a:pt x="3742944" y="5413096"/>
                </a:lnTo>
                <a:close/>
                <a:moveTo>
                  <a:pt x="3988384" y="5422697"/>
                </a:moveTo>
                <a:lnTo>
                  <a:pt x="4099408" y="5486781"/>
                </a:lnTo>
                <a:lnTo>
                  <a:pt x="3984955" y="5552846"/>
                </a:lnTo>
                <a:lnTo>
                  <a:pt x="3873932" y="5488762"/>
                </a:lnTo>
                <a:lnTo>
                  <a:pt x="3988384" y="5422697"/>
                </a:lnTo>
                <a:close/>
                <a:moveTo>
                  <a:pt x="3995090" y="5418811"/>
                </a:moveTo>
                <a:lnTo>
                  <a:pt x="4116019" y="5349011"/>
                </a:lnTo>
                <a:lnTo>
                  <a:pt x="4227043" y="5413096"/>
                </a:lnTo>
                <a:lnTo>
                  <a:pt x="4106113" y="5482895"/>
                </a:lnTo>
                <a:lnTo>
                  <a:pt x="3995090" y="5418811"/>
                </a:lnTo>
                <a:close/>
                <a:moveTo>
                  <a:pt x="4233672" y="5416906"/>
                </a:moveTo>
                <a:lnTo>
                  <a:pt x="4358031" y="5488686"/>
                </a:lnTo>
                <a:lnTo>
                  <a:pt x="4237101" y="5558486"/>
                </a:lnTo>
                <a:lnTo>
                  <a:pt x="4112743" y="5486705"/>
                </a:lnTo>
                <a:lnTo>
                  <a:pt x="4233672" y="5416906"/>
                </a:lnTo>
                <a:close/>
                <a:moveTo>
                  <a:pt x="4240378" y="5413096"/>
                </a:moveTo>
                <a:lnTo>
                  <a:pt x="4354830" y="5347031"/>
                </a:lnTo>
                <a:lnTo>
                  <a:pt x="4479189" y="5418811"/>
                </a:lnTo>
                <a:lnTo>
                  <a:pt x="4364736" y="5484876"/>
                </a:lnTo>
                <a:lnTo>
                  <a:pt x="4240378" y="5413096"/>
                </a:lnTo>
                <a:close/>
                <a:moveTo>
                  <a:pt x="4485894" y="5422697"/>
                </a:moveTo>
                <a:lnTo>
                  <a:pt x="4596918" y="5486781"/>
                </a:lnTo>
                <a:lnTo>
                  <a:pt x="4482465" y="5552846"/>
                </a:lnTo>
                <a:lnTo>
                  <a:pt x="4371442" y="5488762"/>
                </a:lnTo>
                <a:lnTo>
                  <a:pt x="4485894" y="5422697"/>
                </a:lnTo>
                <a:close/>
                <a:moveTo>
                  <a:pt x="4492524" y="5418811"/>
                </a:moveTo>
                <a:lnTo>
                  <a:pt x="4613453" y="5349011"/>
                </a:lnTo>
                <a:lnTo>
                  <a:pt x="4724477" y="5413096"/>
                </a:lnTo>
                <a:lnTo>
                  <a:pt x="4603547" y="5482895"/>
                </a:lnTo>
                <a:lnTo>
                  <a:pt x="4492524" y="5418811"/>
                </a:lnTo>
                <a:close/>
                <a:moveTo>
                  <a:pt x="4731182" y="5416906"/>
                </a:moveTo>
                <a:lnTo>
                  <a:pt x="4855541" y="5488686"/>
                </a:lnTo>
                <a:lnTo>
                  <a:pt x="4734611" y="5558486"/>
                </a:lnTo>
                <a:lnTo>
                  <a:pt x="4610253" y="5486705"/>
                </a:lnTo>
                <a:lnTo>
                  <a:pt x="4731182" y="5416906"/>
                </a:lnTo>
                <a:close/>
                <a:moveTo>
                  <a:pt x="4737888" y="5413096"/>
                </a:moveTo>
                <a:lnTo>
                  <a:pt x="4852340" y="5347031"/>
                </a:lnTo>
                <a:lnTo>
                  <a:pt x="4976698" y="5418811"/>
                </a:lnTo>
                <a:lnTo>
                  <a:pt x="4862246" y="5484876"/>
                </a:lnTo>
                <a:lnTo>
                  <a:pt x="4737888" y="5413096"/>
                </a:lnTo>
                <a:close/>
                <a:moveTo>
                  <a:pt x="4983328" y="5422697"/>
                </a:moveTo>
                <a:lnTo>
                  <a:pt x="5094351" y="5486781"/>
                </a:lnTo>
                <a:lnTo>
                  <a:pt x="4979899" y="5552846"/>
                </a:lnTo>
                <a:lnTo>
                  <a:pt x="4868876" y="5488762"/>
                </a:lnTo>
                <a:lnTo>
                  <a:pt x="4983328" y="5422697"/>
                </a:lnTo>
                <a:close/>
                <a:moveTo>
                  <a:pt x="4990033" y="5418811"/>
                </a:moveTo>
                <a:lnTo>
                  <a:pt x="5110963" y="5349011"/>
                </a:lnTo>
                <a:lnTo>
                  <a:pt x="5221986" y="5413096"/>
                </a:lnTo>
                <a:lnTo>
                  <a:pt x="5101057" y="5482971"/>
                </a:lnTo>
                <a:lnTo>
                  <a:pt x="4990033" y="5418811"/>
                </a:lnTo>
                <a:close/>
                <a:moveTo>
                  <a:pt x="5228692" y="5416906"/>
                </a:moveTo>
                <a:lnTo>
                  <a:pt x="5353050" y="5488686"/>
                </a:lnTo>
                <a:lnTo>
                  <a:pt x="5232121" y="5558486"/>
                </a:lnTo>
                <a:lnTo>
                  <a:pt x="5107762" y="5486705"/>
                </a:lnTo>
                <a:lnTo>
                  <a:pt x="5228692" y="5416906"/>
                </a:lnTo>
                <a:close/>
                <a:moveTo>
                  <a:pt x="5235321" y="5413096"/>
                </a:moveTo>
                <a:lnTo>
                  <a:pt x="5349774" y="5347031"/>
                </a:lnTo>
                <a:lnTo>
                  <a:pt x="5474132" y="5418811"/>
                </a:lnTo>
                <a:lnTo>
                  <a:pt x="5359680" y="5484876"/>
                </a:lnTo>
                <a:lnTo>
                  <a:pt x="5235321" y="5413096"/>
                </a:lnTo>
                <a:close/>
                <a:moveTo>
                  <a:pt x="5480838" y="5422697"/>
                </a:moveTo>
                <a:lnTo>
                  <a:pt x="5591861" y="5486781"/>
                </a:lnTo>
                <a:lnTo>
                  <a:pt x="5477409" y="5552846"/>
                </a:lnTo>
                <a:lnTo>
                  <a:pt x="5366385" y="5488762"/>
                </a:lnTo>
                <a:lnTo>
                  <a:pt x="5480838" y="5422697"/>
                </a:lnTo>
                <a:close/>
                <a:moveTo>
                  <a:pt x="5487543" y="5418811"/>
                </a:moveTo>
                <a:lnTo>
                  <a:pt x="5608473" y="5349011"/>
                </a:lnTo>
                <a:lnTo>
                  <a:pt x="5719496" y="5413096"/>
                </a:lnTo>
                <a:lnTo>
                  <a:pt x="5598566" y="5482895"/>
                </a:lnTo>
                <a:lnTo>
                  <a:pt x="5487543" y="5418811"/>
                </a:lnTo>
                <a:close/>
                <a:moveTo>
                  <a:pt x="5484114" y="5269459"/>
                </a:moveTo>
                <a:lnTo>
                  <a:pt x="5598566" y="5203393"/>
                </a:lnTo>
                <a:lnTo>
                  <a:pt x="5722925" y="5275174"/>
                </a:lnTo>
                <a:lnTo>
                  <a:pt x="5608473" y="5341239"/>
                </a:lnTo>
                <a:lnTo>
                  <a:pt x="5484114" y="5269459"/>
                </a:lnTo>
                <a:close/>
                <a:moveTo>
                  <a:pt x="5487543" y="5131613"/>
                </a:moveTo>
                <a:lnTo>
                  <a:pt x="5608473" y="5061814"/>
                </a:lnTo>
                <a:lnTo>
                  <a:pt x="5719496" y="5125898"/>
                </a:lnTo>
                <a:lnTo>
                  <a:pt x="5598566" y="5195697"/>
                </a:lnTo>
                <a:lnTo>
                  <a:pt x="5487543" y="5131613"/>
                </a:lnTo>
                <a:close/>
                <a:moveTo>
                  <a:pt x="5484114" y="4982261"/>
                </a:moveTo>
                <a:lnTo>
                  <a:pt x="5598566" y="4916196"/>
                </a:lnTo>
                <a:lnTo>
                  <a:pt x="5722925" y="4987976"/>
                </a:lnTo>
                <a:lnTo>
                  <a:pt x="5608473" y="5054042"/>
                </a:lnTo>
                <a:lnTo>
                  <a:pt x="5484114" y="4982261"/>
                </a:lnTo>
                <a:close/>
                <a:moveTo>
                  <a:pt x="5487543" y="4844339"/>
                </a:moveTo>
                <a:lnTo>
                  <a:pt x="5608473" y="4774540"/>
                </a:lnTo>
                <a:lnTo>
                  <a:pt x="5719496" y="4838624"/>
                </a:lnTo>
                <a:lnTo>
                  <a:pt x="5598566" y="4908423"/>
                </a:lnTo>
                <a:lnTo>
                  <a:pt x="5487543" y="4844339"/>
                </a:lnTo>
                <a:close/>
                <a:moveTo>
                  <a:pt x="5484114" y="4694987"/>
                </a:moveTo>
                <a:lnTo>
                  <a:pt x="5598566" y="4628921"/>
                </a:lnTo>
                <a:lnTo>
                  <a:pt x="5722925" y="4700702"/>
                </a:lnTo>
                <a:lnTo>
                  <a:pt x="5608473" y="4766767"/>
                </a:lnTo>
                <a:lnTo>
                  <a:pt x="5484114" y="4694987"/>
                </a:lnTo>
                <a:close/>
                <a:moveTo>
                  <a:pt x="5487543" y="4557141"/>
                </a:moveTo>
                <a:lnTo>
                  <a:pt x="5608473" y="4487342"/>
                </a:lnTo>
                <a:lnTo>
                  <a:pt x="5719496" y="4551426"/>
                </a:lnTo>
                <a:lnTo>
                  <a:pt x="5598566" y="4621226"/>
                </a:lnTo>
                <a:lnTo>
                  <a:pt x="5487543" y="4557141"/>
                </a:lnTo>
                <a:close/>
                <a:moveTo>
                  <a:pt x="5484114" y="4407789"/>
                </a:moveTo>
                <a:lnTo>
                  <a:pt x="5598566" y="4341724"/>
                </a:lnTo>
                <a:lnTo>
                  <a:pt x="5722925" y="4413504"/>
                </a:lnTo>
                <a:lnTo>
                  <a:pt x="5608473" y="4479570"/>
                </a:lnTo>
                <a:lnTo>
                  <a:pt x="5484114" y="4407789"/>
                </a:lnTo>
                <a:close/>
                <a:moveTo>
                  <a:pt x="5487543" y="4269943"/>
                </a:moveTo>
                <a:lnTo>
                  <a:pt x="5608473" y="4200144"/>
                </a:lnTo>
                <a:lnTo>
                  <a:pt x="5719496" y="4264228"/>
                </a:lnTo>
                <a:lnTo>
                  <a:pt x="5598566" y="4334028"/>
                </a:lnTo>
                <a:lnTo>
                  <a:pt x="5487543" y="4269943"/>
                </a:lnTo>
                <a:close/>
                <a:moveTo>
                  <a:pt x="5484114" y="4120591"/>
                </a:moveTo>
                <a:lnTo>
                  <a:pt x="5598566" y="4054526"/>
                </a:lnTo>
                <a:lnTo>
                  <a:pt x="5722925" y="4126306"/>
                </a:lnTo>
                <a:lnTo>
                  <a:pt x="5608473" y="4192372"/>
                </a:lnTo>
                <a:lnTo>
                  <a:pt x="5484114" y="4120591"/>
                </a:lnTo>
                <a:close/>
                <a:moveTo>
                  <a:pt x="5487543" y="3982669"/>
                </a:moveTo>
                <a:lnTo>
                  <a:pt x="5608473" y="3912870"/>
                </a:lnTo>
                <a:lnTo>
                  <a:pt x="5719496" y="3976954"/>
                </a:lnTo>
                <a:lnTo>
                  <a:pt x="5598566" y="4046754"/>
                </a:lnTo>
                <a:lnTo>
                  <a:pt x="5487543" y="3982669"/>
                </a:lnTo>
                <a:close/>
                <a:moveTo>
                  <a:pt x="5484114" y="3833317"/>
                </a:moveTo>
                <a:lnTo>
                  <a:pt x="5598566" y="3767252"/>
                </a:lnTo>
                <a:lnTo>
                  <a:pt x="5722925" y="3839032"/>
                </a:lnTo>
                <a:lnTo>
                  <a:pt x="5608473" y="3905098"/>
                </a:lnTo>
                <a:lnTo>
                  <a:pt x="5484114" y="3833317"/>
                </a:lnTo>
                <a:close/>
                <a:moveTo>
                  <a:pt x="5487543" y="3695472"/>
                </a:moveTo>
                <a:lnTo>
                  <a:pt x="5608473" y="3625672"/>
                </a:lnTo>
                <a:lnTo>
                  <a:pt x="5719496" y="3689757"/>
                </a:lnTo>
                <a:lnTo>
                  <a:pt x="5598566" y="3759556"/>
                </a:lnTo>
                <a:lnTo>
                  <a:pt x="5487543" y="3695472"/>
                </a:lnTo>
                <a:close/>
                <a:moveTo>
                  <a:pt x="5484114" y="3546119"/>
                </a:moveTo>
                <a:lnTo>
                  <a:pt x="5598566" y="3480054"/>
                </a:lnTo>
                <a:lnTo>
                  <a:pt x="5722925" y="3551834"/>
                </a:lnTo>
                <a:lnTo>
                  <a:pt x="5608473" y="3617900"/>
                </a:lnTo>
                <a:lnTo>
                  <a:pt x="5484114" y="3546119"/>
                </a:lnTo>
                <a:close/>
                <a:moveTo>
                  <a:pt x="5487543" y="3408274"/>
                </a:moveTo>
                <a:lnTo>
                  <a:pt x="5608473" y="3338474"/>
                </a:lnTo>
                <a:lnTo>
                  <a:pt x="5719496" y="3402559"/>
                </a:lnTo>
                <a:lnTo>
                  <a:pt x="5598566" y="3472358"/>
                </a:lnTo>
                <a:lnTo>
                  <a:pt x="5487543" y="3408274"/>
                </a:lnTo>
                <a:close/>
                <a:moveTo>
                  <a:pt x="5484114" y="3258922"/>
                </a:moveTo>
                <a:lnTo>
                  <a:pt x="5598566" y="3192856"/>
                </a:lnTo>
                <a:lnTo>
                  <a:pt x="5722925" y="3264637"/>
                </a:lnTo>
                <a:lnTo>
                  <a:pt x="5608473" y="3330702"/>
                </a:lnTo>
                <a:lnTo>
                  <a:pt x="5484114" y="3258922"/>
                </a:lnTo>
                <a:close/>
                <a:moveTo>
                  <a:pt x="5487543" y="3121000"/>
                </a:moveTo>
                <a:lnTo>
                  <a:pt x="5608473" y="3051201"/>
                </a:lnTo>
                <a:lnTo>
                  <a:pt x="5719496" y="3115285"/>
                </a:lnTo>
                <a:lnTo>
                  <a:pt x="5598566" y="3185084"/>
                </a:lnTo>
                <a:lnTo>
                  <a:pt x="5487543" y="3121000"/>
                </a:lnTo>
                <a:close/>
                <a:moveTo>
                  <a:pt x="5484114" y="2971648"/>
                </a:moveTo>
                <a:lnTo>
                  <a:pt x="5598566" y="2905582"/>
                </a:lnTo>
                <a:lnTo>
                  <a:pt x="5722925" y="2977363"/>
                </a:lnTo>
                <a:lnTo>
                  <a:pt x="5608473" y="3043428"/>
                </a:lnTo>
                <a:lnTo>
                  <a:pt x="5484114" y="2971648"/>
                </a:lnTo>
                <a:close/>
                <a:moveTo>
                  <a:pt x="5487543" y="2833802"/>
                </a:moveTo>
                <a:lnTo>
                  <a:pt x="5608473" y="2764003"/>
                </a:lnTo>
                <a:lnTo>
                  <a:pt x="5719496" y="2828087"/>
                </a:lnTo>
                <a:lnTo>
                  <a:pt x="5598566" y="2897886"/>
                </a:lnTo>
                <a:lnTo>
                  <a:pt x="5487543" y="2833802"/>
                </a:lnTo>
                <a:close/>
                <a:moveTo>
                  <a:pt x="5484114" y="2684450"/>
                </a:moveTo>
                <a:lnTo>
                  <a:pt x="5598566" y="2618384"/>
                </a:lnTo>
                <a:lnTo>
                  <a:pt x="5722925" y="2690165"/>
                </a:lnTo>
                <a:lnTo>
                  <a:pt x="5608473" y="2756230"/>
                </a:lnTo>
                <a:lnTo>
                  <a:pt x="5484114" y="2684450"/>
                </a:lnTo>
                <a:close/>
                <a:moveTo>
                  <a:pt x="5487543" y="2546604"/>
                </a:moveTo>
                <a:lnTo>
                  <a:pt x="5608473" y="2476805"/>
                </a:lnTo>
                <a:lnTo>
                  <a:pt x="5719496" y="2540889"/>
                </a:lnTo>
                <a:lnTo>
                  <a:pt x="5598566" y="2610688"/>
                </a:lnTo>
                <a:lnTo>
                  <a:pt x="5487543" y="2546604"/>
                </a:lnTo>
                <a:close/>
                <a:moveTo>
                  <a:pt x="5484114" y="2397252"/>
                </a:moveTo>
                <a:lnTo>
                  <a:pt x="5598566" y="2331187"/>
                </a:lnTo>
                <a:lnTo>
                  <a:pt x="5722925" y="2402967"/>
                </a:lnTo>
                <a:lnTo>
                  <a:pt x="5608473" y="2469032"/>
                </a:lnTo>
                <a:lnTo>
                  <a:pt x="5484114" y="2397252"/>
                </a:lnTo>
                <a:close/>
                <a:moveTo>
                  <a:pt x="5487543" y="2259330"/>
                </a:moveTo>
                <a:lnTo>
                  <a:pt x="5608473" y="2189531"/>
                </a:lnTo>
                <a:lnTo>
                  <a:pt x="5719496" y="2253615"/>
                </a:lnTo>
                <a:lnTo>
                  <a:pt x="5598566" y="2323414"/>
                </a:lnTo>
                <a:lnTo>
                  <a:pt x="5487543" y="2259330"/>
                </a:lnTo>
                <a:close/>
                <a:moveTo>
                  <a:pt x="5484114" y="2109978"/>
                </a:moveTo>
                <a:lnTo>
                  <a:pt x="5598566" y="2043913"/>
                </a:lnTo>
                <a:lnTo>
                  <a:pt x="5722925" y="2115693"/>
                </a:lnTo>
                <a:lnTo>
                  <a:pt x="5608473" y="2181759"/>
                </a:lnTo>
                <a:lnTo>
                  <a:pt x="5484114" y="2109978"/>
                </a:lnTo>
                <a:close/>
                <a:moveTo>
                  <a:pt x="5487543" y="1972132"/>
                </a:moveTo>
                <a:lnTo>
                  <a:pt x="5608473" y="1902333"/>
                </a:lnTo>
                <a:lnTo>
                  <a:pt x="5719496" y="1966417"/>
                </a:lnTo>
                <a:lnTo>
                  <a:pt x="5598566" y="2036216"/>
                </a:lnTo>
                <a:lnTo>
                  <a:pt x="5487543" y="1972132"/>
                </a:lnTo>
                <a:close/>
                <a:moveTo>
                  <a:pt x="5484038" y="1822780"/>
                </a:moveTo>
                <a:lnTo>
                  <a:pt x="5598491" y="1756715"/>
                </a:lnTo>
                <a:lnTo>
                  <a:pt x="5722849" y="1828495"/>
                </a:lnTo>
                <a:lnTo>
                  <a:pt x="5608397" y="1894561"/>
                </a:lnTo>
                <a:lnTo>
                  <a:pt x="5484038" y="1822780"/>
                </a:lnTo>
                <a:close/>
                <a:moveTo>
                  <a:pt x="5487543" y="1684934"/>
                </a:moveTo>
                <a:lnTo>
                  <a:pt x="5608473" y="1615135"/>
                </a:lnTo>
                <a:lnTo>
                  <a:pt x="5719496" y="1679219"/>
                </a:lnTo>
                <a:lnTo>
                  <a:pt x="5598566" y="1749019"/>
                </a:lnTo>
                <a:lnTo>
                  <a:pt x="5487543" y="1684934"/>
                </a:lnTo>
                <a:close/>
                <a:moveTo>
                  <a:pt x="5484114" y="1535582"/>
                </a:moveTo>
                <a:lnTo>
                  <a:pt x="5598566" y="1469517"/>
                </a:lnTo>
                <a:lnTo>
                  <a:pt x="5722925" y="1541297"/>
                </a:lnTo>
                <a:lnTo>
                  <a:pt x="5608473" y="1607363"/>
                </a:lnTo>
                <a:lnTo>
                  <a:pt x="5484114" y="1535582"/>
                </a:lnTo>
                <a:close/>
                <a:moveTo>
                  <a:pt x="5487543" y="1397660"/>
                </a:moveTo>
                <a:lnTo>
                  <a:pt x="5608473" y="1327861"/>
                </a:lnTo>
                <a:lnTo>
                  <a:pt x="5719496" y="1391945"/>
                </a:lnTo>
                <a:lnTo>
                  <a:pt x="5598566" y="1461745"/>
                </a:lnTo>
                <a:lnTo>
                  <a:pt x="5487543" y="1397660"/>
                </a:lnTo>
                <a:close/>
                <a:moveTo>
                  <a:pt x="5484114" y="1248309"/>
                </a:moveTo>
                <a:lnTo>
                  <a:pt x="5598566" y="1182243"/>
                </a:lnTo>
                <a:lnTo>
                  <a:pt x="5722925" y="1254024"/>
                </a:lnTo>
                <a:lnTo>
                  <a:pt x="5608473" y="1320089"/>
                </a:lnTo>
                <a:lnTo>
                  <a:pt x="5484114" y="1248309"/>
                </a:lnTo>
                <a:close/>
                <a:moveTo>
                  <a:pt x="5601767" y="1323975"/>
                </a:moveTo>
                <a:lnTo>
                  <a:pt x="5480838" y="1393774"/>
                </a:lnTo>
                <a:lnTo>
                  <a:pt x="5356479" y="1321994"/>
                </a:lnTo>
                <a:lnTo>
                  <a:pt x="5477409" y="1252195"/>
                </a:lnTo>
                <a:lnTo>
                  <a:pt x="5601767" y="1323975"/>
                </a:lnTo>
                <a:close/>
                <a:moveTo>
                  <a:pt x="5349774" y="1318184"/>
                </a:moveTo>
                <a:lnTo>
                  <a:pt x="5238750" y="1254100"/>
                </a:lnTo>
                <a:lnTo>
                  <a:pt x="5359680" y="1184300"/>
                </a:lnTo>
                <a:lnTo>
                  <a:pt x="5470703" y="1248385"/>
                </a:lnTo>
                <a:lnTo>
                  <a:pt x="5349774" y="1318184"/>
                </a:lnTo>
                <a:close/>
                <a:moveTo>
                  <a:pt x="5343068" y="1321994"/>
                </a:moveTo>
                <a:lnTo>
                  <a:pt x="5228616" y="1388059"/>
                </a:lnTo>
                <a:lnTo>
                  <a:pt x="5117668" y="1323975"/>
                </a:lnTo>
                <a:lnTo>
                  <a:pt x="5232121" y="1257910"/>
                </a:lnTo>
                <a:lnTo>
                  <a:pt x="5343068" y="1321994"/>
                </a:lnTo>
                <a:close/>
                <a:moveTo>
                  <a:pt x="5110963" y="1320165"/>
                </a:moveTo>
                <a:lnTo>
                  <a:pt x="4986604" y="1248385"/>
                </a:lnTo>
                <a:lnTo>
                  <a:pt x="5101057" y="1182319"/>
                </a:lnTo>
                <a:lnTo>
                  <a:pt x="5225415" y="1254100"/>
                </a:lnTo>
                <a:lnTo>
                  <a:pt x="5110963" y="1320165"/>
                </a:lnTo>
                <a:close/>
                <a:moveTo>
                  <a:pt x="5104333" y="1323975"/>
                </a:moveTo>
                <a:lnTo>
                  <a:pt x="4983404" y="1393774"/>
                </a:lnTo>
                <a:lnTo>
                  <a:pt x="4859046" y="1321994"/>
                </a:lnTo>
                <a:lnTo>
                  <a:pt x="4979975" y="1252195"/>
                </a:lnTo>
                <a:lnTo>
                  <a:pt x="5104333" y="1323975"/>
                </a:lnTo>
                <a:close/>
                <a:moveTo>
                  <a:pt x="4852264" y="1318184"/>
                </a:moveTo>
                <a:lnTo>
                  <a:pt x="4741241" y="1254100"/>
                </a:lnTo>
                <a:lnTo>
                  <a:pt x="4862170" y="1184300"/>
                </a:lnTo>
                <a:lnTo>
                  <a:pt x="4973193" y="1248385"/>
                </a:lnTo>
                <a:lnTo>
                  <a:pt x="4852264" y="1318184"/>
                </a:lnTo>
                <a:close/>
                <a:moveTo>
                  <a:pt x="4845634" y="1321994"/>
                </a:moveTo>
                <a:lnTo>
                  <a:pt x="4731182" y="1388059"/>
                </a:lnTo>
                <a:lnTo>
                  <a:pt x="4620159" y="1323975"/>
                </a:lnTo>
                <a:lnTo>
                  <a:pt x="4734611" y="1257910"/>
                </a:lnTo>
                <a:lnTo>
                  <a:pt x="4845634" y="1321994"/>
                </a:lnTo>
                <a:close/>
                <a:moveTo>
                  <a:pt x="4613529" y="1320165"/>
                </a:moveTo>
                <a:lnTo>
                  <a:pt x="4489171" y="1248385"/>
                </a:lnTo>
                <a:lnTo>
                  <a:pt x="4603623" y="1182319"/>
                </a:lnTo>
                <a:lnTo>
                  <a:pt x="4727981" y="1254100"/>
                </a:lnTo>
                <a:lnTo>
                  <a:pt x="4613529" y="1320165"/>
                </a:lnTo>
                <a:close/>
                <a:moveTo>
                  <a:pt x="4606824" y="1323975"/>
                </a:moveTo>
                <a:lnTo>
                  <a:pt x="4485894" y="1393774"/>
                </a:lnTo>
                <a:lnTo>
                  <a:pt x="4361536" y="1321994"/>
                </a:lnTo>
                <a:lnTo>
                  <a:pt x="4482465" y="1252195"/>
                </a:lnTo>
                <a:lnTo>
                  <a:pt x="4606824" y="1323975"/>
                </a:lnTo>
                <a:close/>
                <a:moveTo>
                  <a:pt x="4354830" y="1318184"/>
                </a:moveTo>
                <a:lnTo>
                  <a:pt x="4243807" y="1254100"/>
                </a:lnTo>
                <a:lnTo>
                  <a:pt x="4364736" y="1184300"/>
                </a:lnTo>
                <a:lnTo>
                  <a:pt x="4475760" y="1248385"/>
                </a:lnTo>
                <a:lnTo>
                  <a:pt x="4354830" y="1318184"/>
                </a:lnTo>
                <a:close/>
                <a:moveTo>
                  <a:pt x="4348125" y="1321994"/>
                </a:moveTo>
                <a:lnTo>
                  <a:pt x="4233672" y="1388059"/>
                </a:lnTo>
                <a:lnTo>
                  <a:pt x="4122725" y="1323975"/>
                </a:lnTo>
                <a:lnTo>
                  <a:pt x="4237177" y="1257910"/>
                </a:lnTo>
                <a:lnTo>
                  <a:pt x="4348125" y="1321994"/>
                </a:lnTo>
                <a:close/>
                <a:moveTo>
                  <a:pt x="4116019" y="1320165"/>
                </a:moveTo>
                <a:lnTo>
                  <a:pt x="3991661" y="1248385"/>
                </a:lnTo>
                <a:lnTo>
                  <a:pt x="4106113" y="1182319"/>
                </a:lnTo>
                <a:lnTo>
                  <a:pt x="4230472" y="1254100"/>
                </a:lnTo>
                <a:lnTo>
                  <a:pt x="4116019" y="1320165"/>
                </a:lnTo>
                <a:close/>
                <a:moveTo>
                  <a:pt x="4109314" y="1323975"/>
                </a:moveTo>
                <a:lnTo>
                  <a:pt x="3988384" y="1393774"/>
                </a:lnTo>
                <a:lnTo>
                  <a:pt x="3864026" y="1321994"/>
                </a:lnTo>
                <a:lnTo>
                  <a:pt x="3984955" y="1252195"/>
                </a:lnTo>
                <a:lnTo>
                  <a:pt x="4109314" y="1323975"/>
                </a:lnTo>
                <a:close/>
                <a:moveTo>
                  <a:pt x="3857320" y="1318184"/>
                </a:moveTo>
                <a:lnTo>
                  <a:pt x="3746297" y="1254100"/>
                </a:lnTo>
                <a:lnTo>
                  <a:pt x="3867226" y="1184300"/>
                </a:lnTo>
                <a:lnTo>
                  <a:pt x="3978250" y="1248385"/>
                </a:lnTo>
                <a:lnTo>
                  <a:pt x="3857320" y="1318184"/>
                </a:lnTo>
                <a:close/>
                <a:moveTo>
                  <a:pt x="3850691" y="1321994"/>
                </a:moveTo>
                <a:lnTo>
                  <a:pt x="3736239" y="1388059"/>
                </a:lnTo>
                <a:lnTo>
                  <a:pt x="3625215" y="1323975"/>
                </a:lnTo>
                <a:lnTo>
                  <a:pt x="3739667" y="1257910"/>
                </a:lnTo>
                <a:lnTo>
                  <a:pt x="3850691" y="1321994"/>
                </a:lnTo>
                <a:close/>
                <a:moveTo>
                  <a:pt x="3618586" y="1320165"/>
                </a:moveTo>
                <a:lnTo>
                  <a:pt x="3494227" y="1248385"/>
                </a:lnTo>
                <a:lnTo>
                  <a:pt x="3608680" y="1182319"/>
                </a:lnTo>
                <a:lnTo>
                  <a:pt x="3733038" y="1254100"/>
                </a:lnTo>
                <a:lnTo>
                  <a:pt x="3618586" y="1320165"/>
                </a:lnTo>
                <a:close/>
                <a:moveTo>
                  <a:pt x="3611880" y="1323975"/>
                </a:moveTo>
                <a:lnTo>
                  <a:pt x="3490951" y="1393774"/>
                </a:lnTo>
                <a:lnTo>
                  <a:pt x="3366592" y="1321994"/>
                </a:lnTo>
                <a:lnTo>
                  <a:pt x="3487522" y="1252195"/>
                </a:lnTo>
                <a:lnTo>
                  <a:pt x="3611880" y="1323975"/>
                </a:lnTo>
                <a:close/>
                <a:moveTo>
                  <a:pt x="3359887" y="1318184"/>
                </a:moveTo>
                <a:lnTo>
                  <a:pt x="3248863" y="1254100"/>
                </a:lnTo>
                <a:lnTo>
                  <a:pt x="3369793" y="1184300"/>
                </a:lnTo>
                <a:lnTo>
                  <a:pt x="3480816" y="1248385"/>
                </a:lnTo>
                <a:lnTo>
                  <a:pt x="3359887" y="1318184"/>
                </a:lnTo>
                <a:close/>
                <a:moveTo>
                  <a:pt x="3353181" y="1321994"/>
                </a:moveTo>
                <a:lnTo>
                  <a:pt x="3238729" y="1388059"/>
                </a:lnTo>
                <a:lnTo>
                  <a:pt x="3127782" y="1323975"/>
                </a:lnTo>
                <a:lnTo>
                  <a:pt x="3242234" y="1257910"/>
                </a:lnTo>
                <a:lnTo>
                  <a:pt x="3353181" y="1321994"/>
                </a:lnTo>
                <a:close/>
                <a:moveTo>
                  <a:pt x="3121076" y="1320165"/>
                </a:moveTo>
                <a:lnTo>
                  <a:pt x="2996717" y="1248385"/>
                </a:lnTo>
                <a:lnTo>
                  <a:pt x="3111170" y="1182319"/>
                </a:lnTo>
                <a:lnTo>
                  <a:pt x="3235528" y="1254100"/>
                </a:lnTo>
                <a:lnTo>
                  <a:pt x="3121076" y="1320165"/>
                </a:lnTo>
                <a:close/>
                <a:moveTo>
                  <a:pt x="3114370" y="1323975"/>
                </a:moveTo>
                <a:lnTo>
                  <a:pt x="2993441" y="1393774"/>
                </a:lnTo>
                <a:lnTo>
                  <a:pt x="2869082" y="1321994"/>
                </a:lnTo>
                <a:lnTo>
                  <a:pt x="2990012" y="1252195"/>
                </a:lnTo>
                <a:lnTo>
                  <a:pt x="3114370" y="1323975"/>
                </a:lnTo>
                <a:close/>
                <a:moveTo>
                  <a:pt x="2862377" y="1318184"/>
                </a:moveTo>
                <a:lnTo>
                  <a:pt x="2751354" y="1254100"/>
                </a:lnTo>
                <a:lnTo>
                  <a:pt x="2872283" y="1184300"/>
                </a:lnTo>
                <a:lnTo>
                  <a:pt x="2983306" y="1248385"/>
                </a:lnTo>
                <a:lnTo>
                  <a:pt x="2862377" y="1318184"/>
                </a:lnTo>
                <a:close/>
                <a:moveTo>
                  <a:pt x="2855671" y="1321994"/>
                </a:moveTo>
                <a:lnTo>
                  <a:pt x="2741295" y="1388059"/>
                </a:lnTo>
                <a:lnTo>
                  <a:pt x="2630272" y="1323975"/>
                </a:lnTo>
                <a:lnTo>
                  <a:pt x="2744724" y="1257910"/>
                </a:lnTo>
                <a:lnTo>
                  <a:pt x="2855671" y="1321994"/>
                </a:lnTo>
                <a:close/>
                <a:moveTo>
                  <a:pt x="2623566" y="1320165"/>
                </a:moveTo>
                <a:lnTo>
                  <a:pt x="2499208" y="1248385"/>
                </a:lnTo>
                <a:lnTo>
                  <a:pt x="2613660" y="1182319"/>
                </a:lnTo>
                <a:lnTo>
                  <a:pt x="2738019" y="1254100"/>
                </a:lnTo>
                <a:lnTo>
                  <a:pt x="2623566" y="1320165"/>
                </a:lnTo>
                <a:close/>
                <a:moveTo>
                  <a:pt x="2616937" y="1323975"/>
                </a:moveTo>
                <a:lnTo>
                  <a:pt x="2496007" y="1393774"/>
                </a:lnTo>
                <a:lnTo>
                  <a:pt x="2371649" y="1321994"/>
                </a:lnTo>
                <a:lnTo>
                  <a:pt x="2492578" y="1252195"/>
                </a:lnTo>
                <a:lnTo>
                  <a:pt x="2616937" y="1323975"/>
                </a:lnTo>
                <a:close/>
                <a:moveTo>
                  <a:pt x="2364943" y="1318184"/>
                </a:moveTo>
                <a:lnTo>
                  <a:pt x="2253920" y="1254100"/>
                </a:lnTo>
                <a:lnTo>
                  <a:pt x="2374849" y="1184300"/>
                </a:lnTo>
                <a:lnTo>
                  <a:pt x="2485873" y="1248385"/>
                </a:lnTo>
                <a:lnTo>
                  <a:pt x="2364943" y="1318184"/>
                </a:lnTo>
                <a:close/>
                <a:moveTo>
                  <a:pt x="2358238" y="1321994"/>
                </a:moveTo>
                <a:lnTo>
                  <a:pt x="2243785" y="1388059"/>
                </a:lnTo>
                <a:lnTo>
                  <a:pt x="2132762" y="1323975"/>
                </a:lnTo>
                <a:lnTo>
                  <a:pt x="2247214" y="1257910"/>
                </a:lnTo>
                <a:lnTo>
                  <a:pt x="2358238" y="1321994"/>
                </a:lnTo>
                <a:close/>
                <a:moveTo>
                  <a:pt x="2126132" y="1320165"/>
                </a:moveTo>
                <a:lnTo>
                  <a:pt x="2001774" y="1248385"/>
                </a:lnTo>
                <a:lnTo>
                  <a:pt x="2116227" y="1182319"/>
                </a:lnTo>
                <a:lnTo>
                  <a:pt x="2240585" y="1254100"/>
                </a:lnTo>
                <a:lnTo>
                  <a:pt x="2126132" y="1320165"/>
                </a:lnTo>
                <a:close/>
                <a:moveTo>
                  <a:pt x="2119427" y="1323975"/>
                </a:moveTo>
                <a:lnTo>
                  <a:pt x="1998497" y="1393774"/>
                </a:lnTo>
                <a:lnTo>
                  <a:pt x="1874139" y="1321994"/>
                </a:lnTo>
                <a:lnTo>
                  <a:pt x="1995069" y="1252195"/>
                </a:lnTo>
                <a:lnTo>
                  <a:pt x="2119427" y="1323975"/>
                </a:lnTo>
                <a:close/>
                <a:moveTo>
                  <a:pt x="1867434" y="1318184"/>
                </a:moveTo>
                <a:lnTo>
                  <a:pt x="1756410" y="1254100"/>
                </a:lnTo>
                <a:lnTo>
                  <a:pt x="1877339" y="1184300"/>
                </a:lnTo>
                <a:lnTo>
                  <a:pt x="1988363" y="1248385"/>
                </a:lnTo>
                <a:lnTo>
                  <a:pt x="1867434" y="1318184"/>
                </a:lnTo>
                <a:close/>
                <a:moveTo>
                  <a:pt x="1860728" y="1321994"/>
                </a:moveTo>
                <a:lnTo>
                  <a:pt x="1746275" y="1388059"/>
                </a:lnTo>
                <a:lnTo>
                  <a:pt x="1635328" y="1323975"/>
                </a:lnTo>
                <a:lnTo>
                  <a:pt x="1749781" y="1257910"/>
                </a:lnTo>
                <a:lnTo>
                  <a:pt x="1860728" y="1321994"/>
                </a:lnTo>
                <a:close/>
                <a:moveTo>
                  <a:pt x="1628623" y="1320165"/>
                </a:moveTo>
                <a:lnTo>
                  <a:pt x="1504264" y="1248385"/>
                </a:lnTo>
                <a:lnTo>
                  <a:pt x="1618717" y="1182319"/>
                </a:lnTo>
                <a:lnTo>
                  <a:pt x="1743075" y="1254100"/>
                </a:lnTo>
                <a:lnTo>
                  <a:pt x="1628623" y="1320165"/>
                </a:lnTo>
                <a:close/>
                <a:moveTo>
                  <a:pt x="1621917" y="1323975"/>
                </a:moveTo>
                <a:lnTo>
                  <a:pt x="1500988" y="1393774"/>
                </a:lnTo>
                <a:lnTo>
                  <a:pt x="1376629" y="1321994"/>
                </a:lnTo>
                <a:lnTo>
                  <a:pt x="1497559" y="1252195"/>
                </a:lnTo>
                <a:lnTo>
                  <a:pt x="1621917" y="1323975"/>
                </a:lnTo>
                <a:close/>
                <a:moveTo>
                  <a:pt x="1369924" y="1318184"/>
                </a:moveTo>
                <a:lnTo>
                  <a:pt x="1258900" y="1254100"/>
                </a:lnTo>
                <a:lnTo>
                  <a:pt x="1379830" y="1184300"/>
                </a:lnTo>
                <a:lnTo>
                  <a:pt x="1490853" y="1248385"/>
                </a:lnTo>
                <a:lnTo>
                  <a:pt x="1369924" y="1318184"/>
                </a:lnTo>
                <a:close/>
                <a:moveTo>
                  <a:pt x="1363218" y="1321994"/>
                </a:moveTo>
                <a:lnTo>
                  <a:pt x="1248766" y="1388059"/>
                </a:lnTo>
                <a:lnTo>
                  <a:pt x="1137819" y="1323975"/>
                </a:lnTo>
                <a:lnTo>
                  <a:pt x="1252271" y="1257910"/>
                </a:lnTo>
                <a:lnTo>
                  <a:pt x="1363218" y="1321994"/>
                </a:lnTo>
                <a:close/>
                <a:moveTo>
                  <a:pt x="1131113" y="1320165"/>
                </a:moveTo>
                <a:lnTo>
                  <a:pt x="1006754" y="1248385"/>
                </a:lnTo>
                <a:lnTo>
                  <a:pt x="1121207" y="1182319"/>
                </a:lnTo>
                <a:lnTo>
                  <a:pt x="1245565" y="1254100"/>
                </a:lnTo>
                <a:lnTo>
                  <a:pt x="1131113" y="1320165"/>
                </a:lnTo>
                <a:close/>
                <a:moveTo>
                  <a:pt x="1242136" y="1391945"/>
                </a:moveTo>
                <a:lnTo>
                  <a:pt x="1121207" y="1461745"/>
                </a:lnTo>
                <a:lnTo>
                  <a:pt x="1010183" y="1397660"/>
                </a:lnTo>
                <a:lnTo>
                  <a:pt x="1131113" y="1327861"/>
                </a:lnTo>
                <a:lnTo>
                  <a:pt x="1242136" y="1391945"/>
                </a:lnTo>
                <a:close/>
                <a:moveTo>
                  <a:pt x="1245565" y="1541297"/>
                </a:moveTo>
                <a:lnTo>
                  <a:pt x="1131113" y="1607363"/>
                </a:lnTo>
                <a:lnTo>
                  <a:pt x="1006754" y="1535582"/>
                </a:lnTo>
                <a:lnTo>
                  <a:pt x="1121207" y="1469517"/>
                </a:lnTo>
                <a:lnTo>
                  <a:pt x="1245565" y="1541297"/>
                </a:lnTo>
                <a:close/>
                <a:moveTo>
                  <a:pt x="1242136" y="1679143"/>
                </a:moveTo>
                <a:lnTo>
                  <a:pt x="1121207" y="1748942"/>
                </a:lnTo>
                <a:lnTo>
                  <a:pt x="1010183" y="1684858"/>
                </a:lnTo>
                <a:lnTo>
                  <a:pt x="1131113" y="1615059"/>
                </a:lnTo>
                <a:lnTo>
                  <a:pt x="1242136" y="1679143"/>
                </a:lnTo>
                <a:close/>
                <a:moveTo>
                  <a:pt x="1245565" y="1828495"/>
                </a:moveTo>
                <a:lnTo>
                  <a:pt x="1131113" y="1894561"/>
                </a:lnTo>
                <a:lnTo>
                  <a:pt x="1006754" y="1822780"/>
                </a:lnTo>
                <a:lnTo>
                  <a:pt x="1121207" y="1756715"/>
                </a:lnTo>
                <a:lnTo>
                  <a:pt x="1245565" y="1828495"/>
                </a:lnTo>
                <a:close/>
                <a:moveTo>
                  <a:pt x="1242136" y="1966417"/>
                </a:moveTo>
                <a:lnTo>
                  <a:pt x="1121207" y="2036216"/>
                </a:lnTo>
                <a:lnTo>
                  <a:pt x="1010183" y="1972132"/>
                </a:lnTo>
                <a:lnTo>
                  <a:pt x="1131113" y="1902333"/>
                </a:lnTo>
                <a:lnTo>
                  <a:pt x="1242136" y="1966417"/>
                </a:lnTo>
                <a:close/>
                <a:moveTo>
                  <a:pt x="1245565" y="2115769"/>
                </a:moveTo>
                <a:lnTo>
                  <a:pt x="1131113" y="2181835"/>
                </a:lnTo>
                <a:lnTo>
                  <a:pt x="1006754" y="2110054"/>
                </a:lnTo>
                <a:lnTo>
                  <a:pt x="1121207" y="2043989"/>
                </a:lnTo>
                <a:lnTo>
                  <a:pt x="1245565" y="2115769"/>
                </a:lnTo>
                <a:close/>
                <a:moveTo>
                  <a:pt x="1242136" y="2253615"/>
                </a:moveTo>
                <a:lnTo>
                  <a:pt x="1121207" y="2323414"/>
                </a:lnTo>
                <a:lnTo>
                  <a:pt x="1010183" y="2259330"/>
                </a:lnTo>
                <a:lnTo>
                  <a:pt x="1131113" y="2189531"/>
                </a:lnTo>
                <a:lnTo>
                  <a:pt x="1242136" y="2253615"/>
                </a:lnTo>
                <a:close/>
                <a:moveTo>
                  <a:pt x="1245565" y="2402967"/>
                </a:moveTo>
                <a:lnTo>
                  <a:pt x="1131113" y="2469032"/>
                </a:lnTo>
                <a:lnTo>
                  <a:pt x="1006754" y="2397252"/>
                </a:lnTo>
                <a:lnTo>
                  <a:pt x="1121207" y="2331187"/>
                </a:lnTo>
                <a:lnTo>
                  <a:pt x="1245565" y="2402967"/>
                </a:lnTo>
                <a:close/>
                <a:moveTo>
                  <a:pt x="1242136" y="2540813"/>
                </a:moveTo>
                <a:lnTo>
                  <a:pt x="1121207" y="2610612"/>
                </a:lnTo>
                <a:lnTo>
                  <a:pt x="1010183" y="2546528"/>
                </a:lnTo>
                <a:lnTo>
                  <a:pt x="1131113" y="2476729"/>
                </a:lnTo>
                <a:lnTo>
                  <a:pt x="1242136" y="2540813"/>
                </a:lnTo>
                <a:close/>
                <a:moveTo>
                  <a:pt x="1245565" y="2690165"/>
                </a:moveTo>
                <a:lnTo>
                  <a:pt x="1131113" y="2756230"/>
                </a:lnTo>
                <a:lnTo>
                  <a:pt x="1006754" y="2684450"/>
                </a:lnTo>
                <a:lnTo>
                  <a:pt x="1121207" y="2618384"/>
                </a:lnTo>
                <a:lnTo>
                  <a:pt x="1245565" y="2690165"/>
                </a:lnTo>
                <a:close/>
                <a:moveTo>
                  <a:pt x="1242136" y="2828087"/>
                </a:moveTo>
                <a:lnTo>
                  <a:pt x="1121207" y="2897886"/>
                </a:lnTo>
                <a:lnTo>
                  <a:pt x="1010183" y="2833802"/>
                </a:lnTo>
                <a:lnTo>
                  <a:pt x="1131113" y="2764003"/>
                </a:lnTo>
                <a:lnTo>
                  <a:pt x="1242136" y="2828087"/>
                </a:lnTo>
                <a:close/>
                <a:moveTo>
                  <a:pt x="1245565" y="2977439"/>
                </a:moveTo>
                <a:lnTo>
                  <a:pt x="1131113" y="3043504"/>
                </a:lnTo>
                <a:lnTo>
                  <a:pt x="1006754" y="2971724"/>
                </a:lnTo>
                <a:lnTo>
                  <a:pt x="1121207" y="2905659"/>
                </a:lnTo>
                <a:lnTo>
                  <a:pt x="1245565" y="2977439"/>
                </a:lnTo>
                <a:close/>
                <a:moveTo>
                  <a:pt x="1242136" y="3115285"/>
                </a:moveTo>
                <a:lnTo>
                  <a:pt x="1121207" y="3185084"/>
                </a:lnTo>
                <a:lnTo>
                  <a:pt x="1010183" y="3121000"/>
                </a:lnTo>
                <a:lnTo>
                  <a:pt x="1131113" y="3051201"/>
                </a:lnTo>
                <a:lnTo>
                  <a:pt x="1242136" y="3115285"/>
                </a:lnTo>
                <a:close/>
                <a:moveTo>
                  <a:pt x="1245565" y="3264637"/>
                </a:moveTo>
                <a:lnTo>
                  <a:pt x="1131113" y="3330702"/>
                </a:lnTo>
                <a:lnTo>
                  <a:pt x="1006754" y="3258922"/>
                </a:lnTo>
                <a:lnTo>
                  <a:pt x="1121207" y="3192856"/>
                </a:lnTo>
                <a:lnTo>
                  <a:pt x="1245565" y="3264637"/>
                </a:lnTo>
                <a:close/>
                <a:moveTo>
                  <a:pt x="1242136" y="3402482"/>
                </a:moveTo>
                <a:lnTo>
                  <a:pt x="1121207" y="3472282"/>
                </a:lnTo>
                <a:lnTo>
                  <a:pt x="1010183" y="3408197"/>
                </a:lnTo>
                <a:lnTo>
                  <a:pt x="1131113" y="3338398"/>
                </a:lnTo>
                <a:lnTo>
                  <a:pt x="1242136" y="3402482"/>
                </a:lnTo>
                <a:close/>
                <a:moveTo>
                  <a:pt x="1245565" y="3551834"/>
                </a:moveTo>
                <a:lnTo>
                  <a:pt x="1131113" y="3617900"/>
                </a:lnTo>
                <a:lnTo>
                  <a:pt x="1006754" y="3546119"/>
                </a:lnTo>
                <a:lnTo>
                  <a:pt x="1121207" y="3480054"/>
                </a:lnTo>
                <a:lnTo>
                  <a:pt x="1245565" y="3551834"/>
                </a:lnTo>
                <a:close/>
                <a:moveTo>
                  <a:pt x="1242136" y="3689757"/>
                </a:moveTo>
                <a:lnTo>
                  <a:pt x="1121207" y="3759556"/>
                </a:lnTo>
                <a:lnTo>
                  <a:pt x="1010183" y="3695472"/>
                </a:lnTo>
                <a:lnTo>
                  <a:pt x="1131113" y="3625672"/>
                </a:lnTo>
                <a:lnTo>
                  <a:pt x="1242136" y="3689757"/>
                </a:lnTo>
                <a:close/>
                <a:moveTo>
                  <a:pt x="1245565" y="3839109"/>
                </a:moveTo>
                <a:lnTo>
                  <a:pt x="1131113" y="3905174"/>
                </a:lnTo>
                <a:lnTo>
                  <a:pt x="1006754" y="3833394"/>
                </a:lnTo>
                <a:lnTo>
                  <a:pt x="1121207" y="3767328"/>
                </a:lnTo>
                <a:lnTo>
                  <a:pt x="1245565" y="3839109"/>
                </a:lnTo>
                <a:close/>
                <a:moveTo>
                  <a:pt x="1242136" y="3976954"/>
                </a:moveTo>
                <a:lnTo>
                  <a:pt x="1121207" y="4046754"/>
                </a:lnTo>
                <a:lnTo>
                  <a:pt x="1010183" y="3982669"/>
                </a:lnTo>
                <a:lnTo>
                  <a:pt x="1131113" y="3912870"/>
                </a:lnTo>
                <a:lnTo>
                  <a:pt x="1242136" y="3976954"/>
                </a:lnTo>
                <a:close/>
                <a:moveTo>
                  <a:pt x="1245565" y="4126306"/>
                </a:moveTo>
                <a:lnTo>
                  <a:pt x="1131113" y="4192372"/>
                </a:lnTo>
                <a:lnTo>
                  <a:pt x="1006754" y="4120591"/>
                </a:lnTo>
                <a:lnTo>
                  <a:pt x="1121207" y="4054526"/>
                </a:lnTo>
                <a:lnTo>
                  <a:pt x="1245565" y="4126306"/>
                </a:lnTo>
                <a:close/>
                <a:moveTo>
                  <a:pt x="1242136" y="4264152"/>
                </a:moveTo>
                <a:lnTo>
                  <a:pt x="1121207" y="4333952"/>
                </a:lnTo>
                <a:lnTo>
                  <a:pt x="1010183" y="4269867"/>
                </a:lnTo>
                <a:lnTo>
                  <a:pt x="1131113" y="4200068"/>
                </a:lnTo>
                <a:lnTo>
                  <a:pt x="1242136" y="4264152"/>
                </a:lnTo>
                <a:close/>
                <a:moveTo>
                  <a:pt x="1245565" y="4413504"/>
                </a:moveTo>
                <a:lnTo>
                  <a:pt x="1131113" y="4479570"/>
                </a:lnTo>
                <a:lnTo>
                  <a:pt x="1006754" y="4407789"/>
                </a:lnTo>
                <a:lnTo>
                  <a:pt x="1121207" y="4341724"/>
                </a:lnTo>
                <a:lnTo>
                  <a:pt x="1245565" y="4413504"/>
                </a:lnTo>
                <a:close/>
                <a:moveTo>
                  <a:pt x="1242136" y="4551426"/>
                </a:moveTo>
                <a:lnTo>
                  <a:pt x="1121207" y="4621226"/>
                </a:lnTo>
                <a:lnTo>
                  <a:pt x="1010183" y="4557141"/>
                </a:lnTo>
                <a:lnTo>
                  <a:pt x="1131113" y="4487342"/>
                </a:lnTo>
                <a:lnTo>
                  <a:pt x="1242136" y="4551426"/>
                </a:lnTo>
                <a:close/>
                <a:moveTo>
                  <a:pt x="1245565" y="4700778"/>
                </a:moveTo>
                <a:lnTo>
                  <a:pt x="1131113" y="4766844"/>
                </a:lnTo>
                <a:lnTo>
                  <a:pt x="1006754" y="4695063"/>
                </a:lnTo>
                <a:lnTo>
                  <a:pt x="1121207" y="4628998"/>
                </a:lnTo>
                <a:lnTo>
                  <a:pt x="1245565" y="4700778"/>
                </a:lnTo>
                <a:close/>
                <a:moveTo>
                  <a:pt x="1242136" y="4838624"/>
                </a:moveTo>
                <a:lnTo>
                  <a:pt x="1121207" y="4908423"/>
                </a:lnTo>
                <a:lnTo>
                  <a:pt x="1010183" y="4844339"/>
                </a:lnTo>
                <a:lnTo>
                  <a:pt x="1131113" y="4774540"/>
                </a:lnTo>
                <a:lnTo>
                  <a:pt x="1242136" y="4838624"/>
                </a:lnTo>
                <a:close/>
                <a:moveTo>
                  <a:pt x="1245565" y="4987976"/>
                </a:moveTo>
                <a:lnTo>
                  <a:pt x="1131113" y="5054042"/>
                </a:lnTo>
                <a:lnTo>
                  <a:pt x="1006754" y="4982261"/>
                </a:lnTo>
                <a:lnTo>
                  <a:pt x="1121207" y="4916196"/>
                </a:lnTo>
                <a:lnTo>
                  <a:pt x="1245565" y="4987976"/>
                </a:lnTo>
                <a:close/>
                <a:moveTo>
                  <a:pt x="1242136" y="5125822"/>
                </a:moveTo>
                <a:lnTo>
                  <a:pt x="1121207" y="5195621"/>
                </a:lnTo>
                <a:lnTo>
                  <a:pt x="1010183" y="5131537"/>
                </a:lnTo>
                <a:lnTo>
                  <a:pt x="1131113" y="5061738"/>
                </a:lnTo>
                <a:lnTo>
                  <a:pt x="1242136" y="5125822"/>
                </a:lnTo>
                <a:close/>
                <a:moveTo>
                  <a:pt x="1245565" y="5275174"/>
                </a:moveTo>
                <a:lnTo>
                  <a:pt x="1131113" y="5341239"/>
                </a:lnTo>
                <a:lnTo>
                  <a:pt x="1006754" y="5269459"/>
                </a:lnTo>
                <a:lnTo>
                  <a:pt x="1121207" y="5203393"/>
                </a:lnTo>
                <a:lnTo>
                  <a:pt x="1245565" y="5275174"/>
                </a:lnTo>
                <a:close/>
                <a:moveTo>
                  <a:pt x="1242136" y="5413096"/>
                </a:moveTo>
                <a:lnTo>
                  <a:pt x="1121207" y="5482895"/>
                </a:lnTo>
                <a:lnTo>
                  <a:pt x="1010183" y="5418811"/>
                </a:lnTo>
                <a:lnTo>
                  <a:pt x="1131113" y="5349011"/>
                </a:lnTo>
                <a:lnTo>
                  <a:pt x="1242136" y="5413096"/>
                </a:lnTo>
                <a:close/>
                <a:moveTo>
                  <a:pt x="1245565" y="5562448"/>
                </a:moveTo>
                <a:lnTo>
                  <a:pt x="1131113" y="5628513"/>
                </a:lnTo>
                <a:lnTo>
                  <a:pt x="1006754" y="5556733"/>
                </a:lnTo>
                <a:lnTo>
                  <a:pt x="1121207" y="5490667"/>
                </a:lnTo>
                <a:lnTo>
                  <a:pt x="1245565" y="5562448"/>
                </a:lnTo>
                <a:close/>
                <a:moveTo>
                  <a:pt x="1252271" y="5566258"/>
                </a:moveTo>
                <a:lnTo>
                  <a:pt x="1363294" y="5630342"/>
                </a:lnTo>
                <a:lnTo>
                  <a:pt x="1248842" y="5696407"/>
                </a:lnTo>
                <a:lnTo>
                  <a:pt x="1137819" y="5632323"/>
                </a:lnTo>
                <a:lnTo>
                  <a:pt x="1252271" y="5566258"/>
                </a:lnTo>
                <a:close/>
                <a:moveTo>
                  <a:pt x="1258900" y="5562448"/>
                </a:moveTo>
                <a:lnTo>
                  <a:pt x="1379830" y="5492649"/>
                </a:lnTo>
                <a:lnTo>
                  <a:pt x="1490853" y="5556733"/>
                </a:lnTo>
                <a:lnTo>
                  <a:pt x="1369924" y="5626532"/>
                </a:lnTo>
                <a:lnTo>
                  <a:pt x="1258900" y="5562448"/>
                </a:lnTo>
                <a:close/>
                <a:moveTo>
                  <a:pt x="1497559" y="5560543"/>
                </a:moveTo>
                <a:lnTo>
                  <a:pt x="1621917" y="5632323"/>
                </a:lnTo>
                <a:lnTo>
                  <a:pt x="1500988" y="5702122"/>
                </a:lnTo>
                <a:lnTo>
                  <a:pt x="1376629" y="5630342"/>
                </a:lnTo>
                <a:lnTo>
                  <a:pt x="1497559" y="5560543"/>
                </a:lnTo>
                <a:close/>
                <a:moveTo>
                  <a:pt x="1504264" y="5556656"/>
                </a:moveTo>
                <a:lnTo>
                  <a:pt x="1618717" y="5490591"/>
                </a:lnTo>
                <a:lnTo>
                  <a:pt x="1743075" y="5562371"/>
                </a:lnTo>
                <a:lnTo>
                  <a:pt x="1628623" y="5628437"/>
                </a:lnTo>
                <a:lnTo>
                  <a:pt x="1504264" y="5556656"/>
                </a:lnTo>
                <a:close/>
                <a:moveTo>
                  <a:pt x="1749781" y="5566258"/>
                </a:moveTo>
                <a:lnTo>
                  <a:pt x="1860804" y="5630342"/>
                </a:lnTo>
                <a:lnTo>
                  <a:pt x="1746352" y="5696407"/>
                </a:lnTo>
                <a:lnTo>
                  <a:pt x="1635328" y="5632323"/>
                </a:lnTo>
                <a:lnTo>
                  <a:pt x="1749781" y="5566258"/>
                </a:lnTo>
                <a:close/>
                <a:moveTo>
                  <a:pt x="1756410" y="5562448"/>
                </a:moveTo>
                <a:lnTo>
                  <a:pt x="1877339" y="5492649"/>
                </a:lnTo>
                <a:lnTo>
                  <a:pt x="1988363" y="5556733"/>
                </a:lnTo>
                <a:lnTo>
                  <a:pt x="1867434" y="5626532"/>
                </a:lnTo>
                <a:lnTo>
                  <a:pt x="1756410" y="5562448"/>
                </a:lnTo>
                <a:close/>
                <a:moveTo>
                  <a:pt x="1995069" y="5560543"/>
                </a:moveTo>
                <a:lnTo>
                  <a:pt x="2119427" y="5632323"/>
                </a:lnTo>
                <a:lnTo>
                  <a:pt x="1998497" y="5702122"/>
                </a:lnTo>
                <a:lnTo>
                  <a:pt x="1874139" y="5630342"/>
                </a:lnTo>
                <a:lnTo>
                  <a:pt x="1995069" y="5560543"/>
                </a:lnTo>
                <a:close/>
                <a:moveTo>
                  <a:pt x="2001698" y="5556656"/>
                </a:moveTo>
                <a:lnTo>
                  <a:pt x="2116150" y="5490591"/>
                </a:lnTo>
                <a:lnTo>
                  <a:pt x="2240509" y="5562371"/>
                </a:lnTo>
                <a:lnTo>
                  <a:pt x="2126056" y="5628437"/>
                </a:lnTo>
                <a:lnTo>
                  <a:pt x="2001698" y="5556656"/>
                </a:lnTo>
                <a:close/>
                <a:moveTo>
                  <a:pt x="2247214" y="5566258"/>
                </a:moveTo>
                <a:lnTo>
                  <a:pt x="2358238" y="5630342"/>
                </a:lnTo>
                <a:lnTo>
                  <a:pt x="2243785" y="5696407"/>
                </a:lnTo>
                <a:lnTo>
                  <a:pt x="2132762" y="5632323"/>
                </a:lnTo>
                <a:lnTo>
                  <a:pt x="2247214" y="5566258"/>
                </a:lnTo>
                <a:close/>
                <a:moveTo>
                  <a:pt x="2253920" y="5562448"/>
                </a:moveTo>
                <a:lnTo>
                  <a:pt x="2374849" y="5492649"/>
                </a:lnTo>
                <a:lnTo>
                  <a:pt x="2485873" y="5556733"/>
                </a:lnTo>
                <a:lnTo>
                  <a:pt x="2364943" y="5626608"/>
                </a:lnTo>
                <a:lnTo>
                  <a:pt x="2253920" y="5562448"/>
                </a:lnTo>
                <a:close/>
                <a:moveTo>
                  <a:pt x="2492578" y="5560543"/>
                </a:moveTo>
                <a:lnTo>
                  <a:pt x="2616937" y="5632323"/>
                </a:lnTo>
                <a:lnTo>
                  <a:pt x="2496007" y="5702122"/>
                </a:lnTo>
                <a:lnTo>
                  <a:pt x="2371649" y="5630342"/>
                </a:lnTo>
                <a:lnTo>
                  <a:pt x="2492578" y="5560543"/>
                </a:lnTo>
                <a:close/>
                <a:moveTo>
                  <a:pt x="2499208" y="5556656"/>
                </a:moveTo>
                <a:lnTo>
                  <a:pt x="2613660" y="5490591"/>
                </a:lnTo>
                <a:lnTo>
                  <a:pt x="2738019" y="5562371"/>
                </a:lnTo>
                <a:lnTo>
                  <a:pt x="2623566" y="5628437"/>
                </a:lnTo>
                <a:lnTo>
                  <a:pt x="2499208" y="5556656"/>
                </a:lnTo>
                <a:close/>
                <a:moveTo>
                  <a:pt x="2744724" y="5566258"/>
                </a:moveTo>
                <a:lnTo>
                  <a:pt x="2855747" y="5630342"/>
                </a:lnTo>
                <a:lnTo>
                  <a:pt x="2741295" y="5696407"/>
                </a:lnTo>
                <a:lnTo>
                  <a:pt x="2630272" y="5632323"/>
                </a:lnTo>
                <a:lnTo>
                  <a:pt x="2744724" y="5566258"/>
                </a:lnTo>
                <a:close/>
                <a:moveTo>
                  <a:pt x="2751354" y="5562448"/>
                </a:moveTo>
                <a:lnTo>
                  <a:pt x="2872283" y="5492649"/>
                </a:lnTo>
                <a:lnTo>
                  <a:pt x="2983306" y="5556733"/>
                </a:lnTo>
                <a:lnTo>
                  <a:pt x="2862377" y="5626532"/>
                </a:lnTo>
                <a:lnTo>
                  <a:pt x="2751354" y="5562448"/>
                </a:lnTo>
                <a:close/>
                <a:moveTo>
                  <a:pt x="2990012" y="5560543"/>
                </a:moveTo>
                <a:lnTo>
                  <a:pt x="3114370" y="5632323"/>
                </a:lnTo>
                <a:lnTo>
                  <a:pt x="2993441" y="5702122"/>
                </a:lnTo>
                <a:lnTo>
                  <a:pt x="2869082" y="5630342"/>
                </a:lnTo>
                <a:lnTo>
                  <a:pt x="2990012" y="5560543"/>
                </a:lnTo>
                <a:close/>
                <a:moveTo>
                  <a:pt x="2996717" y="5556656"/>
                </a:moveTo>
                <a:lnTo>
                  <a:pt x="3111170" y="5490591"/>
                </a:lnTo>
                <a:lnTo>
                  <a:pt x="3235528" y="5562371"/>
                </a:lnTo>
                <a:lnTo>
                  <a:pt x="3121076" y="5628437"/>
                </a:lnTo>
                <a:lnTo>
                  <a:pt x="2996717" y="5556656"/>
                </a:lnTo>
                <a:close/>
                <a:moveTo>
                  <a:pt x="3242158" y="5566258"/>
                </a:moveTo>
                <a:lnTo>
                  <a:pt x="3353181" y="5630342"/>
                </a:lnTo>
                <a:lnTo>
                  <a:pt x="3238729" y="5696407"/>
                </a:lnTo>
                <a:lnTo>
                  <a:pt x="3127705" y="5632323"/>
                </a:lnTo>
                <a:lnTo>
                  <a:pt x="3242158" y="5566258"/>
                </a:lnTo>
                <a:close/>
                <a:moveTo>
                  <a:pt x="3248863" y="5562448"/>
                </a:moveTo>
                <a:lnTo>
                  <a:pt x="3369793" y="5492649"/>
                </a:lnTo>
                <a:lnTo>
                  <a:pt x="3480816" y="5556733"/>
                </a:lnTo>
                <a:lnTo>
                  <a:pt x="3359887" y="5626532"/>
                </a:lnTo>
                <a:lnTo>
                  <a:pt x="3248863" y="5562448"/>
                </a:lnTo>
                <a:close/>
                <a:moveTo>
                  <a:pt x="3487522" y="5560543"/>
                </a:moveTo>
                <a:lnTo>
                  <a:pt x="3611880" y="5632323"/>
                </a:lnTo>
                <a:lnTo>
                  <a:pt x="3490951" y="5702122"/>
                </a:lnTo>
                <a:lnTo>
                  <a:pt x="3366592" y="5630342"/>
                </a:lnTo>
                <a:lnTo>
                  <a:pt x="3487522" y="5560543"/>
                </a:lnTo>
                <a:close/>
                <a:moveTo>
                  <a:pt x="3494151" y="5556656"/>
                </a:moveTo>
                <a:lnTo>
                  <a:pt x="3608604" y="5490591"/>
                </a:lnTo>
                <a:lnTo>
                  <a:pt x="3732962" y="5562371"/>
                </a:lnTo>
                <a:lnTo>
                  <a:pt x="3618509" y="5628437"/>
                </a:lnTo>
                <a:lnTo>
                  <a:pt x="3494151" y="5556656"/>
                </a:lnTo>
                <a:close/>
                <a:moveTo>
                  <a:pt x="3739667" y="5566258"/>
                </a:moveTo>
                <a:lnTo>
                  <a:pt x="3850691" y="5630342"/>
                </a:lnTo>
                <a:lnTo>
                  <a:pt x="3736239" y="5696407"/>
                </a:lnTo>
                <a:lnTo>
                  <a:pt x="3625215" y="5632323"/>
                </a:lnTo>
                <a:lnTo>
                  <a:pt x="3739667" y="5566258"/>
                </a:lnTo>
                <a:close/>
                <a:moveTo>
                  <a:pt x="3746373" y="5562448"/>
                </a:moveTo>
                <a:lnTo>
                  <a:pt x="3867302" y="5492649"/>
                </a:lnTo>
                <a:lnTo>
                  <a:pt x="3978326" y="5556733"/>
                </a:lnTo>
                <a:lnTo>
                  <a:pt x="3857397" y="5626532"/>
                </a:lnTo>
                <a:lnTo>
                  <a:pt x="3746373" y="5562448"/>
                </a:lnTo>
                <a:close/>
                <a:moveTo>
                  <a:pt x="3984955" y="5560543"/>
                </a:moveTo>
                <a:lnTo>
                  <a:pt x="4109314" y="5632323"/>
                </a:lnTo>
                <a:lnTo>
                  <a:pt x="3988384" y="5702122"/>
                </a:lnTo>
                <a:lnTo>
                  <a:pt x="3864026" y="5630342"/>
                </a:lnTo>
                <a:lnTo>
                  <a:pt x="3984955" y="5560543"/>
                </a:lnTo>
                <a:close/>
                <a:moveTo>
                  <a:pt x="3991661" y="5556656"/>
                </a:moveTo>
                <a:lnTo>
                  <a:pt x="4106113" y="5490591"/>
                </a:lnTo>
                <a:lnTo>
                  <a:pt x="4230472" y="5562371"/>
                </a:lnTo>
                <a:lnTo>
                  <a:pt x="4116019" y="5628437"/>
                </a:lnTo>
                <a:lnTo>
                  <a:pt x="3991661" y="5556656"/>
                </a:lnTo>
                <a:close/>
                <a:moveTo>
                  <a:pt x="4237101" y="5566258"/>
                </a:moveTo>
                <a:lnTo>
                  <a:pt x="4348125" y="5630342"/>
                </a:lnTo>
                <a:lnTo>
                  <a:pt x="4233672" y="5696407"/>
                </a:lnTo>
                <a:lnTo>
                  <a:pt x="4122649" y="5632323"/>
                </a:lnTo>
                <a:lnTo>
                  <a:pt x="4237101" y="5566258"/>
                </a:lnTo>
                <a:close/>
                <a:moveTo>
                  <a:pt x="4243807" y="5562448"/>
                </a:moveTo>
                <a:lnTo>
                  <a:pt x="4364736" y="5492649"/>
                </a:lnTo>
                <a:lnTo>
                  <a:pt x="4475760" y="5556733"/>
                </a:lnTo>
                <a:lnTo>
                  <a:pt x="4354830" y="5626532"/>
                </a:lnTo>
                <a:lnTo>
                  <a:pt x="4243807" y="5562448"/>
                </a:lnTo>
                <a:close/>
                <a:moveTo>
                  <a:pt x="4482465" y="5560543"/>
                </a:moveTo>
                <a:lnTo>
                  <a:pt x="4606824" y="5632323"/>
                </a:lnTo>
                <a:lnTo>
                  <a:pt x="4485894" y="5702122"/>
                </a:lnTo>
                <a:lnTo>
                  <a:pt x="4361536" y="5630342"/>
                </a:lnTo>
                <a:lnTo>
                  <a:pt x="4482465" y="5560543"/>
                </a:lnTo>
                <a:close/>
                <a:moveTo>
                  <a:pt x="4489095" y="5556656"/>
                </a:moveTo>
                <a:lnTo>
                  <a:pt x="4603547" y="5490591"/>
                </a:lnTo>
                <a:lnTo>
                  <a:pt x="4727906" y="5562371"/>
                </a:lnTo>
                <a:lnTo>
                  <a:pt x="4613453" y="5628437"/>
                </a:lnTo>
                <a:lnTo>
                  <a:pt x="4489095" y="5556656"/>
                </a:lnTo>
                <a:close/>
                <a:moveTo>
                  <a:pt x="4734611" y="5566258"/>
                </a:moveTo>
                <a:lnTo>
                  <a:pt x="4845634" y="5630342"/>
                </a:lnTo>
                <a:lnTo>
                  <a:pt x="4731182" y="5696407"/>
                </a:lnTo>
                <a:lnTo>
                  <a:pt x="4620159" y="5632323"/>
                </a:lnTo>
                <a:lnTo>
                  <a:pt x="4734611" y="5566258"/>
                </a:lnTo>
                <a:close/>
                <a:moveTo>
                  <a:pt x="4741316" y="5562448"/>
                </a:moveTo>
                <a:lnTo>
                  <a:pt x="4862246" y="5492649"/>
                </a:lnTo>
                <a:lnTo>
                  <a:pt x="4973269" y="5556733"/>
                </a:lnTo>
                <a:lnTo>
                  <a:pt x="4852340" y="5626532"/>
                </a:lnTo>
                <a:lnTo>
                  <a:pt x="4741316" y="5562448"/>
                </a:lnTo>
                <a:close/>
                <a:moveTo>
                  <a:pt x="4979899" y="5560543"/>
                </a:moveTo>
                <a:lnTo>
                  <a:pt x="5104257" y="5632323"/>
                </a:lnTo>
                <a:lnTo>
                  <a:pt x="4983328" y="5702122"/>
                </a:lnTo>
                <a:lnTo>
                  <a:pt x="4858969" y="5630342"/>
                </a:lnTo>
                <a:lnTo>
                  <a:pt x="4979899" y="5560543"/>
                </a:lnTo>
                <a:close/>
                <a:moveTo>
                  <a:pt x="4986604" y="5556656"/>
                </a:moveTo>
                <a:lnTo>
                  <a:pt x="5101057" y="5490591"/>
                </a:lnTo>
                <a:lnTo>
                  <a:pt x="5225415" y="5562371"/>
                </a:lnTo>
                <a:lnTo>
                  <a:pt x="5110963" y="5628437"/>
                </a:lnTo>
                <a:lnTo>
                  <a:pt x="4986604" y="5556656"/>
                </a:lnTo>
                <a:close/>
                <a:moveTo>
                  <a:pt x="5232121" y="5566258"/>
                </a:moveTo>
                <a:lnTo>
                  <a:pt x="5343144" y="5630342"/>
                </a:lnTo>
                <a:lnTo>
                  <a:pt x="5228692" y="5696407"/>
                </a:lnTo>
                <a:lnTo>
                  <a:pt x="5117668" y="5632323"/>
                </a:lnTo>
                <a:lnTo>
                  <a:pt x="5232121" y="5566258"/>
                </a:lnTo>
                <a:close/>
                <a:moveTo>
                  <a:pt x="5238750" y="5562448"/>
                </a:moveTo>
                <a:lnTo>
                  <a:pt x="5359680" y="5492572"/>
                </a:lnTo>
                <a:lnTo>
                  <a:pt x="5470703" y="5556656"/>
                </a:lnTo>
                <a:lnTo>
                  <a:pt x="5349774" y="5626532"/>
                </a:lnTo>
                <a:lnTo>
                  <a:pt x="5238750" y="5562448"/>
                </a:lnTo>
                <a:close/>
                <a:moveTo>
                  <a:pt x="5477409" y="5560543"/>
                </a:moveTo>
                <a:lnTo>
                  <a:pt x="5601767" y="5632323"/>
                </a:lnTo>
                <a:lnTo>
                  <a:pt x="5480838" y="5702122"/>
                </a:lnTo>
                <a:lnTo>
                  <a:pt x="5356479" y="5630342"/>
                </a:lnTo>
                <a:lnTo>
                  <a:pt x="5477409" y="5560543"/>
                </a:lnTo>
                <a:close/>
                <a:moveTo>
                  <a:pt x="5484114" y="5556656"/>
                </a:moveTo>
                <a:lnTo>
                  <a:pt x="5598566" y="5490591"/>
                </a:lnTo>
                <a:lnTo>
                  <a:pt x="5722925" y="5562371"/>
                </a:lnTo>
                <a:lnTo>
                  <a:pt x="5608473" y="5628437"/>
                </a:lnTo>
                <a:lnTo>
                  <a:pt x="5484114" y="5556656"/>
                </a:lnTo>
                <a:close/>
                <a:moveTo>
                  <a:pt x="5729554" y="5566258"/>
                </a:moveTo>
                <a:lnTo>
                  <a:pt x="5840578" y="5630342"/>
                </a:lnTo>
                <a:lnTo>
                  <a:pt x="5726126" y="5696407"/>
                </a:lnTo>
                <a:lnTo>
                  <a:pt x="5615102" y="5632323"/>
                </a:lnTo>
                <a:lnTo>
                  <a:pt x="5729554" y="5566258"/>
                </a:lnTo>
                <a:close/>
                <a:moveTo>
                  <a:pt x="5605196" y="5486781"/>
                </a:moveTo>
                <a:lnTo>
                  <a:pt x="5726126" y="5416982"/>
                </a:lnTo>
                <a:lnTo>
                  <a:pt x="5850484" y="5488762"/>
                </a:lnTo>
                <a:lnTo>
                  <a:pt x="5729554" y="5558561"/>
                </a:lnTo>
                <a:lnTo>
                  <a:pt x="5605196" y="5486781"/>
                </a:lnTo>
                <a:close/>
                <a:moveTo>
                  <a:pt x="5615102" y="5345126"/>
                </a:moveTo>
                <a:lnTo>
                  <a:pt x="5729554" y="5279060"/>
                </a:lnTo>
                <a:lnTo>
                  <a:pt x="5840578" y="5343144"/>
                </a:lnTo>
                <a:lnTo>
                  <a:pt x="5726126" y="5409210"/>
                </a:lnTo>
                <a:lnTo>
                  <a:pt x="5615102" y="5345126"/>
                </a:lnTo>
                <a:close/>
                <a:moveTo>
                  <a:pt x="5605196" y="5199507"/>
                </a:moveTo>
                <a:lnTo>
                  <a:pt x="5726126" y="5129708"/>
                </a:lnTo>
                <a:lnTo>
                  <a:pt x="5850484" y="5201488"/>
                </a:lnTo>
                <a:lnTo>
                  <a:pt x="5729554" y="5271288"/>
                </a:lnTo>
                <a:lnTo>
                  <a:pt x="5605196" y="5199507"/>
                </a:lnTo>
                <a:close/>
                <a:moveTo>
                  <a:pt x="5615178" y="5057928"/>
                </a:moveTo>
                <a:lnTo>
                  <a:pt x="5729631" y="4991862"/>
                </a:lnTo>
                <a:lnTo>
                  <a:pt x="5840654" y="5055947"/>
                </a:lnTo>
                <a:lnTo>
                  <a:pt x="5726201" y="5122012"/>
                </a:lnTo>
                <a:lnTo>
                  <a:pt x="5615178" y="5057928"/>
                </a:lnTo>
                <a:close/>
                <a:moveTo>
                  <a:pt x="5605196" y="4912309"/>
                </a:moveTo>
                <a:lnTo>
                  <a:pt x="5726126" y="4842510"/>
                </a:lnTo>
                <a:lnTo>
                  <a:pt x="5850484" y="4914291"/>
                </a:lnTo>
                <a:lnTo>
                  <a:pt x="5729554" y="4984090"/>
                </a:lnTo>
                <a:lnTo>
                  <a:pt x="5605196" y="4912309"/>
                </a:lnTo>
                <a:close/>
                <a:moveTo>
                  <a:pt x="5615178" y="4770654"/>
                </a:moveTo>
                <a:lnTo>
                  <a:pt x="5729631" y="4704588"/>
                </a:lnTo>
                <a:lnTo>
                  <a:pt x="5840654" y="4768672"/>
                </a:lnTo>
                <a:lnTo>
                  <a:pt x="5726201" y="4834738"/>
                </a:lnTo>
                <a:lnTo>
                  <a:pt x="5615178" y="4770654"/>
                </a:lnTo>
                <a:close/>
                <a:moveTo>
                  <a:pt x="5605196" y="4625111"/>
                </a:moveTo>
                <a:lnTo>
                  <a:pt x="5726126" y="4555312"/>
                </a:lnTo>
                <a:lnTo>
                  <a:pt x="5850484" y="4627093"/>
                </a:lnTo>
                <a:lnTo>
                  <a:pt x="5729554" y="4696892"/>
                </a:lnTo>
                <a:lnTo>
                  <a:pt x="5605196" y="4625111"/>
                </a:lnTo>
                <a:close/>
                <a:moveTo>
                  <a:pt x="5615178" y="4483456"/>
                </a:moveTo>
                <a:lnTo>
                  <a:pt x="5729631" y="4417391"/>
                </a:lnTo>
                <a:lnTo>
                  <a:pt x="5840654" y="4481475"/>
                </a:lnTo>
                <a:lnTo>
                  <a:pt x="5726201" y="4547540"/>
                </a:lnTo>
                <a:lnTo>
                  <a:pt x="5615178" y="4483456"/>
                </a:lnTo>
                <a:close/>
                <a:moveTo>
                  <a:pt x="5605196" y="4337838"/>
                </a:moveTo>
                <a:lnTo>
                  <a:pt x="5726126" y="4268038"/>
                </a:lnTo>
                <a:lnTo>
                  <a:pt x="5850484" y="4339819"/>
                </a:lnTo>
                <a:lnTo>
                  <a:pt x="5729554" y="4409618"/>
                </a:lnTo>
                <a:lnTo>
                  <a:pt x="5605196" y="4337838"/>
                </a:lnTo>
                <a:close/>
                <a:moveTo>
                  <a:pt x="5615178" y="4196258"/>
                </a:moveTo>
                <a:lnTo>
                  <a:pt x="5729631" y="4130193"/>
                </a:lnTo>
                <a:lnTo>
                  <a:pt x="5840654" y="4194277"/>
                </a:lnTo>
                <a:lnTo>
                  <a:pt x="5726201" y="4260342"/>
                </a:lnTo>
                <a:lnTo>
                  <a:pt x="5615178" y="4196258"/>
                </a:lnTo>
                <a:close/>
                <a:moveTo>
                  <a:pt x="5605196" y="4050640"/>
                </a:moveTo>
                <a:lnTo>
                  <a:pt x="5726126" y="3980840"/>
                </a:lnTo>
                <a:lnTo>
                  <a:pt x="5850484" y="4052621"/>
                </a:lnTo>
                <a:lnTo>
                  <a:pt x="5729554" y="4122420"/>
                </a:lnTo>
                <a:lnTo>
                  <a:pt x="5605196" y="4050640"/>
                </a:lnTo>
                <a:close/>
                <a:moveTo>
                  <a:pt x="5615178" y="3908984"/>
                </a:moveTo>
                <a:lnTo>
                  <a:pt x="5729631" y="3842919"/>
                </a:lnTo>
                <a:lnTo>
                  <a:pt x="5840654" y="3907003"/>
                </a:lnTo>
                <a:lnTo>
                  <a:pt x="5726201" y="3973068"/>
                </a:lnTo>
                <a:lnTo>
                  <a:pt x="5615178" y="3908984"/>
                </a:lnTo>
                <a:close/>
                <a:moveTo>
                  <a:pt x="5605196" y="3763442"/>
                </a:moveTo>
                <a:lnTo>
                  <a:pt x="5726126" y="3693643"/>
                </a:lnTo>
                <a:lnTo>
                  <a:pt x="5850484" y="3765423"/>
                </a:lnTo>
                <a:lnTo>
                  <a:pt x="5729554" y="3835222"/>
                </a:lnTo>
                <a:lnTo>
                  <a:pt x="5605196" y="3763442"/>
                </a:lnTo>
                <a:close/>
                <a:moveTo>
                  <a:pt x="5615178" y="3621786"/>
                </a:moveTo>
                <a:lnTo>
                  <a:pt x="5729631" y="3555721"/>
                </a:lnTo>
                <a:lnTo>
                  <a:pt x="5840654" y="3619805"/>
                </a:lnTo>
                <a:lnTo>
                  <a:pt x="5726201" y="3685870"/>
                </a:lnTo>
                <a:lnTo>
                  <a:pt x="5615178" y="3621786"/>
                </a:lnTo>
                <a:close/>
                <a:moveTo>
                  <a:pt x="5605196" y="3476168"/>
                </a:moveTo>
                <a:lnTo>
                  <a:pt x="5726126" y="3406369"/>
                </a:lnTo>
                <a:lnTo>
                  <a:pt x="5850484" y="3478149"/>
                </a:lnTo>
                <a:lnTo>
                  <a:pt x="5729554" y="3547948"/>
                </a:lnTo>
                <a:lnTo>
                  <a:pt x="5605196" y="3476168"/>
                </a:lnTo>
                <a:close/>
                <a:moveTo>
                  <a:pt x="5615178" y="3334588"/>
                </a:moveTo>
                <a:lnTo>
                  <a:pt x="5729631" y="3268523"/>
                </a:lnTo>
                <a:lnTo>
                  <a:pt x="5840654" y="3332607"/>
                </a:lnTo>
                <a:lnTo>
                  <a:pt x="5726201" y="3398672"/>
                </a:lnTo>
                <a:lnTo>
                  <a:pt x="5615178" y="3334588"/>
                </a:lnTo>
                <a:close/>
                <a:moveTo>
                  <a:pt x="5605196" y="3188970"/>
                </a:moveTo>
                <a:lnTo>
                  <a:pt x="5726126" y="3119171"/>
                </a:lnTo>
                <a:lnTo>
                  <a:pt x="5850484" y="3190951"/>
                </a:lnTo>
                <a:lnTo>
                  <a:pt x="5729554" y="3260751"/>
                </a:lnTo>
                <a:lnTo>
                  <a:pt x="5605196" y="3188970"/>
                </a:lnTo>
                <a:close/>
                <a:moveTo>
                  <a:pt x="5615102" y="3047314"/>
                </a:moveTo>
                <a:lnTo>
                  <a:pt x="5729554" y="2981249"/>
                </a:lnTo>
                <a:lnTo>
                  <a:pt x="5840578" y="3045333"/>
                </a:lnTo>
                <a:lnTo>
                  <a:pt x="5726126" y="3111399"/>
                </a:lnTo>
                <a:lnTo>
                  <a:pt x="5615102" y="3047314"/>
                </a:lnTo>
                <a:close/>
                <a:moveTo>
                  <a:pt x="5605196" y="2901772"/>
                </a:moveTo>
                <a:lnTo>
                  <a:pt x="5726126" y="2831973"/>
                </a:lnTo>
                <a:lnTo>
                  <a:pt x="5850484" y="2903754"/>
                </a:lnTo>
                <a:lnTo>
                  <a:pt x="5729554" y="2973553"/>
                </a:lnTo>
                <a:lnTo>
                  <a:pt x="5605196" y="2901772"/>
                </a:lnTo>
                <a:close/>
                <a:moveTo>
                  <a:pt x="5615102" y="2760117"/>
                </a:moveTo>
                <a:lnTo>
                  <a:pt x="5729554" y="2694051"/>
                </a:lnTo>
                <a:lnTo>
                  <a:pt x="5840578" y="2758135"/>
                </a:lnTo>
                <a:lnTo>
                  <a:pt x="5726126" y="2824201"/>
                </a:lnTo>
                <a:lnTo>
                  <a:pt x="5615102" y="2760117"/>
                </a:lnTo>
                <a:close/>
                <a:moveTo>
                  <a:pt x="5605196" y="2614498"/>
                </a:moveTo>
                <a:lnTo>
                  <a:pt x="5726126" y="2544699"/>
                </a:lnTo>
                <a:lnTo>
                  <a:pt x="5850484" y="2616479"/>
                </a:lnTo>
                <a:lnTo>
                  <a:pt x="5729554" y="2686279"/>
                </a:lnTo>
                <a:lnTo>
                  <a:pt x="5605196" y="2614498"/>
                </a:lnTo>
                <a:close/>
                <a:moveTo>
                  <a:pt x="5615178" y="2472919"/>
                </a:moveTo>
                <a:lnTo>
                  <a:pt x="5729631" y="2406853"/>
                </a:lnTo>
                <a:lnTo>
                  <a:pt x="5840654" y="2470937"/>
                </a:lnTo>
                <a:lnTo>
                  <a:pt x="5726201" y="2537003"/>
                </a:lnTo>
                <a:lnTo>
                  <a:pt x="5615178" y="2472919"/>
                </a:lnTo>
                <a:close/>
                <a:moveTo>
                  <a:pt x="5605196" y="2327301"/>
                </a:moveTo>
                <a:lnTo>
                  <a:pt x="5726126" y="2257501"/>
                </a:lnTo>
                <a:lnTo>
                  <a:pt x="5850484" y="2329282"/>
                </a:lnTo>
                <a:lnTo>
                  <a:pt x="5729554" y="2399081"/>
                </a:lnTo>
                <a:lnTo>
                  <a:pt x="5605196" y="2327301"/>
                </a:lnTo>
                <a:close/>
                <a:moveTo>
                  <a:pt x="5615102" y="2185645"/>
                </a:moveTo>
                <a:lnTo>
                  <a:pt x="5729554" y="2119579"/>
                </a:lnTo>
                <a:lnTo>
                  <a:pt x="5840578" y="2183664"/>
                </a:lnTo>
                <a:lnTo>
                  <a:pt x="5726126" y="2249729"/>
                </a:lnTo>
                <a:lnTo>
                  <a:pt x="5615102" y="2185645"/>
                </a:lnTo>
                <a:close/>
                <a:moveTo>
                  <a:pt x="5605196" y="2040103"/>
                </a:moveTo>
                <a:lnTo>
                  <a:pt x="5726126" y="1970304"/>
                </a:lnTo>
                <a:lnTo>
                  <a:pt x="5850484" y="2042084"/>
                </a:lnTo>
                <a:lnTo>
                  <a:pt x="5729554" y="2111883"/>
                </a:lnTo>
                <a:lnTo>
                  <a:pt x="5605196" y="2040103"/>
                </a:lnTo>
                <a:close/>
                <a:moveTo>
                  <a:pt x="5615102" y="1898447"/>
                </a:moveTo>
                <a:lnTo>
                  <a:pt x="5729554" y="1832381"/>
                </a:lnTo>
                <a:lnTo>
                  <a:pt x="5840578" y="1896466"/>
                </a:lnTo>
                <a:lnTo>
                  <a:pt x="5726126" y="1962531"/>
                </a:lnTo>
                <a:lnTo>
                  <a:pt x="5615102" y="1898447"/>
                </a:lnTo>
                <a:close/>
                <a:moveTo>
                  <a:pt x="5605196" y="1752829"/>
                </a:moveTo>
                <a:lnTo>
                  <a:pt x="5726126" y="1683029"/>
                </a:lnTo>
                <a:lnTo>
                  <a:pt x="5850484" y="1754810"/>
                </a:lnTo>
                <a:lnTo>
                  <a:pt x="5729554" y="1824609"/>
                </a:lnTo>
                <a:lnTo>
                  <a:pt x="5605196" y="1752829"/>
                </a:lnTo>
                <a:close/>
                <a:moveTo>
                  <a:pt x="5615178" y="1611249"/>
                </a:moveTo>
                <a:lnTo>
                  <a:pt x="5729631" y="1545184"/>
                </a:lnTo>
                <a:lnTo>
                  <a:pt x="5840654" y="1609268"/>
                </a:lnTo>
                <a:lnTo>
                  <a:pt x="5726201" y="1675333"/>
                </a:lnTo>
                <a:lnTo>
                  <a:pt x="5615178" y="1611249"/>
                </a:lnTo>
                <a:close/>
                <a:moveTo>
                  <a:pt x="5605196" y="1465631"/>
                </a:moveTo>
                <a:lnTo>
                  <a:pt x="5726126" y="1395832"/>
                </a:lnTo>
                <a:lnTo>
                  <a:pt x="5850484" y="1467612"/>
                </a:lnTo>
                <a:lnTo>
                  <a:pt x="5729554" y="1537411"/>
                </a:lnTo>
                <a:lnTo>
                  <a:pt x="5605196" y="1465631"/>
                </a:lnTo>
                <a:close/>
                <a:moveTo>
                  <a:pt x="5615102" y="1323975"/>
                </a:moveTo>
                <a:lnTo>
                  <a:pt x="5729554" y="1257910"/>
                </a:lnTo>
                <a:lnTo>
                  <a:pt x="5840578" y="1321994"/>
                </a:lnTo>
                <a:lnTo>
                  <a:pt x="5726126" y="1388059"/>
                </a:lnTo>
                <a:lnTo>
                  <a:pt x="5615102" y="1323975"/>
                </a:lnTo>
                <a:close/>
                <a:moveTo>
                  <a:pt x="5605196" y="1178433"/>
                </a:moveTo>
                <a:lnTo>
                  <a:pt x="5726126" y="1108634"/>
                </a:lnTo>
                <a:lnTo>
                  <a:pt x="5850484" y="1180414"/>
                </a:lnTo>
                <a:lnTo>
                  <a:pt x="5729554" y="1250214"/>
                </a:lnTo>
                <a:lnTo>
                  <a:pt x="5605196" y="1178433"/>
                </a:lnTo>
                <a:close/>
                <a:moveTo>
                  <a:pt x="5598491" y="1174547"/>
                </a:moveTo>
                <a:lnTo>
                  <a:pt x="5487467" y="1110463"/>
                </a:lnTo>
                <a:lnTo>
                  <a:pt x="5608397" y="1040663"/>
                </a:lnTo>
                <a:lnTo>
                  <a:pt x="5719420" y="1104748"/>
                </a:lnTo>
                <a:lnTo>
                  <a:pt x="5598491" y="1174547"/>
                </a:lnTo>
                <a:close/>
                <a:moveTo>
                  <a:pt x="5591861" y="1178433"/>
                </a:moveTo>
                <a:lnTo>
                  <a:pt x="5477409" y="1244499"/>
                </a:lnTo>
                <a:lnTo>
                  <a:pt x="5366385" y="1180414"/>
                </a:lnTo>
                <a:lnTo>
                  <a:pt x="5480838" y="1114349"/>
                </a:lnTo>
                <a:lnTo>
                  <a:pt x="5591861" y="1178433"/>
                </a:lnTo>
                <a:close/>
                <a:moveTo>
                  <a:pt x="5359756" y="1176528"/>
                </a:moveTo>
                <a:lnTo>
                  <a:pt x="5235397" y="1104748"/>
                </a:lnTo>
                <a:lnTo>
                  <a:pt x="5349850" y="1038682"/>
                </a:lnTo>
                <a:lnTo>
                  <a:pt x="5474208" y="1110463"/>
                </a:lnTo>
                <a:lnTo>
                  <a:pt x="5359756" y="1176528"/>
                </a:lnTo>
                <a:close/>
                <a:moveTo>
                  <a:pt x="5353050" y="1180414"/>
                </a:moveTo>
                <a:lnTo>
                  <a:pt x="5232121" y="1250214"/>
                </a:lnTo>
                <a:lnTo>
                  <a:pt x="5107762" y="1178433"/>
                </a:lnTo>
                <a:lnTo>
                  <a:pt x="5228692" y="1108634"/>
                </a:lnTo>
                <a:lnTo>
                  <a:pt x="5353050" y="1180414"/>
                </a:lnTo>
                <a:close/>
                <a:moveTo>
                  <a:pt x="5101057" y="1174547"/>
                </a:moveTo>
                <a:lnTo>
                  <a:pt x="4990033" y="1110463"/>
                </a:lnTo>
                <a:lnTo>
                  <a:pt x="5110963" y="1040663"/>
                </a:lnTo>
                <a:lnTo>
                  <a:pt x="5221986" y="1104748"/>
                </a:lnTo>
                <a:lnTo>
                  <a:pt x="5101057" y="1174547"/>
                </a:lnTo>
                <a:close/>
                <a:moveTo>
                  <a:pt x="5094351" y="1178433"/>
                </a:moveTo>
                <a:lnTo>
                  <a:pt x="4979899" y="1244499"/>
                </a:lnTo>
                <a:lnTo>
                  <a:pt x="4868876" y="1180414"/>
                </a:lnTo>
                <a:lnTo>
                  <a:pt x="4983328" y="1114349"/>
                </a:lnTo>
                <a:lnTo>
                  <a:pt x="5094351" y="1178433"/>
                </a:lnTo>
                <a:close/>
                <a:moveTo>
                  <a:pt x="4862246" y="1176528"/>
                </a:moveTo>
                <a:lnTo>
                  <a:pt x="4737888" y="1104748"/>
                </a:lnTo>
                <a:lnTo>
                  <a:pt x="4852340" y="1038682"/>
                </a:lnTo>
                <a:lnTo>
                  <a:pt x="4976698" y="1110463"/>
                </a:lnTo>
                <a:lnTo>
                  <a:pt x="4862246" y="1176528"/>
                </a:lnTo>
                <a:close/>
                <a:moveTo>
                  <a:pt x="4855541" y="1180414"/>
                </a:moveTo>
                <a:lnTo>
                  <a:pt x="4734611" y="1250214"/>
                </a:lnTo>
                <a:lnTo>
                  <a:pt x="4610253" y="1178433"/>
                </a:lnTo>
                <a:lnTo>
                  <a:pt x="4731182" y="1108634"/>
                </a:lnTo>
                <a:lnTo>
                  <a:pt x="4855541" y="1180414"/>
                </a:lnTo>
                <a:close/>
                <a:moveTo>
                  <a:pt x="4603547" y="1174547"/>
                </a:moveTo>
                <a:lnTo>
                  <a:pt x="4492524" y="1110463"/>
                </a:lnTo>
                <a:lnTo>
                  <a:pt x="4613453" y="1040663"/>
                </a:lnTo>
                <a:lnTo>
                  <a:pt x="4724477" y="1104748"/>
                </a:lnTo>
                <a:lnTo>
                  <a:pt x="4603547" y="1174547"/>
                </a:lnTo>
                <a:close/>
                <a:moveTo>
                  <a:pt x="4596842" y="1178433"/>
                </a:moveTo>
                <a:lnTo>
                  <a:pt x="4482389" y="1244499"/>
                </a:lnTo>
                <a:lnTo>
                  <a:pt x="4371366" y="1180414"/>
                </a:lnTo>
                <a:lnTo>
                  <a:pt x="4485818" y="1114349"/>
                </a:lnTo>
                <a:lnTo>
                  <a:pt x="4596842" y="1178433"/>
                </a:lnTo>
                <a:close/>
                <a:moveTo>
                  <a:pt x="4364736" y="1176528"/>
                </a:moveTo>
                <a:lnTo>
                  <a:pt x="4240378" y="1104748"/>
                </a:lnTo>
                <a:lnTo>
                  <a:pt x="4354830" y="1038682"/>
                </a:lnTo>
                <a:lnTo>
                  <a:pt x="4479189" y="1110463"/>
                </a:lnTo>
                <a:lnTo>
                  <a:pt x="4364736" y="1176528"/>
                </a:lnTo>
                <a:close/>
                <a:moveTo>
                  <a:pt x="4358107" y="1180414"/>
                </a:moveTo>
                <a:lnTo>
                  <a:pt x="4237177" y="1250214"/>
                </a:lnTo>
                <a:lnTo>
                  <a:pt x="4112819" y="1178433"/>
                </a:lnTo>
                <a:lnTo>
                  <a:pt x="4233748" y="1108634"/>
                </a:lnTo>
                <a:lnTo>
                  <a:pt x="4358107" y="1180414"/>
                </a:lnTo>
                <a:close/>
                <a:moveTo>
                  <a:pt x="4106113" y="1174547"/>
                </a:moveTo>
                <a:lnTo>
                  <a:pt x="3995090" y="1110463"/>
                </a:lnTo>
                <a:lnTo>
                  <a:pt x="4116019" y="1040663"/>
                </a:lnTo>
                <a:lnTo>
                  <a:pt x="4227043" y="1104748"/>
                </a:lnTo>
                <a:lnTo>
                  <a:pt x="4106113" y="1174547"/>
                </a:lnTo>
                <a:close/>
                <a:moveTo>
                  <a:pt x="4099408" y="1178433"/>
                </a:moveTo>
                <a:lnTo>
                  <a:pt x="3984955" y="1244499"/>
                </a:lnTo>
                <a:lnTo>
                  <a:pt x="3873932" y="1180414"/>
                </a:lnTo>
                <a:lnTo>
                  <a:pt x="3988384" y="1114349"/>
                </a:lnTo>
                <a:lnTo>
                  <a:pt x="4099408" y="1178433"/>
                </a:lnTo>
                <a:close/>
                <a:moveTo>
                  <a:pt x="3867302" y="1176528"/>
                </a:moveTo>
                <a:lnTo>
                  <a:pt x="3742944" y="1104748"/>
                </a:lnTo>
                <a:lnTo>
                  <a:pt x="3857397" y="1038682"/>
                </a:lnTo>
                <a:lnTo>
                  <a:pt x="3981755" y="1110463"/>
                </a:lnTo>
                <a:lnTo>
                  <a:pt x="3867302" y="1176528"/>
                </a:lnTo>
                <a:close/>
                <a:moveTo>
                  <a:pt x="3860597" y="1180414"/>
                </a:moveTo>
                <a:lnTo>
                  <a:pt x="3739667" y="1250214"/>
                </a:lnTo>
                <a:lnTo>
                  <a:pt x="3615309" y="1178433"/>
                </a:lnTo>
                <a:lnTo>
                  <a:pt x="3736239" y="1108634"/>
                </a:lnTo>
                <a:lnTo>
                  <a:pt x="3860597" y="1180414"/>
                </a:lnTo>
                <a:close/>
                <a:moveTo>
                  <a:pt x="3608604" y="1174547"/>
                </a:moveTo>
                <a:lnTo>
                  <a:pt x="3497580" y="1110463"/>
                </a:lnTo>
                <a:lnTo>
                  <a:pt x="3618509" y="1040663"/>
                </a:lnTo>
                <a:lnTo>
                  <a:pt x="3729533" y="1104748"/>
                </a:lnTo>
                <a:lnTo>
                  <a:pt x="3608604" y="1174547"/>
                </a:lnTo>
                <a:close/>
                <a:moveTo>
                  <a:pt x="3601898" y="1178433"/>
                </a:moveTo>
                <a:lnTo>
                  <a:pt x="3487446" y="1244499"/>
                </a:lnTo>
                <a:lnTo>
                  <a:pt x="3376422" y="1180414"/>
                </a:lnTo>
                <a:lnTo>
                  <a:pt x="3490874" y="1114349"/>
                </a:lnTo>
                <a:lnTo>
                  <a:pt x="3601898" y="1178433"/>
                </a:lnTo>
                <a:close/>
                <a:moveTo>
                  <a:pt x="3369793" y="1176528"/>
                </a:moveTo>
                <a:lnTo>
                  <a:pt x="3245434" y="1104748"/>
                </a:lnTo>
                <a:lnTo>
                  <a:pt x="3359887" y="1038682"/>
                </a:lnTo>
                <a:lnTo>
                  <a:pt x="3484245" y="1110463"/>
                </a:lnTo>
                <a:lnTo>
                  <a:pt x="3369793" y="1176528"/>
                </a:lnTo>
                <a:close/>
                <a:moveTo>
                  <a:pt x="3363163" y="1180414"/>
                </a:moveTo>
                <a:lnTo>
                  <a:pt x="3242234" y="1250214"/>
                </a:lnTo>
                <a:lnTo>
                  <a:pt x="3117876" y="1178433"/>
                </a:lnTo>
                <a:lnTo>
                  <a:pt x="3238805" y="1108634"/>
                </a:lnTo>
                <a:lnTo>
                  <a:pt x="3363163" y="1180414"/>
                </a:lnTo>
                <a:close/>
                <a:moveTo>
                  <a:pt x="3111094" y="1174547"/>
                </a:moveTo>
                <a:lnTo>
                  <a:pt x="3000070" y="1110463"/>
                </a:lnTo>
                <a:lnTo>
                  <a:pt x="3121000" y="1040663"/>
                </a:lnTo>
                <a:lnTo>
                  <a:pt x="3232023" y="1104748"/>
                </a:lnTo>
                <a:lnTo>
                  <a:pt x="3111094" y="1174547"/>
                </a:lnTo>
                <a:close/>
                <a:moveTo>
                  <a:pt x="3104464" y="1178433"/>
                </a:moveTo>
                <a:lnTo>
                  <a:pt x="2990012" y="1244499"/>
                </a:lnTo>
                <a:lnTo>
                  <a:pt x="2878989" y="1180414"/>
                </a:lnTo>
                <a:lnTo>
                  <a:pt x="2993441" y="1114349"/>
                </a:lnTo>
                <a:lnTo>
                  <a:pt x="3104464" y="1178433"/>
                </a:lnTo>
                <a:close/>
                <a:moveTo>
                  <a:pt x="2872359" y="1176528"/>
                </a:moveTo>
                <a:lnTo>
                  <a:pt x="2748001" y="1104748"/>
                </a:lnTo>
                <a:lnTo>
                  <a:pt x="2862453" y="1038682"/>
                </a:lnTo>
                <a:lnTo>
                  <a:pt x="2986812" y="1110463"/>
                </a:lnTo>
                <a:lnTo>
                  <a:pt x="2872359" y="1176528"/>
                </a:lnTo>
                <a:close/>
                <a:moveTo>
                  <a:pt x="2865654" y="1180414"/>
                </a:moveTo>
                <a:lnTo>
                  <a:pt x="2744724" y="1250214"/>
                </a:lnTo>
                <a:lnTo>
                  <a:pt x="2620366" y="1178433"/>
                </a:lnTo>
                <a:lnTo>
                  <a:pt x="2741295" y="1108634"/>
                </a:lnTo>
                <a:lnTo>
                  <a:pt x="2865654" y="1180414"/>
                </a:lnTo>
                <a:close/>
                <a:moveTo>
                  <a:pt x="2613660" y="1174547"/>
                </a:moveTo>
                <a:lnTo>
                  <a:pt x="2502637" y="1110463"/>
                </a:lnTo>
                <a:lnTo>
                  <a:pt x="2623566" y="1040663"/>
                </a:lnTo>
                <a:lnTo>
                  <a:pt x="2734589" y="1104748"/>
                </a:lnTo>
                <a:lnTo>
                  <a:pt x="2613660" y="1174547"/>
                </a:lnTo>
                <a:close/>
                <a:moveTo>
                  <a:pt x="2606954" y="1178433"/>
                </a:moveTo>
                <a:lnTo>
                  <a:pt x="2492502" y="1244499"/>
                </a:lnTo>
                <a:lnTo>
                  <a:pt x="2381479" y="1180414"/>
                </a:lnTo>
                <a:lnTo>
                  <a:pt x="2495931" y="1114349"/>
                </a:lnTo>
                <a:lnTo>
                  <a:pt x="2606954" y="1178433"/>
                </a:lnTo>
                <a:close/>
                <a:moveTo>
                  <a:pt x="2374849" y="1176528"/>
                </a:moveTo>
                <a:lnTo>
                  <a:pt x="2250491" y="1104748"/>
                </a:lnTo>
                <a:lnTo>
                  <a:pt x="2364943" y="1038682"/>
                </a:lnTo>
                <a:lnTo>
                  <a:pt x="2489302" y="1110463"/>
                </a:lnTo>
                <a:lnTo>
                  <a:pt x="2374849" y="1176528"/>
                </a:lnTo>
                <a:close/>
                <a:moveTo>
                  <a:pt x="2368144" y="1180414"/>
                </a:moveTo>
                <a:lnTo>
                  <a:pt x="2247214" y="1250214"/>
                </a:lnTo>
                <a:lnTo>
                  <a:pt x="2122856" y="1178433"/>
                </a:lnTo>
                <a:lnTo>
                  <a:pt x="2243785" y="1108634"/>
                </a:lnTo>
                <a:lnTo>
                  <a:pt x="2368144" y="1180414"/>
                </a:lnTo>
                <a:close/>
                <a:moveTo>
                  <a:pt x="2116150" y="1174547"/>
                </a:moveTo>
                <a:lnTo>
                  <a:pt x="2005127" y="1110463"/>
                </a:lnTo>
                <a:lnTo>
                  <a:pt x="2126056" y="1040663"/>
                </a:lnTo>
                <a:lnTo>
                  <a:pt x="2237080" y="1104748"/>
                </a:lnTo>
                <a:lnTo>
                  <a:pt x="2116150" y="1174547"/>
                </a:lnTo>
                <a:close/>
                <a:moveTo>
                  <a:pt x="2109521" y="1178433"/>
                </a:moveTo>
                <a:lnTo>
                  <a:pt x="1995069" y="1244499"/>
                </a:lnTo>
                <a:lnTo>
                  <a:pt x="1884045" y="1180414"/>
                </a:lnTo>
                <a:lnTo>
                  <a:pt x="1998497" y="1114349"/>
                </a:lnTo>
                <a:lnTo>
                  <a:pt x="2109521" y="1178433"/>
                </a:lnTo>
                <a:close/>
                <a:moveTo>
                  <a:pt x="1877339" y="1176528"/>
                </a:moveTo>
                <a:lnTo>
                  <a:pt x="1752981" y="1104748"/>
                </a:lnTo>
                <a:lnTo>
                  <a:pt x="1867434" y="1038682"/>
                </a:lnTo>
                <a:lnTo>
                  <a:pt x="1991792" y="1110463"/>
                </a:lnTo>
                <a:lnTo>
                  <a:pt x="1877339" y="1176528"/>
                </a:lnTo>
                <a:close/>
                <a:moveTo>
                  <a:pt x="1870710" y="1180414"/>
                </a:moveTo>
                <a:lnTo>
                  <a:pt x="1749781" y="1250214"/>
                </a:lnTo>
                <a:lnTo>
                  <a:pt x="1625422" y="1178433"/>
                </a:lnTo>
                <a:lnTo>
                  <a:pt x="1746352" y="1108634"/>
                </a:lnTo>
                <a:lnTo>
                  <a:pt x="1870710" y="1180414"/>
                </a:lnTo>
                <a:close/>
                <a:moveTo>
                  <a:pt x="1618717" y="1174547"/>
                </a:moveTo>
                <a:lnTo>
                  <a:pt x="1507693" y="1110463"/>
                </a:lnTo>
                <a:lnTo>
                  <a:pt x="1628623" y="1040663"/>
                </a:lnTo>
                <a:lnTo>
                  <a:pt x="1739646" y="1104748"/>
                </a:lnTo>
                <a:lnTo>
                  <a:pt x="1618717" y="1174547"/>
                </a:lnTo>
                <a:close/>
                <a:moveTo>
                  <a:pt x="1612011" y="1178433"/>
                </a:moveTo>
                <a:lnTo>
                  <a:pt x="1497559" y="1244499"/>
                </a:lnTo>
                <a:lnTo>
                  <a:pt x="1386535" y="1180414"/>
                </a:lnTo>
                <a:lnTo>
                  <a:pt x="1500988" y="1114349"/>
                </a:lnTo>
                <a:lnTo>
                  <a:pt x="1612011" y="1178433"/>
                </a:lnTo>
                <a:close/>
                <a:moveTo>
                  <a:pt x="1379906" y="1176528"/>
                </a:moveTo>
                <a:lnTo>
                  <a:pt x="1255547" y="1104748"/>
                </a:lnTo>
                <a:lnTo>
                  <a:pt x="1370000" y="1038682"/>
                </a:lnTo>
                <a:lnTo>
                  <a:pt x="1494358" y="1110463"/>
                </a:lnTo>
                <a:lnTo>
                  <a:pt x="1379906" y="1176528"/>
                </a:lnTo>
                <a:close/>
                <a:moveTo>
                  <a:pt x="1373200" y="1180414"/>
                </a:moveTo>
                <a:lnTo>
                  <a:pt x="1252271" y="1250214"/>
                </a:lnTo>
                <a:lnTo>
                  <a:pt x="1127912" y="1178433"/>
                </a:lnTo>
                <a:lnTo>
                  <a:pt x="1248842" y="1108634"/>
                </a:lnTo>
                <a:lnTo>
                  <a:pt x="1373200" y="1180414"/>
                </a:lnTo>
                <a:close/>
                <a:moveTo>
                  <a:pt x="1121207" y="1174547"/>
                </a:moveTo>
                <a:lnTo>
                  <a:pt x="1010183" y="1110463"/>
                </a:lnTo>
                <a:lnTo>
                  <a:pt x="1131113" y="1040663"/>
                </a:lnTo>
                <a:lnTo>
                  <a:pt x="1242136" y="1104748"/>
                </a:lnTo>
                <a:lnTo>
                  <a:pt x="1121207" y="1174547"/>
                </a:lnTo>
                <a:close/>
                <a:moveTo>
                  <a:pt x="1114501" y="1178433"/>
                </a:moveTo>
                <a:lnTo>
                  <a:pt x="1000049" y="1244499"/>
                </a:lnTo>
                <a:lnTo>
                  <a:pt x="889025" y="1180414"/>
                </a:lnTo>
                <a:lnTo>
                  <a:pt x="1003478" y="1114349"/>
                </a:lnTo>
                <a:lnTo>
                  <a:pt x="1114501" y="1178433"/>
                </a:lnTo>
                <a:close/>
                <a:moveTo>
                  <a:pt x="1124484" y="1323975"/>
                </a:moveTo>
                <a:lnTo>
                  <a:pt x="1003554" y="1393774"/>
                </a:lnTo>
                <a:lnTo>
                  <a:pt x="879196" y="1321994"/>
                </a:lnTo>
                <a:lnTo>
                  <a:pt x="1000125" y="1252195"/>
                </a:lnTo>
                <a:lnTo>
                  <a:pt x="1124484" y="1323975"/>
                </a:lnTo>
                <a:close/>
                <a:moveTo>
                  <a:pt x="1114501" y="1465631"/>
                </a:moveTo>
                <a:lnTo>
                  <a:pt x="1000049" y="1531696"/>
                </a:lnTo>
                <a:lnTo>
                  <a:pt x="889025" y="1467612"/>
                </a:lnTo>
                <a:lnTo>
                  <a:pt x="1003478" y="1401547"/>
                </a:lnTo>
                <a:lnTo>
                  <a:pt x="1114501" y="1465631"/>
                </a:lnTo>
                <a:close/>
                <a:moveTo>
                  <a:pt x="1124484" y="1611249"/>
                </a:moveTo>
                <a:lnTo>
                  <a:pt x="1003554" y="1681048"/>
                </a:lnTo>
                <a:lnTo>
                  <a:pt x="879196" y="1609268"/>
                </a:lnTo>
                <a:lnTo>
                  <a:pt x="1000125" y="1539469"/>
                </a:lnTo>
                <a:lnTo>
                  <a:pt x="1124484" y="1611249"/>
                </a:lnTo>
                <a:close/>
                <a:moveTo>
                  <a:pt x="1114501" y="1752829"/>
                </a:moveTo>
                <a:lnTo>
                  <a:pt x="1000049" y="1818894"/>
                </a:lnTo>
                <a:lnTo>
                  <a:pt x="889025" y="1754810"/>
                </a:lnTo>
                <a:lnTo>
                  <a:pt x="1003478" y="1688744"/>
                </a:lnTo>
                <a:lnTo>
                  <a:pt x="1114501" y="1752829"/>
                </a:lnTo>
                <a:close/>
                <a:moveTo>
                  <a:pt x="1124484" y="1898447"/>
                </a:moveTo>
                <a:lnTo>
                  <a:pt x="1003554" y="1968246"/>
                </a:lnTo>
                <a:lnTo>
                  <a:pt x="879196" y="1896466"/>
                </a:lnTo>
                <a:lnTo>
                  <a:pt x="1000125" y="1826666"/>
                </a:lnTo>
                <a:lnTo>
                  <a:pt x="1124484" y="1898447"/>
                </a:lnTo>
                <a:close/>
                <a:moveTo>
                  <a:pt x="1114501" y="2040103"/>
                </a:moveTo>
                <a:lnTo>
                  <a:pt x="1000049" y="2106168"/>
                </a:lnTo>
                <a:lnTo>
                  <a:pt x="889025" y="2042084"/>
                </a:lnTo>
                <a:lnTo>
                  <a:pt x="1003478" y="1976019"/>
                </a:lnTo>
                <a:lnTo>
                  <a:pt x="1114501" y="2040103"/>
                </a:lnTo>
                <a:close/>
                <a:moveTo>
                  <a:pt x="1124484" y="2185645"/>
                </a:moveTo>
                <a:lnTo>
                  <a:pt x="1003554" y="2255444"/>
                </a:lnTo>
                <a:lnTo>
                  <a:pt x="879196" y="2183664"/>
                </a:lnTo>
                <a:lnTo>
                  <a:pt x="1000125" y="2113864"/>
                </a:lnTo>
                <a:lnTo>
                  <a:pt x="1124484" y="2185645"/>
                </a:lnTo>
                <a:close/>
                <a:moveTo>
                  <a:pt x="1114501" y="2327301"/>
                </a:moveTo>
                <a:lnTo>
                  <a:pt x="1000049" y="2393366"/>
                </a:lnTo>
                <a:lnTo>
                  <a:pt x="889025" y="2329282"/>
                </a:lnTo>
                <a:lnTo>
                  <a:pt x="1003478" y="2263216"/>
                </a:lnTo>
                <a:lnTo>
                  <a:pt x="1114501" y="2327301"/>
                </a:lnTo>
                <a:close/>
                <a:moveTo>
                  <a:pt x="1124484" y="2472919"/>
                </a:moveTo>
                <a:lnTo>
                  <a:pt x="1003554" y="2542718"/>
                </a:lnTo>
                <a:lnTo>
                  <a:pt x="879196" y="2470937"/>
                </a:lnTo>
                <a:lnTo>
                  <a:pt x="1000125" y="2401138"/>
                </a:lnTo>
                <a:lnTo>
                  <a:pt x="1124484" y="2472919"/>
                </a:lnTo>
                <a:close/>
                <a:moveTo>
                  <a:pt x="1114501" y="2614498"/>
                </a:moveTo>
                <a:lnTo>
                  <a:pt x="1000049" y="2680564"/>
                </a:lnTo>
                <a:lnTo>
                  <a:pt x="889025" y="2616479"/>
                </a:lnTo>
                <a:lnTo>
                  <a:pt x="1003478" y="2550414"/>
                </a:lnTo>
                <a:lnTo>
                  <a:pt x="1114501" y="2614498"/>
                </a:lnTo>
                <a:close/>
                <a:moveTo>
                  <a:pt x="1124484" y="2760117"/>
                </a:moveTo>
                <a:lnTo>
                  <a:pt x="1003554" y="2829916"/>
                </a:lnTo>
                <a:lnTo>
                  <a:pt x="879196" y="2758135"/>
                </a:lnTo>
                <a:lnTo>
                  <a:pt x="1000125" y="2688336"/>
                </a:lnTo>
                <a:lnTo>
                  <a:pt x="1124484" y="2760117"/>
                </a:lnTo>
                <a:close/>
                <a:moveTo>
                  <a:pt x="1114501" y="2901772"/>
                </a:moveTo>
                <a:lnTo>
                  <a:pt x="1000049" y="2967838"/>
                </a:lnTo>
                <a:lnTo>
                  <a:pt x="889025" y="2903754"/>
                </a:lnTo>
                <a:lnTo>
                  <a:pt x="1003478" y="2837688"/>
                </a:lnTo>
                <a:lnTo>
                  <a:pt x="1114501" y="2901772"/>
                </a:lnTo>
                <a:close/>
                <a:moveTo>
                  <a:pt x="1124484" y="3047314"/>
                </a:moveTo>
                <a:lnTo>
                  <a:pt x="1003554" y="3117114"/>
                </a:lnTo>
                <a:lnTo>
                  <a:pt x="879196" y="3045333"/>
                </a:lnTo>
                <a:lnTo>
                  <a:pt x="1000125" y="2975534"/>
                </a:lnTo>
                <a:lnTo>
                  <a:pt x="1124484" y="3047314"/>
                </a:lnTo>
                <a:close/>
                <a:moveTo>
                  <a:pt x="1114501" y="3188970"/>
                </a:moveTo>
                <a:lnTo>
                  <a:pt x="1000049" y="3255036"/>
                </a:lnTo>
                <a:lnTo>
                  <a:pt x="889025" y="3190951"/>
                </a:lnTo>
                <a:lnTo>
                  <a:pt x="1003478" y="3124886"/>
                </a:lnTo>
                <a:lnTo>
                  <a:pt x="1114501" y="3188970"/>
                </a:lnTo>
                <a:close/>
                <a:moveTo>
                  <a:pt x="1124484" y="3334588"/>
                </a:moveTo>
                <a:lnTo>
                  <a:pt x="1003554" y="3404387"/>
                </a:lnTo>
                <a:lnTo>
                  <a:pt x="879196" y="3332607"/>
                </a:lnTo>
                <a:lnTo>
                  <a:pt x="1000125" y="3262808"/>
                </a:lnTo>
                <a:lnTo>
                  <a:pt x="1124484" y="3334588"/>
                </a:lnTo>
                <a:close/>
                <a:moveTo>
                  <a:pt x="1114501" y="3476168"/>
                </a:moveTo>
                <a:lnTo>
                  <a:pt x="1000049" y="3542233"/>
                </a:lnTo>
                <a:lnTo>
                  <a:pt x="889025" y="3478149"/>
                </a:lnTo>
                <a:lnTo>
                  <a:pt x="1003478" y="3412084"/>
                </a:lnTo>
                <a:lnTo>
                  <a:pt x="1114501" y="3476168"/>
                </a:lnTo>
                <a:close/>
                <a:moveTo>
                  <a:pt x="1124484" y="3621786"/>
                </a:moveTo>
                <a:lnTo>
                  <a:pt x="1003554" y="3691585"/>
                </a:lnTo>
                <a:lnTo>
                  <a:pt x="879196" y="3619805"/>
                </a:lnTo>
                <a:lnTo>
                  <a:pt x="1000125" y="3550006"/>
                </a:lnTo>
                <a:lnTo>
                  <a:pt x="1124484" y="3621786"/>
                </a:lnTo>
                <a:close/>
                <a:moveTo>
                  <a:pt x="1114501" y="3763442"/>
                </a:moveTo>
                <a:lnTo>
                  <a:pt x="1000049" y="3829507"/>
                </a:lnTo>
                <a:lnTo>
                  <a:pt x="889025" y="3765423"/>
                </a:lnTo>
                <a:lnTo>
                  <a:pt x="1003478" y="3699358"/>
                </a:lnTo>
                <a:lnTo>
                  <a:pt x="1114501" y="3763442"/>
                </a:lnTo>
                <a:close/>
                <a:moveTo>
                  <a:pt x="1124484" y="3908984"/>
                </a:moveTo>
                <a:lnTo>
                  <a:pt x="1003554" y="3978783"/>
                </a:lnTo>
                <a:lnTo>
                  <a:pt x="879196" y="3907003"/>
                </a:lnTo>
                <a:lnTo>
                  <a:pt x="1000125" y="3837204"/>
                </a:lnTo>
                <a:lnTo>
                  <a:pt x="1124484" y="3908984"/>
                </a:lnTo>
                <a:close/>
                <a:moveTo>
                  <a:pt x="1114501" y="4050640"/>
                </a:moveTo>
                <a:lnTo>
                  <a:pt x="1000049" y="4116705"/>
                </a:lnTo>
                <a:lnTo>
                  <a:pt x="889025" y="4052621"/>
                </a:lnTo>
                <a:lnTo>
                  <a:pt x="1003478" y="3986555"/>
                </a:lnTo>
                <a:lnTo>
                  <a:pt x="1114501" y="4050640"/>
                </a:lnTo>
                <a:close/>
                <a:moveTo>
                  <a:pt x="1124484" y="4196258"/>
                </a:moveTo>
                <a:lnTo>
                  <a:pt x="1003554" y="4266057"/>
                </a:lnTo>
                <a:lnTo>
                  <a:pt x="879196" y="4194277"/>
                </a:lnTo>
                <a:lnTo>
                  <a:pt x="1000125" y="4124478"/>
                </a:lnTo>
                <a:lnTo>
                  <a:pt x="1124484" y="4196258"/>
                </a:lnTo>
                <a:close/>
                <a:moveTo>
                  <a:pt x="1114501" y="4337838"/>
                </a:moveTo>
                <a:lnTo>
                  <a:pt x="1000049" y="4403903"/>
                </a:lnTo>
                <a:lnTo>
                  <a:pt x="889025" y="4339819"/>
                </a:lnTo>
                <a:lnTo>
                  <a:pt x="1003478" y="4273753"/>
                </a:lnTo>
                <a:lnTo>
                  <a:pt x="1114501" y="4337838"/>
                </a:lnTo>
                <a:close/>
                <a:moveTo>
                  <a:pt x="1124484" y="4483456"/>
                </a:moveTo>
                <a:lnTo>
                  <a:pt x="1003554" y="4553255"/>
                </a:lnTo>
                <a:lnTo>
                  <a:pt x="879196" y="4481475"/>
                </a:lnTo>
                <a:lnTo>
                  <a:pt x="1000125" y="4411676"/>
                </a:lnTo>
                <a:lnTo>
                  <a:pt x="1124484" y="4483456"/>
                </a:lnTo>
                <a:close/>
                <a:moveTo>
                  <a:pt x="1114501" y="4625111"/>
                </a:moveTo>
                <a:lnTo>
                  <a:pt x="1000049" y="4691177"/>
                </a:lnTo>
                <a:lnTo>
                  <a:pt x="889025" y="4627093"/>
                </a:lnTo>
                <a:lnTo>
                  <a:pt x="1003478" y="4561027"/>
                </a:lnTo>
                <a:lnTo>
                  <a:pt x="1114501" y="4625111"/>
                </a:lnTo>
                <a:close/>
                <a:moveTo>
                  <a:pt x="1124484" y="4770654"/>
                </a:moveTo>
                <a:lnTo>
                  <a:pt x="1003554" y="4840453"/>
                </a:lnTo>
                <a:lnTo>
                  <a:pt x="879196" y="4768672"/>
                </a:lnTo>
                <a:lnTo>
                  <a:pt x="1000125" y="4698873"/>
                </a:lnTo>
                <a:lnTo>
                  <a:pt x="1124484" y="4770654"/>
                </a:lnTo>
                <a:close/>
                <a:moveTo>
                  <a:pt x="1114501" y="4912309"/>
                </a:moveTo>
                <a:lnTo>
                  <a:pt x="1000049" y="4978375"/>
                </a:lnTo>
                <a:lnTo>
                  <a:pt x="889025" y="4914291"/>
                </a:lnTo>
                <a:lnTo>
                  <a:pt x="1003478" y="4848225"/>
                </a:lnTo>
                <a:lnTo>
                  <a:pt x="1114501" y="4912309"/>
                </a:lnTo>
                <a:close/>
                <a:moveTo>
                  <a:pt x="1124484" y="5057928"/>
                </a:moveTo>
                <a:lnTo>
                  <a:pt x="1003554" y="5127727"/>
                </a:lnTo>
                <a:lnTo>
                  <a:pt x="879196" y="5055947"/>
                </a:lnTo>
                <a:lnTo>
                  <a:pt x="1000125" y="4986147"/>
                </a:lnTo>
                <a:lnTo>
                  <a:pt x="1124484" y="5057928"/>
                </a:lnTo>
                <a:close/>
                <a:moveTo>
                  <a:pt x="1114501" y="5199507"/>
                </a:moveTo>
                <a:lnTo>
                  <a:pt x="1000049" y="5265573"/>
                </a:lnTo>
                <a:lnTo>
                  <a:pt x="889025" y="5201488"/>
                </a:lnTo>
                <a:lnTo>
                  <a:pt x="1003478" y="5135423"/>
                </a:lnTo>
                <a:lnTo>
                  <a:pt x="1114501" y="5199507"/>
                </a:lnTo>
                <a:close/>
                <a:moveTo>
                  <a:pt x="1124484" y="5345126"/>
                </a:moveTo>
                <a:lnTo>
                  <a:pt x="1003554" y="5414925"/>
                </a:lnTo>
                <a:lnTo>
                  <a:pt x="879196" y="5343144"/>
                </a:lnTo>
                <a:lnTo>
                  <a:pt x="1000125" y="5273345"/>
                </a:lnTo>
                <a:lnTo>
                  <a:pt x="1124484" y="5345126"/>
                </a:lnTo>
                <a:close/>
                <a:moveTo>
                  <a:pt x="1114501" y="5486781"/>
                </a:moveTo>
                <a:lnTo>
                  <a:pt x="1000049" y="5552846"/>
                </a:lnTo>
                <a:lnTo>
                  <a:pt x="889025" y="5488762"/>
                </a:lnTo>
                <a:lnTo>
                  <a:pt x="1003478" y="5422697"/>
                </a:lnTo>
                <a:lnTo>
                  <a:pt x="1114501" y="5486781"/>
                </a:lnTo>
                <a:close/>
                <a:moveTo>
                  <a:pt x="1124484" y="5632323"/>
                </a:moveTo>
                <a:lnTo>
                  <a:pt x="1003554" y="5702122"/>
                </a:lnTo>
                <a:lnTo>
                  <a:pt x="879196" y="5630342"/>
                </a:lnTo>
                <a:lnTo>
                  <a:pt x="1000125" y="5560543"/>
                </a:lnTo>
                <a:lnTo>
                  <a:pt x="1124484" y="5632323"/>
                </a:lnTo>
                <a:close/>
                <a:moveTo>
                  <a:pt x="1114501" y="5773979"/>
                </a:moveTo>
                <a:lnTo>
                  <a:pt x="1000049" y="5840044"/>
                </a:lnTo>
                <a:lnTo>
                  <a:pt x="889025" y="5775960"/>
                </a:lnTo>
                <a:lnTo>
                  <a:pt x="1003478" y="5709895"/>
                </a:lnTo>
                <a:lnTo>
                  <a:pt x="1114501" y="5773979"/>
                </a:lnTo>
                <a:close/>
                <a:moveTo>
                  <a:pt x="1010183" y="5706009"/>
                </a:moveTo>
                <a:lnTo>
                  <a:pt x="1131113" y="5636209"/>
                </a:lnTo>
                <a:lnTo>
                  <a:pt x="1242136" y="5700294"/>
                </a:lnTo>
                <a:lnTo>
                  <a:pt x="1121207" y="5770093"/>
                </a:lnTo>
                <a:lnTo>
                  <a:pt x="1010183" y="5706009"/>
                </a:lnTo>
                <a:close/>
                <a:moveTo>
                  <a:pt x="1248842" y="5704180"/>
                </a:moveTo>
                <a:lnTo>
                  <a:pt x="1373200" y="5775960"/>
                </a:lnTo>
                <a:lnTo>
                  <a:pt x="1252271" y="5845759"/>
                </a:lnTo>
                <a:lnTo>
                  <a:pt x="1127912" y="5773979"/>
                </a:lnTo>
                <a:lnTo>
                  <a:pt x="1248842" y="5704180"/>
                </a:lnTo>
                <a:close/>
                <a:moveTo>
                  <a:pt x="1255547" y="5700294"/>
                </a:moveTo>
                <a:lnTo>
                  <a:pt x="1370000" y="5634228"/>
                </a:lnTo>
                <a:lnTo>
                  <a:pt x="1494358" y="5706009"/>
                </a:lnTo>
                <a:lnTo>
                  <a:pt x="1379906" y="5772074"/>
                </a:lnTo>
                <a:lnTo>
                  <a:pt x="1255547" y="5700294"/>
                </a:lnTo>
                <a:close/>
                <a:moveTo>
                  <a:pt x="1500988" y="5709895"/>
                </a:moveTo>
                <a:lnTo>
                  <a:pt x="1612011" y="5773979"/>
                </a:lnTo>
                <a:lnTo>
                  <a:pt x="1497559" y="5840044"/>
                </a:lnTo>
                <a:lnTo>
                  <a:pt x="1386535" y="5775960"/>
                </a:lnTo>
                <a:lnTo>
                  <a:pt x="1500988" y="5709895"/>
                </a:lnTo>
                <a:close/>
                <a:moveTo>
                  <a:pt x="1507693" y="5706009"/>
                </a:moveTo>
                <a:lnTo>
                  <a:pt x="1628623" y="5636209"/>
                </a:lnTo>
                <a:lnTo>
                  <a:pt x="1739646" y="5700294"/>
                </a:lnTo>
                <a:lnTo>
                  <a:pt x="1618717" y="5770093"/>
                </a:lnTo>
                <a:lnTo>
                  <a:pt x="1507693" y="5706009"/>
                </a:lnTo>
                <a:close/>
                <a:moveTo>
                  <a:pt x="1746275" y="5704180"/>
                </a:moveTo>
                <a:lnTo>
                  <a:pt x="1870634" y="5775960"/>
                </a:lnTo>
                <a:lnTo>
                  <a:pt x="1749704" y="5845759"/>
                </a:lnTo>
                <a:lnTo>
                  <a:pt x="1625346" y="5773979"/>
                </a:lnTo>
                <a:lnTo>
                  <a:pt x="1746275" y="5704180"/>
                </a:lnTo>
                <a:close/>
                <a:moveTo>
                  <a:pt x="1752981" y="5700294"/>
                </a:moveTo>
                <a:lnTo>
                  <a:pt x="1867434" y="5634228"/>
                </a:lnTo>
                <a:lnTo>
                  <a:pt x="1991792" y="5706009"/>
                </a:lnTo>
                <a:lnTo>
                  <a:pt x="1877339" y="5772074"/>
                </a:lnTo>
                <a:lnTo>
                  <a:pt x="1752981" y="5700294"/>
                </a:lnTo>
                <a:close/>
                <a:moveTo>
                  <a:pt x="1998497" y="5709895"/>
                </a:moveTo>
                <a:lnTo>
                  <a:pt x="2109521" y="5773979"/>
                </a:lnTo>
                <a:lnTo>
                  <a:pt x="1995069" y="5840044"/>
                </a:lnTo>
                <a:lnTo>
                  <a:pt x="1884045" y="5775960"/>
                </a:lnTo>
                <a:lnTo>
                  <a:pt x="1998497" y="5709895"/>
                </a:lnTo>
                <a:close/>
                <a:moveTo>
                  <a:pt x="2005203" y="5706009"/>
                </a:moveTo>
                <a:lnTo>
                  <a:pt x="2126132" y="5636209"/>
                </a:lnTo>
                <a:lnTo>
                  <a:pt x="2237156" y="5700294"/>
                </a:lnTo>
                <a:lnTo>
                  <a:pt x="2116227" y="5770093"/>
                </a:lnTo>
                <a:lnTo>
                  <a:pt x="2005203" y="5706009"/>
                </a:lnTo>
                <a:close/>
                <a:moveTo>
                  <a:pt x="2243785" y="5704180"/>
                </a:moveTo>
                <a:lnTo>
                  <a:pt x="2368144" y="5775960"/>
                </a:lnTo>
                <a:lnTo>
                  <a:pt x="2247214" y="5845759"/>
                </a:lnTo>
                <a:lnTo>
                  <a:pt x="2122856" y="5773979"/>
                </a:lnTo>
                <a:lnTo>
                  <a:pt x="2243785" y="5704180"/>
                </a:lnTo>
                <a:close/>
                <a:moveTo>
                  <a:pt x="2250491" y="5700294"/>
                </a:moveTo>
                <a:lnTo>
                  <a:pt x="2364943" y="5634228"/>
                </a:lnTo>
                <a:lnTo>
                  <a:pt x="2489302" y="5706009"/>
                </a:lnTo>
                <a:lnTo>
                  <a:pt x="2374849" y="5772074"/>
                </a:lnTo>
                <a:lnTo>
                  <a:pt x="2250491" y="5700294"/>
                </a:lnTo>
                <a:close/>
                <a:moveTo>
                  <a:pt x="2495931" y="5709895"/>
                </a:moveTo>
                <a:lnTo>
                  <a:pt x="2606954" y="5773979"/>
                </a:lnTo>
                <a:lnTo>
                  <a:pt x="2492502" y="5840044"/>
                </a:lnTo>
                <a:lnTo>
                  <a:pt x="2381479" y="5775960"/>
                </a:lnTo>
                <a:lnTo>
                  <a:pt x="2495931" y="5709895"/>
                </a:lnTo>
                <a:close/>
                <a:moveTo>
                  <a:pt x="2502637" y="5706009"/>
                </a:moveTo>
                <a:lnTo>
                  <a:pt x="2623566" y="5636209"/>
                </a:lnTo>
                <a:lnTo>
                  <a:pt x="2734589" y="5700294"/>
                </a:lnTo>
                <a:lnTo>
                  <a:pt x="2613660" y="5770093"/>
                </a:lnTo>
                <a:lnTo>
                  <a:pt x="2502637" y="5706009"/>
                </a:lnTo>
                <a:close/>
                <a:moveTo>
                  <a:pt x="2741295" y="5704180"/>
                </a:moveTo>
                <a:lnTo>
                  <a:pt x="2865654" y="5775960"/>
                </a:lnTo>
                <a:lnTo>
                  <a:pt x="2744724" y="5845759"/>
                </a:lnTo>
                <a:lnTo>
                  <a:pt x="2620366" y="5773979"/>
                </a:lnTo>
                <a:lnTo>
                  <a:pt x="2741295" y="5704180"/>
                </a:lnTo>
                <a:close/>
                <a:moveTo>
                  <a:pt x="2747924" y="5700294"/>
                </a:moveTo>
                <a:lnTo>
                  <a:pt x="2862377" y="5634228"/>
                </a:lnTo>
                <a:lnTo>
                  <a:pt x="2986735" y="5706009"/>
                </a:lnTo>
                <a:lnTo>
                  <a:pt x="2872283" y="5772074"/>
                </a:lnTo>
                <a:lnTo>
                  <a:pt x="2747924" y="5700294"/>
                </a:lnTo>
                <a:close/>
                <a:moveTo>
                  <a:pt x="2993441" y="5709895"/>
                </a:moveTo>
                <a:lnTo>
                  <a:pt x="3104464" y="5773979"/>
                </a:lnTo>
                <a:lnTo>
                  <a:pt x="2990012" y="5840044"/>
                </a:lnTo>
                <a:lnTo>
                  <a:pt x="2878989" y="5775960"/>
                </a:lnTo>
                <a:lnTo>
                  <a:pt x="2993441" y="5709895"/>
                </a:lnTo>
                <a:close/>
                <a:moveTo>
                  <a:pt x="3000147" y="5706009"/>
                </a:moveTo>
                <a:lnTo>
                  <a:pt x="3121076" y="5636209"/>
                </a:lnTo>
                <a:lnTo>
                  <a:pt x="3232099" y="5700294"/>
                </a:lnTo>
                <a:lnTo>
                  <a:pt x="3111170" y="5770093"/>
                </a:lnTo>
                <a:lnTo>
                  <a:pt x="3000147" y="5706009"/>
                </a:lnTo>
                <a:close/>
                <a:moveTo>
                  <a:pt x="3238729" y="5704180"/>
                </a:moveTo>
                <a:lnTo>
                  <a:pt x="3363087" y="5775960"/>
                </a:lnTo>
                <a:lnTo>
                  <a:pt x="3242158" y="5845759"/>
                </a:lnTo>
                <a:lnTo>
                  <a:pt x="3117799" y="5773979"/>
                </a:lnTo>
                <a:lnTo>
                  <a:pt x="3238729" y="5704180"/>
                </a:lnTo>
                <a:close/>
                <a:moveTo>
                  <a:pt x="3245434" y="5700294"/>
                </a:moveTo>
                <a:lnTo>
                  <a:pt x="3359887" y="5634228"/>
                </a:lnTo>
                <a:lnTo>
                  <a:pt x="3484245" y="5706009"/>
                </a:lnTo>
                <a:lnTo>
                  <a:pt x="3369793" y="5772074"/>
                </a:lnTo>
                <a:lnTo>
                  <a:pt x="3245434" y="5700294"/>
                </a:lnTo>
                <a:close/>
                <a:moveTo>
                  <a:pt x="3490951" y="5709895"/>
                </a:moveTo>
                <a:lnTo>
                  <a:pt x="3601974" y="5773979"/>
                </a:lnTo>
                <a:lnTo>
                  <a:pt x="3487522" y="5840044"/>
                </a:lnTo>
                <a:lnTo>
                  <a:pt x="3376498" y="5775960"/>
                </a:lnTo>
                <a:lnTo>
                  <a:pt x="3490951" y="5709895"/>
                </a:lnTo>
                <a:close/>
                <a:moveTo>
                  <a:pt x="3497580" y="5706009"/>
                </a:moveTo>
                <a:lnTo>
                  <a:pt x="3618509" y="5636209"/>
                </a:lnTo>
                <a:lnTo>
                  <a:pt x="3729533" y="5700294"/>
                </a:lnTo>
                <a:lnTo>
                  <a:pt x="3608604" y="5770093"/>
                </a:lnTo>
                <a:lnTo>
                  <a:pt x="3497580" y="5706009"/>
                </a:lnTo>
                <a:close/>
                <a:moveTo>
                  <a:pt x="3736239" y="5704180"/>
                </a:moveTo>
                <a:lnTo>
                  <a:pt x="3860597" y="5775960"/>
                </a:lnTo>
                <a:lnTo>
                  <a:pt x="3739667" y="5845759"/>
                </a:lnTo>
                <a:lnTo>
                  <a:pt x="3615309" y="5773979"/>
                </a:lnTo>
                <a:lnTo>
                  <a:pt x="3736239" y="5704180"/>
                </a:lnTo>
                <a:close/>
                <a:moveTo>
                  <a:pt x="3742868" y="5700294"/>
                </a:moveTo>
                <a:lnTo>
                  <a:pt x="3857320" y="5634228"/>
                </a:lnTo>
                <a:lnTo>
                  <a:pt x="3981679" y="5706009"/>
                </a:lnTo>
                <a:lnTo>
                  <a:pt x="3867226" y="5772074"/>
                </a:lnTo>
                <a:lnTo>
                  <a:pt x="3742868" y="5700294"/>
                </a:lnTo>
                <a:close/>
                <a:moveTo>
                  <a:pt x="3988384" y="5709895"/>
                </a:moveTo>
                <a:lnTo>
                  <a:pt x="4099408" y="5773979"/>
                </a:lnTo>
                <a:lnTo>
                  <a:pt x="3984955" y="5840044"/>
                </a:lnTo>
                <a:lnTo>
                  <a:pt x="3873932" y="5775960"/>
                </a:lnTo>
                <a:lnTo>
                  <a:pt x="3988384" y="5709895"/>
                </a:lnTo>
                <a:close/>
                <a:moveTo>
                  <a:pt x="3995090" y="5706009"/>
                </a:moveTo>
                <a:lnTo>
                  <a:pt x="4116019" y="5636209"/>
                </a:lnTo>
                <a:lnTo>
                  <a:pt x="4227043" y="5700294"/>
                </a:lnTo>
                <a:lnTo>
                  <a:pt x="4106113" y="5770093"/>
                </a:lnTo>
                <a:lnTo>
                  <a:pt x="3995090" y="5706009"/>
                </a:lnTo>
                <a:close/>
                <a:moveTo>
                  <a:pt x="4233672" y="5704180"/>
                </a:moveTo>
                <a:lnTo>
                  <a:pt x="4358031" y="5775960"/>
                </a:lnTo>
                <a:lnTo>
                  <a:pt x="4237101" y="5845759"/>
                </a:lnTo>
                <a:lnTo>
                  <a:pt x="4112743" y="5773979"/>
                </a:lnTo>
                <a:lnTo>
                  <a:pt x="4233672" y="5704180"/>
                </a:lnTo>
                <a:close/>
                <a:moveTo>
                  <a:pt x="4240378" y="5700294"/>
                </a:moveTo>
                <a:lnTo>
                  <a:pt x="4354830" y="5634228"/>
                </a:lnTo>
                <a:lnTo>
                  <a:pt x="4479189" y="5706009"/>
                </a:lnTo>
                <a:lnTo>
                  <a:pt x="4364736" y="5772074"/>
                </a:lnTo>
                <a:lnTo>
                  <a:pt x="4240378" y="5700294"/>
                </a:lnTo>
                <a:close/>
                <a:moveTo>
                  <a:pt x="4485894" y="5709895"/>
                </a:moveTo>
                <a:lnTo>
                  <a:pt x="4596918" y="5773979"/>
                </a:lnTo>
                <a:lnTo>
                  <a:pt x="4482465" y="5840044"/>
                </a:lnTo>
                <a:lnTo>
                  <a:pt x="4371442" y="5775960"/>
                </a:lnTo>
                <a:lnTo>
                  <a:pt x="4485894" y="5709895"/>
                </a:lnTo>
                <a:close/>
                <a:moveTo>
                  <a:pt x="4492524" y="5706009"/>
                </a:moveTo>
                <a:lnTo>
                  <a:pt x="4613453" y="5636209"/>
                </a:lnTo>
                <a:lnTo>
                  <a:pt x="4724477" y="5700294"/>
                </a:lnTo>
                <a:lnTo>
                  <a:pt x="4603547" y="5770093"/>
                </a:lnTo>
                <a:lnTo>
                  <a:pt x="4492524" y="5706009"/>
                </a:lnTo>
                <a:close/>
                <a:moveTo>
                  <a:pt x="4731182" y="5704180"/>
                </a:moveTo>
                <a:lnTo>
                  <a:pt x="4855541" y="5775960"/>
                </a:lnTo>
                <a:lnTo>
                  <a:pt x="4734611" y="5845759"/>
                </a:lnTo>
                <a:lnTo>
                  <a:pt x="4610253" y="5773979"/>
                </a:lnTo>
                <a:lnTo>
                  <a:pt x="4731182" y="5704180"/>
                </a:lnTo>
                <a:close/>
                <a:moveTo>
                  <a:pt x="4737888" y="5700294"/>
                </a:moveTo>
                <a:lnTo>
                  <a:pt x="4852340" y="5634228"/>
                </a:lnTo>
                <a:lnTo>
                  <a:pt x="4976698" y="5706009"/>
                </a:lnTo>
                <a:lnTo>
                  <a:pt x="4862246" y="5772074"/>
                </a:lnTo>
                <a:lnTo>
                  <a:pt x="4737888" y="5700294"/>
                </a:lnTo>
                <a:close/>
                <a:moveTo>
                  <a:pt x="4983328" y="5709895"/>
                </a:moveTo>
                <a:lnTo>
                  <a:pt x="5094351" y="5773979"/>
                </a:lnTo>
                <a:lnTo>
                  <a:pt x="4979899" y="5840044"/>
                </a:lnTo>
                <a:lnTo>
                  <a:pt x="4868876" y="5775960"/>
                </a:lnTo>
                <a:lnTo>
                  <a:pt x="4983328" y="5709895"/>
                </a:lnTo>
                <a:close/>
                <a:moveTo>
                  <a:pt x="4990033" y="5706009"/>
                </a:moveTo>
                <a:lnTo>
                  <a:pt x="5110963" y="5636209"/>
                </a:lnTo>
                <a:lnTo>
                  <a:pt x="5221986" y="5700294"/>
                </a:lnTo>
                <a:lnTo>
                  <a:pt x="5101057" y="5770093"/>
                </a:lnTo>
                <a:lnTo>
                  <a:pt x="4990033" y="5706009"/>
                </a:lnTo>
                <a:close/>
                <a:moveTo>
                  <a:pt x="5228692" y="5704180"/>
                </a:moveTo>
                <a:lnTo>
                  <a:pt x="5353050" y="5775960"/>
                </a:lnTo>
                <a:lnTo>
                  <a:pt x="5232121" y="5845759"/>
                </a:lnTo>
                <a:lnTo>
                  <a:pt x="5107762" y="5773979"/>
                </a:lnTo>
                <a:lnTo>
                  <a:pt x="5228692" y="5704180"/>
                </a:lnTo>
                <a:close/>
                <a:moveTo>
                  <a:pt x="5235321" y="5700294"/>
                </a:moveTo>
                <a:lnTo>
                  <a:pt x="5349774" y="5634228"/>
                </a:lnTo>
                <a:lnTo>
                  <a:pt x="5474132" y="5706009"/>
                </a:lnTo>
                <a:lnTo>
                  <a:pt x="5359680" y="5772074"/>
                </a:lnTo>
                <a:lnTo>
                  <a:pt x="5235321" y="5700294"/>
                </a:lnTo>
                <a:close/>
                <a:moveTo>
                  <a:pt x="5480838" y="5709895"/>
                </a:moveTo>
                <a:lnTo>
                  <a:pt x="5591861" y="5773979"/>
                </a:lnTo>
                <a:lnTo>
                  <a:pt x="5477409" y="5840044"/>
                </a:lnTo>
                <a:lnTo>
                  <a:pt x="5366385" y="5775960"/>
                </a:lnTo>
                <a:lnTo>
                  <a:pt x="5480838" y="5709895"/>
                </a:lnTo>
                <a:close/>
                <a:moveTo>
                  <a:pt x="5487543" y="5706009"/>
                </a:moveTo>
                <a:lnTo>
                  <a:pt x="5608473" y="5636133"/>
                </a:lnTo>
                <a:lnTo>
                  <a:pt x="5719496" y="5700217"/>
                </a:lnTo>
                <a:lnTo>
                  <a:pt x="5598566" y="5770016"/>
                </a:lnTo>
                <a:lnTo>
                  <a:pt x="5487543" y="5706009"/>
                </a:lnTo>
                <a:close/>
                <a:moveTo>
                  <a:pt x="5726126" y="5704180"/>
                </a:moveTo>
                <a:lnTo>
                  <a:pt x="5850484" y="5775960"/>
                </a:lnTo>
                <a:lnTo>
                  <a:pt x="5729554" y="5845759"/>
                </a:lnTo>
                <a:lnTo>
                  <a:pt x="5605196" y="5773979"/>
                </a:lnTo>
                <a:lnTo>
                  <a:pt x="5726126" y="5704180"/>
                </a:lnTo>
                <a:close/>
                <a:moveTo>
                  <a:pt x="5732831" y="5700294"/>
                </a:moveTo>
                <a:lnTo>
                  <a:pt x="5847283" y="5634228"/>
                </a:lnTo>
                <a:lnTo>
                  <a:pt x="5971642" y="5706009"/>
                </a:lnTo>
                <a:lnTo>
                  <a:pt x="5857189" y="5772074"/>
                </a:lnTo>
                <a:lnTo>
                  <a:pt x="5732831" y="5700294"/>
                </a:lnTo>
                <a:close/>
                <a:moveTo>
                  <a:pt x="5736260" y="5562448"/>
                </a:moveTo>
                <a:lnTo>
                  <a:pt x="5857189" y="5492649"/>
                </a:lnTo>
                <a:lnTo>
                  <a:pt x="5968213" y="5556733"/>
                </a:lnTo>
                <a:lnTo>
                  <a:pt x="5847283" y="5626532"/>
                </a:lnTo>
                <a:lnTo>
                  <a:pt x="5736260" y="5562448"/>
                </a:lnTo>
                <a:close/>
                <a:moveTo>
                  <a:pt x="5732831" y="5413096"/>
                </a:moveTo>
                <a:lnTo>
                  <a:pt x="5847283" y="5347031"/>
                </a:lnTo>
                <a:lnTo>
                  <a:pt x="5971642" y="5418811"/>
                </a:lnTo>
                <a:lnTo>
                  <a:pt x="5857189" y="5484876"/>
                </a:lnTo>
                <a:lnTo>
                  <a:pt x="5732831" y="5413096"/>
                </a:lnTo>
                <a:close/>
                <a:moveTo>
                  <a:pt x="5736260" y="5275174"/>
                </a:moveTo>
                <a:lnTo>
                  <a:pt x="5857189" y="5205375"/>
                </a:lnTo>
                <a:lnTo>
                  <a:pt x="5968213" y="5269459"/>
                </a:lnTo>
                <a:lnTo>
                  <a:pt x="5847283" y="5339258"/>
                </a:lnTo>
                <a:lnTo>
                  <a:pt x="5736260" y="5275174"/>
                </a:lnTo>
                <a:close/>
                <a:moveTo>
                  <a:pt x="5732831" y="5125822"/>
                </a:moveTo>
                <a:lnTo>
                  <a:pt x="5847283" y="5059757"/>
                </a:lnTo>
                <a:lnTo>
                  <a:pt x="5971642" y="5131537"/>
                </a:lnTo>
                <a:lnTo>
                  <a:pt x="5857189" y="5197602"/>
                </a:lnTo>
                <a:lnTo>
                  <a:pt x="5732831" y="5125822"/>
                </a:lnTo>
                <a:close/>
                <a:moveTo>
                  <a:pt x="5736260" y="4987976"/>
                </a:moveTo>
                <a:lnTo>
                  <a:pt x="5857189" y="4918177"/>
                </a:lnTo>
                <a:lnTo>
                  <a:pt x="5968213" y="4982261"/>
                </a:lnTo>
                <a:lnTo>
                  <a:pt x="5847283" y="5052060"/>
                </a:lnTo>
                <a:lnTo>
                  <a:pt x="5736260" y="4987976"/>
                </a:lnTo>
                <a:close/>
                <a:moveTo>
                  <a:pt x="5732831" y="4838624"/>
                </a:moveTo>
                <a:lnTo>
                  <a:pt x="5847283" y="4772559"/>
                </a:lnTo>
                <a:lnTo>
                  <a:pt x="5971642" y="4844339"/>
                </a:lnTo>
                <a:lnTo>
                  <a:pt x="5857189" y="4910404"/>
                </a:lnTo>
                <a:lnTo>
                  <a:pt x="5732831" y="4838624"/>
                </a:lnTo>
                <a:close/>
                <a:moveTo>
                  <a:pt x="5736260" y="4700778"/>
                </a:moveTo>
                <a:lnTo>
                  <a:pt x="5857189" y="4630979"/>
                </a:lnTo>
                <a:lnTo>
                  <a:pt x="5968213" y="4695063"/>
                </a:lnTo>
                <a:lnTo>
                  <a:pt x="5847283" y="4764862"/>
                </a:lnTo>
                <a:lnTo>
                  <a:pt x="5736260" y="4700778"/>
                </a:lnTo>
                <a:close/>
                <a:moveTo>
                  <a:pt x="5732831" y="4551426"/>
                </a:moveTo>
                <a:lnTo>
                  <a:pt x="5847283" y="4485361"/>
                </a:lnTo>
                <a:lnTo>
                  <a:pt x="5971642" y="4557141"/>
                </a:lnTo>
                <a:lnTo>
                  <a:pt x="5857189" y="4623206"/>
                </a:lnTo>
                <a:lnTo>
                  <a:pt x="5732831" y="4551426"/>
                </a:lnTo>
                <a:close/>
                <a:moveTo>
                  <a:pt x="5736260" y="4413504"/>
                </a:moveTo>
                <a:lnTo>
                  <a:pt x="5857189" y="4343705"/>
                </a:lnTo>
                <a:lnTo>
                  <a:pt x="5968213" y="4407789"/>
                </a:lnTo>
                <a:lnTo>
                  <a:pt x="5847283" y="4477588"/>
                </a:lnTo>
                <a:lnTo>
                  <a:pt x="5736260" y="4413504"/>
                </a:lnTo>
                <a:close/>
                <a:moveTo>
                  <a:pt x="5732831" y="4264152"/>
                </a:moveTo>
                <a:lnTo>
                  <a:pt x="5847283" y="4198087"/>
                </a:lnTo>
                <a:lnTo>
                  <a:pt x="5971642" y="4269867"/>
                </a:lnTo>
                <a:lnTo>
                  <a:pt x="5857189" y="4335933"/>
                </a:lnTo>
                <a:lnTo>
                  <a:pt x="5732831" y="4264152"/>
                </a:lnTo>
                <a:close/>
                <a:moveTo>
                  <a:pt x="5736260" y="4126306"/>
                </a:moveTo>
                <a:lnTo>
                  <a:pt x="5857189" y="4056507"/>
                </a:lnTo>
                <a:lnTo>
                  <a:pt x="5968213" y="4120591"/>
                </a:lnTo>
                <a:lnTo>
                  <a:pt x="5847283" y="4190390"/>
                </a:lnTo>
                <a:lnTo>
                  <a:pt x="5736260" y="4126306"/>
                </a:lnTo>
                <a:close/>
                <a:moveTo>
                  <a:pt x="5732831" y="3976954"/>
                </a:moveTo>
                <a:lnTo>
                  <a:pt x="5847283" y="3910889"/>
                </a:lnTo>
                <a:lnTo>
                  <a:pt x="5971642" y="3982669"/>
                </a:lnTo>
                <a:lnTo>
                  <a:pt x="5857189" y="4048735"/>
                </a:lnTo>
                <a:lnTo>
                  <a:pt x="5732831" y="3976954"/>
                </a:lnTo>
                <a:close/>
                <a:moveTo>
                  <a:pt x="5736260" y="3839109"/>
                </a:moveTo>
                <a:lnTo>
                  <a:pt x="5857189" y="3769309"/>
                </a:lnTo>
                <a:lnTo>
                  <a:pt x="5968213" y="3833394"/>
                </a:lnTo>
                <a:lnTo>
                  <a:pt x="5847283" y="3903193"/>
                </a:lnTo>
                <a:lnTo>
                  <a:pt x="5736260" y="3839109"/>
                </a:lnTo>
                <a:close/>
                <a:moveTo>
                  <a:pt x="5732831" y="3689757"/>
                </a:moveTo>
                <a:lnTo>
                  <a:pt x="5847283" y="3623691"/>
                </a:lnTo>
                <a:lnTo>
                  <a:pt x="5971642" y="3695472"/>
                </a:lnTo>
                <a:lnTo>
                  <a:pt x="5857189" y="3761537"/>
                </a:lnTo>
                <a:lnTo>
                  <a:pt x="5732831" y="3689757"/>
                </a:lnTo>
                <a:close/>
                <a:moveTo>
                  <a:pt x="5736260" y="3551834"/>
                </a:moveTo>
                <a:lnTo>
                  <a:pt x="5857189" y="3482035"/>
                </a:lnTo>
                <a:lnTo>
                  <a:pt x="5968213" y="3546119"/>
                </a:lnTo>
                <a:lnTo>
                  <a:pt x="5847283" y="3615919"/>
                </a:lnTo>
                <a:lnTo>
                  <a:pt x="5736260" y="3551834"/>
                </a:lnTo>
                <a:close/>
                <a:moveTo>
                  <a:pt x="5732831" y="3402482"/>
                </a:moveTo>
                <a:lnTo>
                  <a:pt x="5847283" y="3336417"/>
                </a:lnTo>
                <a:lnTo>
                  <a:pt x="5971642" y="3408197"/>
                </a:lnTo>
                <a:lnTo>
                  <a:pt x="5857189" y="3474263"/>
                </a:lnTo>
                <a:lnTo>
                  <a:pt x="5732831" y="3402482"/>
                </a:lnTo>
                <a:close/>
                <a:moveTo>
                  <a:pt x="5736260" y="3264637"/>
                </a:moveTo>
                <a:lnTo>
                  <a:pt x="5857189" y="3194837"/>
                </a:lnTo>
                <a:lnTo>
                  <a:pt x="5968213" y="3258922"/>
                </a:lnTo>
                <a:lnTo>
                  <a:pt x="5847283" y="3328721"/>
                </a:lnTo>
                <a:lnTo>
                  <a:pt x="5736260" y="3264637"/>
                </a:lnTo>
                <a:close/>
                <a:moveTo>
                  <a:pt x="5732831" y="3115285"/>
                </a:moveTo>
                <a:lnTo>
                  <a:pt x="5847283" y="3049219"/>
                </a:lnTo>
                <a:lnTo>
                  <a:pt x="5971642" y="3121000"/>
                </a:lnTo>
                <a:lnTo>
                  <a:pt x="5857189" y="3187065"/>
                </a:lnTo>
                <a:lnTo>
                  <a:pt x="5732831" y="3115285"/>
                </a:lnTo>
                <a:close/>
                <a:moveTo>
                  <a:pt x="5736260" y="2977439"/>
                </a:moveTo>
                <a:lnTo>
                  <a:pt x="5857189" y="2907640"/>
                </a:lnTo>
                <a:lnTo>
                  <a:pt x="5968213" y="2971724"/>
                </a:lnTo>
                <a:lnTo>
                  <a:pt x="5847283" y="3041523"/>
                </a:lnTo>
                <a:lnTo>
                  <a:pt x="5736260" y="2977439"/>
                </a:lnTo>
                <a:close/>
                <a:moveTo>
                  <a:pt x="5732831" y="2828087"/>
                </a:moveTo>
                <a:lnTo>
                  <a:pt x="5847283" y="2762022"/>
                </a:lnTo>
                <a:lnTo>
                  <a:pt x="5971642" y="2833802"/>
                </a:lnTo>
                <a:lnTo>
                  <a:pt x="5857189" y="2899867"/>
                </a:lnTo>
                <a:lnTo>
                  <a:pt x="5732831" y="2828087"/>
                </a:lnTo>
                <a:close/>
                <a:moveTo>
                  <a:pt x="5736260" y="2690165"/>
                </a:moveTo>
                <a:lnTo>
                  <a:pt x="5857189" y="2620366"/>
                </a:lnTo>
                <a:lnTo>
                  <a:pt x="5968213" y="2684450"/>
                </a:lnTo>
                <a:lnTo>
                  <a:pt x="5847283" y="2754249"/>
                </a:lnTo>
                <a:lnTo>
                  <a:pt x="5736260" y="2690165"/>
                </a:lnTo>
                <a:close/>
                <a:moveTo>
                  <a:pt x="5732831" y="2540813"/>
                </a:moveTo>
                <a:lnTo>
                  <a:pt x="5847283" y="2474747"/>
                </a:lnTo>
                <a:lnTo>
                  <a:pt x="5971642" y="2546528"/>
                </a:lnTo>
                <a:lnTo>
                  <a:pt x="5857189" y="2612593"/>
                </a:lnTo>
                <a:lnTo>
                  <a:pt x="5732831" y="2540813"/>
                </a:lnTo>
                <a:close/>
                <a:moveTo>
                  <a:pt x="5736260" y="2402967"/>
                </a:moveTo>
                <a:lnTo>
                  <a:pt x="5857189" y="2333168"/>
                </a:lnTo>
                <a:lnTo>
                  <a:pt x="5968213" y="2397252"/>
                </a:lnTo>
                <a:lnTo>
                  <a:pt x="5847283" y="2467051"/>
                </a:lnTo>
                <a:lnTo>
                  <a:pt x="5736260" y="2402967"/>
                </a:lnTo>
                <a:close/>
                <a:moveTo>
                  <a:pt x="5732831" y="2253615"/>
                </a:moveTo>
                <a:lnTo>
                  <a:pt x="5847283" y="2187550"/>
                </a:lnTo>
                <a:lnTo>
                  <a:pt x="5971642" y="2259330"/>
                </a:lnTo>
                <a:lnTo>
                  <a:pt x="5857189" y="2325396"/>
                </a:lnTo>
                <a:lnTo>
                  <a:pt x="5732831" y="2253615"/>
                </a:lnTo>
                <a:close/>
                <a:moveTo>
                  <a:pt x="5736260" y="2115769"/>
                </a:moveTo>
                <a:lnTo>
                  <a:pt x="5857189" y="2045970"/>
                </a:lnTo>
                <a:lnTo>
                  <a:pt x="5968213" y="2110054"/>
                </a:lnTo>
                <a:lnTo>
                  <a:pt x="5847283" y="2179854"/>
                </a:lnTo>
                <a:lnTo>
                  <a:pt x="5736260" y="2115769"/>
                </a:lnTo>
                <a:close/>
                <a:moveTo>
                  <a:pt x="5732831" y="1966417"/>
                </a:moveTo>
                <a:lnTo>
                  <a:pt x="5847283" y="1900352"/>
                </a:lnTo>
                <a:lnTo>
                  <a:pt x="5971642" y="1972132"/>
                </a:lnTo>
                <a:lnTo>
                  <a:pt x="5857189" y="2038198"/>
                </a:lnTo>
                <a:lnTo>
                  <a:pt x="5732831" y="1966417"/>
                </a:lnTo>
                <a:close/>
                <a:moveTo>
                  <a:pt x="5736260" y="1828495"/>
                </a:moveTo>
                <a:lnTo>
                  <a:pt x="5857189" y="1758696"/>
                </a:lnTo>
                <a:lnTo>
                  <a:pt x="5968213" y="1822780"/>
                </a:lnTo>
                <a:lnTo>
                  <a:pt x="5847283" y="1892579"/>
                </a:lnTo>
                <a:lnTo>
                  <a:pt x="5736260" y="1828495"/>
                </a:lnTo>
                <a:close/>
                <a:moveTo>
                  <a:pt x="5732831" y="1679143"/>
                </a:moveTo>
                <a:lnTo>
                  <a:pt x="5847283" y="1613078"/>
                </a:lnTo>
                <a:lnTo>
                  <a:pt x="5971642" y="1684858"/>
                </a:lnTo>
                <a:lnTo>
                  <a:pt x="5857189" y="1750924"/>
                </a:lnTo>
                <a:lnTo>
                  <a:pt x="5732831" y="1679143"/>
                </a:lnTo>
                <a:close/>
                <a:moveTo>
                  <a:pt x="5736260" y="1541297"/>
                </a:moveTo>
                <a:lnTo>
                  <a:pt x="5857189" y="1471498"/>
                </a:lnTo>
                <a:lnTo>
                  <a:pt x="5968213" y="1535582"/>
                </a:lnTo>
                <a:lnTo>
                  <a:pt x="5847283" y="1605382"/>
                </a:lnTo>
                <a:lnTo>
                  <a:pt x="5736260" y="1541297"/>
                </a:lnTo>
                <a:close/>
                <a:moveTo>
                  <a:pt x="5732831" y="1391945"/>
                </a:moveTo>
                <a:lnTo>
                  <a:pt x="5847283" y="1325880"/>
                </a:lnTo>
                <a:lnTo>
                  <a:pt x="5971642" y="1397660"/>
                </a:lnTo>
                <a:lnTo>
                  <a:pt x="5857189" y="1463726"/>
                </a:lnTo>
                <a:lnTo>
                  <a:pt x="5732831" y="1391945"/>
                </a:lnTo>
                <a:close/>
                <a:moveTo>
                  <a:pt x="5736260" y="1254100"/>
                </a:moveTo>
                <a:lnTo>
                  <a:pt x="5857189" y="1184300"/>
                </a:lnTo>
                <a:lnTo>
                  <a:pt x="5968213" y="1248385"/>
                </a:lnTo>
                <a:lnTo>
                  <a:pt x="5847283" y="1318184"/>
                </a:lnTo>
                <a:lnTo>
                  <a:pt x="5736260" y="1254100"/>
                </a:lnTo>
                <a:close/>
                <a:moveTo>
                  <a:pt x="5732831" y="1104748"/>
                </a:moveTo>
                <a:lnTo>
                  <a:pt x="5847283" y="1038682"/>
                </a:lnTo>
                <a:lnTo>
                  <a:pt x="5971642" y="1110463"/>
                </a:lnTo>
                <a:lnTo>
                  <a:pt x="5857189" y="1176528"/>
                </a:lnTo>
                <a:lnTo>
                  <a:pt x="5732831" y="1104748"/>
                </a:lnTo>
                <a:close/>
                <a:moveTo>
                  <a:pt x="5736260" y="966826"/>
                </a:moveTo>
                <a:lnTo>
                  <a:pt x="5857189" y="897026"/>
                </a:lnTo>
                <a:lnTo>
                  <a:pt x="5968213" y="961111"/>
                </a:lnTo>
                <a:lnTo>
                  <a:pt x="5847283" y="1030910"/>
                </a:lnTo>
                <a:lnTo>
                  <a:pt x="5736260" y="966826"/>
                </a:lnTo>
                <a:close/>
                <a:moveTo>
                  <a:pt x="5840578" y="1034796"/>
                </a:moveTo>
                <a:lnTo>
                  <a:pt x="5726126" y="1100861"/>
                </a:lnTo>
                <a:lnTo>
                  <a:pt x="5615102" y="1036777"/>
                </a:lnTo>
                <a:lnTo>
                  <a:pt x="5729554" y="970712"/>
                </a:lnTo>
                <a:lnTo>
                  <a:pt x="5840578" y="1034796"/>
                </a:lnTo>
                <a:close/>
                <a:moveTo>
                  <a:pt x="5608473" y="1032891"/>
                </a:moveTo>
                <a:lnTo>
                  <a:pt x="5484114" y="961111"/>
                </a:lnTo>
                <a:lnTo>
                  <a:pt x="5598566" y="895045"/>
                </a:lnTo>
                <a:lnTo>
                  <a:pt x="5722925" y="966826"/>
                </a:lnTo>
                <a:lnTo>
                  <a:pt x="5608473" y="1032891"/>
                </a:lnTo>
                <a:close/>
                <a:moveTo>
                  <a:pt x="5601767" y="1036777"/>
                </a:moveTo>
                <a:lnTo>
                  <a:pt x="5480838" y="1106576"/>
                </a:lnTo>
                <a:lnTo>
                  <a:pt x="5356479" y="1034796"/>
                </a:lnTo>
                <a:lnTo>
                  <a:pt x="5477409" y="964997"/>
                </a:lnTo>
                <a:lnTo>
                  <a:pt x="5601767" y="1036777"/>
                </a:lnTo>
                <a:close/>
                <a:moveTo>
                  <a:pt x="5349774" y="1030910"/>
                </a:moveTo>
                <a:lnTo>
                  <a:pt x="5238750" y="966826"/>
                </a:lnTo>
                <a:lnTo>
                  <a:pt x="5359680" y="897026"/>
                </a:lnTo>
                <a:lnTo>
                  <a:pt x="5470703" y="961111"/>
                </a:lnTo>
                <a:lnTo>
                  <a:pt x="5349774" y="1030910"/>
                </a:lnTo>
                <a:close/>
                <a:moveTo>
                  <a:pt x="5343068" y="1034796"/>
                </a:moveTo>
                <a:lnTo>
                  <a:pt x="5228616" y="1100861"/>
                </a:lnTo>
                <a:lnTo>
                  <a:pt x="5117592" y="1036777"/>
                </a:lnTo>
                <a:lnTo>
                  <a:pt x="5232045" y="970712"/>
                </a:lnTo>
                <a:lnTo>
                  <a:pt x="5343068" y="1034796"/>
                </a:lnTo>
                <a:close/>
                <a:moveTo>
                  <a:pt x="5110963" y="1032891"/>
                </a:moveTo>
                <a:lnTo>
                  <a:pt x="4986604" y="961111"/>
                </a:lnTo>
                <a:lnTo>
                  <a:pt x="5101057" y="895045"/>
                </a:lnTo>
                <a:lnTo>
                  <a:pt x="5225415" y="966826"/>
                </a:lnTo>
                <a:lnTo>
                  <a:pt x="5110963" y="1032891"/>
                </a:lnTo>
                <a:close/>
                <a:moveTo>
                  <a:pt x="5104333" y="1036777"/>
                </a:moveTo>
                <a:lnTo>
                  <a:pt x="4983404" y="1106576"/>
                </a:lnTo>
                <a:lnTo>
                  <a:pt x="4859046" y="1034796"/>
                </a:lnTo>
                <a:lnTo>
                  <a:pt x="4979975" y="964997"/>
                </a:lnTo>
                <a:lnTo>
                  <a:pt x="5104333" y="1036777"/>
                </a:lnTo>
                <a:close/>
                <a:moveTo>
                  <a:pt x="4852264" y="1030910"/>
                </a:moveTo>
                <a:lnTo>
                  <a:pt x="4741241" y="966826"/>
                </a:lnTo>
                <a:lnTo>
                  <a:pt x="4862170" y="897026"/>
                </a:lnTo>
                <a:lnTo>
                  <a:pt x="4973193" y="961111"/>
                </a:lnTo>
                <a:lnTo>
                  <a:pt x="4852264" y="1030910"/>
                </a:lnTo>
                <a:close/>
                <a:moveTo>
                  <a:pt x="4845634" y="1034796"/>
                </a:moveTo>
                <a:lnTo>
                  <a:pt x="4731182" y="1100861"/>
                </a:lnTo>
                <a:lnTo>
                  <a:pt x="4620159" y="1036777"/>
                </a:lnTo>
                <a:lnTo>
                  <a:pt x="4734611" y="970712"/>
                </a:lnTo>
                <a:lnTo>
                  <a:pt x="4845634" y="1034796"/>
                </a:lnTo>
                <a:close/>
                <a:moveTo>
                  <a:pt x="4613529" y="1032891"/>
                </a:moveTo>
                <a:lnTo>
                  <a:pt x="4489171" y="961111"/>
                </a:lnTo>
                <a:lnTo>
                  <a:pt x="4603623" y="895045"/>
                </a:lnTo>
                <a:lnTo>
                  <a:pt x="4727981" y="966826"/>
                </a:lnTo>
                <a:lnTo>
                  <a:pt x="4613529" y="1032891"/>
                </a:lnTo>
                <a:close/>
                <a:moveTo>
                  <a:pt x="4606824" y="1036777"/>
                </a:moveTo>
                <a:lnTo>
                  <a:pt x="4485894" y="1106576"/>
                </a:lnTo>
                <a:lnTo>
                  <a:pt x="4361536" y="1034796"/>
                </a:lnTo>
                <a:lnTo>
                  <a:pt x="4482465" y="964997"/>
                </a:lnTo>
                <a:lnTo>
                  <a:pt x="4606824" y="1036777"/>
                </a:lnTo>
                <a:close/>
                <a:moveTo>
                  <a:pt x="4354830" y="1030910"/>
                </a:moveTo>
                <a:lnTo>
                  <a:pt x="4243807" y="966826"/>
                </a:lnTo>
                <a:lnTo>
                  <a:pt x="4364736" y="897026"/>
                </a:lnTo>
                <a:lnTo>
                  <a:pt x="4475760" y="961111"/>
                </a:lnTo>
                <a:lnTo>
                  <a:pt x="4354830" y="1030910"/>
                </a:lnTo>
                <a:close/>
                <a:moveTo>
                  <a:pt x="4348125" y="1034796"/>
                </a:moveTo>
                <a:lnTo>
                  <a:pt x="4233672" y="1100861"/>
                </a:lnTo>
                <a:lnTo>
                  <a:pt x="4122649" y="1036777"/>
                </a:lnTo>
                <a:lnTo>
                  <a:pt x="4237101" y="970712"/>
                </a:lnTo>
                <a:lnTo>
                  <a:pt x="4348125" y="1034796"/>
                </a:lnTo>
                <a:close/>
                <a:moveTo>
                  <a:pt x="4116019" y="1032891"/>
                </a:moveTo>
                <a:lnTo>
                  <a:pt x="3991661" y="961111"/>
                </a:lnTo>
                <a:lnTo>
                  <a:pt x="4106113" y="895045"/>
                </a:lnTo>
                <a:lnTo>
                  <a:pt x="4230472" y="966826"/>
                </a:lnTo>
                <a:lnTo>
                  <a:pt x="4116019" y="1032891"/>
                </a:lnTo>
                <a:close/>
                <a:moveTo>
                  <a:pt x="4109314" y="1036777"/>
                </a:moveTo>
                <a:lnTo>
                  <a:pt x="3988384" y="1106576"/>
                </a:lnTo>
                <a:lnTo>
                  <a:pt x="3864026" y="1034796"/>
                </a:lnTo>
                <a:lnTo>
                  <a:pt x="3984955" y="964997"/>
                </a:lnTo>
                <a:lnTo>
                  <a:pt x="4109314" y="1036777"/>
                </a:lnTo>
                <a:close/>
                <a:moveTo>
                  <a:pt x="3857320" y="1030910"/>
                </a:moveTo>
                <a:lnTo>
                  <a:pt x="3746297" y="966826"/>
                </a:lnTo>
                <a:lnTo>
                  <a:pt x="3867226" y="897026"/>
                </a:lnTo>
                <a:lnTo>
                  <a:pt x="3978250" y="961111"/>
                </a:lnTo>
                <a:lnTo>
                  <a:pt x="3857320" y="1030910"/>
                </a:lnTo>
                <a:close/>
                <a:moveTo>
                  <a:pt x="3850691" y="1034796"/>
                </a:moveTo>
                <a:lnTo>
                  <a:pt x="3736239" y="1100861"/>
                </a:lnTo>
                <a:lnTo>
                  <a:pt x="3625215" y="1036777"/>
                </a:lnTo>
                <a:lnTo>
                  <a:pt x="3739667" y="970712"/>
                </a:lnTo>
                <a:lnTo>
                  <a:pt x="3850691" y="1034796"/>
                </a:lnTo>
                <a:close/>
                <a:moveTo>
                  <a:pt x="3618509" y="1032891"/>
                </a:moveTo>
                <a:lnTo>
                  <a:pt x="3494151" y="961111"/>
                </a:lnTo>
                <a:lnTo>
                  <a:pt x="3608604" y="895045"/>
                </a:lnTo>
                <a:lnTo>
                  <a:pt x="3732962" y="966826"/>
                </a:lnTo>
                <a:lnTo>
                  <a:pt x="3618509" y="1032891"/>
                </a:lnTo>
                <a:close/>
                <a:moveTo>
                  <a:pt x="3611880" y="1036777"/>
                </a:moveTo>
                <a:lnTo>
                  <a:pt x="3490951" y="1106576"/>
                </a:lnTo>
                <a:lnTo>
                  <a:pt x="3366592" y="1034796"/>
                </a:lnTo>
                <a:lnTo>
                  <a:pt x="3487522" y="964997"/>
                </a:lnTo>
                <a:lnTo>
                  <a:pt x="3611880" y="1036777"/>
                </a:lnTo>
                <a:close/>
                <a:moveTo>
                  <a:pt x="3359887" y="1030910"/>
                </a:moveTo>
                <a:lnTo>
                  <a:pt x="3248863" y="966826"/>
                </a:lnTo>
                <a:lnTo>
                  <a:pt x="3369793" y="897026"/>
                </a:lnTo>
                <a:lnTo>
                  <a:pt x="3480816" y="961111"/>
                </a:lnTo>
                <a:lnTo>
                  <a:pt x="3359887" y="1030910"/>
                </a:lnTo>
                <a:close/>
                <a:moveTo>
                  <a:pt x="3353181" y="1034796"/>
                </a:moveTo>
                <a:lnTo>
                  <a:pt x="3238729" y="1100861"/>
                </a:lnTo>
                <a:lnTo>
                  <a:pt x="3127705" y="1036777"/>
                </a:lnTo>
                <a:lnTo>
                  <a:pt x="3242158" y="970712"/>
                </a:lnTo>
                <a:lnTo>
                  <a:pt x="3353181" y="1034796"/>
                </a:lnTo>
                <a:close/>
                <a:moveTo>
                  <a:pt x="3121076" y="1032891"/>
                </a:moveTo>
                <a:lnTo>
                  <a:pt x="2996717" y="961111"/>
                </a:lnTo>
                <a:lnTo>
                  <a:pt x="3111170" y="895045"/>
                </a:lnTo>
                <a:lnTo>
                  <a:pt x="3235528" y="966826"/>
                </a:lnTo>
                <a:lnTo>
                  <a:pt x="3121076" y="1032891"/>
                </a:lnTo>
                <a:close/>
                <a:moveTo>
                  <a:pt x="3114370" y="1036777"/>
                </a:moveTo>
                <a:lnTo>
                  <a:pt x="2993441" y="1106576"/>
                </a:lnTo>
                <a:lnTo>
                  <a:pt x="2869082" y="1034796"/>
                </a:lnTo>
                <a:lnTo>
                  <a:pt x="2990012" y="964997"/>
                </a:lnTo>
                <a:lnTo>
                  <a:pt x="3114370" y="1036777"/>
                </a:lnTo>
                <a:close/>
                <a:moveTo>
                  <a:pt x="2862377" y="1030910"/>
                </a:moveTo>
                <a:lnTo>
                  <a:pt x="2751354" y="966826"/>
                </a:lnTo>
                <a:lnTo>
                  <a:pt x="2872283" y="897026"/>
                </a:lnTo>
                <a:lnTo>
                  <a:pt x="2983306" y="961111"/>
                </a:lnTo>
                <a:lnTo>
                  <a:pt x="2862377" y="1030910"/>
                </a:lnTo>
                <a:close/>
                <a:moveTo>
                  <a:pt x="2855671" y="1034796"/>
                </a:moveTo>
                <a:lnTo>
                  <a:pt x="2741295" y="1100861"/>
                </a:lnTo>
                <a:lnTo>
                  <a:pt x="2630272" y="1036777"/>
                </a:lnTo>
                <a:lnTo>
                  <a:pt x="2744724" y="970712"/>
                </a:lnTo>
                <a:lnTo>
                  <a:pt x="2855671" y="1034796"/>
                </a:lnTo>
                <a:close/>
                <a:moveTo>
                  <a:pt x="2623566" y="1032891"/>
                </a:moveTo>
                <a:lnTo>
                  <a:pt x="2499208" y="961111"/>
                </a:lnTo>
                <a:lnTo>
                  <a:pt x="2613660" y="895045"/>
                </a:lnTo>
                <a:lnTo>
                  <a:pt x="2738019" y="966826"/>
                </a:lnTo>
                <a:lnTo>
                  <a:pt x="2623566" y="1032891"/>
                </a:lnTo>
                <a:close/>
                <a:moveTo>
                  <a:pt x="2616937" y="1036777"/>
                </a:moveTo>
                <a:lnTo>
                  <a:pt x="2496007" y="1106576"/>
                </a:lnTo>
                <a:lnTo>
                  <a:pt x="2371649" y="1034796"/>
                </a:lnTo>
                <a:lnTo>
                  <a:pt x="2492578" y="964997"/>
                </a:lnTo>
                <a:lnTo>
                  <a:pt x="2616937" y="1036777"/>
                </a:lnTo>
                <a:close/>
                <a:moveTo>
                  <a:pt x="2364943" y="1030910"/>
                </a:moveTo>
                <a:lnTo>
                  <a:pt x="2253920" y="966826"/>
                </a:lnTo>
                <a:lnTo>
                  <a:pt x="2374849" y="897026"/>
                </a:lnTo>
                <a:lnTo>
                  <a:pt x="2485873" y="961111"/>
                </a:lnTo>
                <a:lnTo>
                  <a:pt x="2364943" y="1030910"/>
                </a:lnTo>
                <a:close/>
                <a:moveTo>
                  <a:pt x="2358238" y="1034796"/>
                </a:moveTo>
                <a:lnTo>
                  <a:pt x="2243785" y="1100861"/>
                </a:lnTo>
                <a:lnTo>
                  <a:pt x="2132762" y="1036777"/>
                </a:lnTo>
                <a:lnTo>
                  <a:pt x="2247214" y="970712"/>
                </a:lnTo>
                <a:lnTo>
                  <a:pt x="2358238" y="1034796"/>
                </a:lnTo>
                <a:close/>
                <a:moveTo>
                  <a:pt x="2126132" y="1032891"/>
                </a:moveTo>
                <a:lnTo>
                  <a:pt x="2001774" y="961111"/>
                </a:lnTo>
                <a:lnTo>
                  <a:pt x="2116227" y="895045"/>
                </a:lnTo>
                <a:lnTo>
                  <a:pt x="2240585" y="966826"/>
                </a:lnTo>
                <a:lnTo>
                  <a:pt x="2126132" y="1032891"/>
                </a:lnTo>
                <a:close/>
                <a:moveTo>
                  <a:pt x="2119427" y="1036777"/>
                </a:moveTo>
                <a:lnTo>
                  <a:pt x="1998497" y="1106576"/>
                </a:lnTo>
                <a:lnTo>
                  <a:pt x="1874139" y="1034796"/>
                </a:lnTo>
                <a:lnTo>
                  <a:pt x="1995069" y="964997"/>
                </a:lnTo>
                <a:lnTo>
                  <a:pt x="2119427" y="1036777"/>
                </a:lnTo>
                <a:close/>
                <a:moveTo>
                  <a:pt x="1867434" y="1030910"/>
                </a:moveTo>
                <a:lnTo>
                  <a:pt x="1756410" y="966826"/>
                </a:lnTo>
                <a:lnTo>
                  <a:pt x="1877339" y="897026"/>
                </a:lnTo>
                <a:lnTo>
                  <a:pt x="1988363" y="961111"/>
                </a:lnTo>
                <a:lnTo>
                  <a:pt x="1867434" y="1030910"/>
                </a:lnTo>
                <a:close/>
                <a:moveTo>
                  <a:pt x="1860728" y="1034796"/>
                </a:moveTo>
                <a:lnTo>
                  <a:pt x="1746275" y="1100861"/>
                </a:lnTo>
                <a:lnTo>
                  <a:pt x="1635252" y="1036777"/>
                </a:lnTo>
                <a:lnTo>
                  <a:pt x="1749704" y="970712"/>
                </a:lnTo>
                <a:lnTo>
                  <a:pt x="1860728" y="1034796"/>
                </a:lnTo>
                <a:close/>
                <a:moveTo>
                  <a:pt x="1628623" y="1032891"/>
                </a:moveTo>
                <a:lnTo>
                  <a:pt x="1504264" y="961111"/>
                </a:lnTo>
                <a:lnTo>
                  <a:pt x="1618717" y="895045"/>
                </a:lnTo>
                <a:lnTo>
                  <a:pt x="1743075" y="966826"/>
                </a:lnTo>
                <a:lnTo>
                  <a:pt x="1628623" y="1032891"/>
                </a:lnTo>
                <a:close/>
                <a:moveTo>
                  <a:pt x="1621917" y="1036777"/>
                </a:moveTo>
                <a:lnTo>
                  <a:pt x="1500988" y="1106576"/>
                </a:lnTo>
                <a:lnTo>
                  <a:pt x="1376629" y="1034796"/>
                </a:lnTo>
                <a:lnTo>
                  <a:pt x="1497559" y="964997"/>
                </a:lnTo>
                <a:lnTo>
                  <a:pt x="1621917" y="1036777"/>
                </a:lnTo>
                <a:close/>
                <a:moveTo>
                  <a:pt x="1369924" y="1030910"/>
                </a:moveTo>
                <a:lnTo>
                  <a:pt x="1258900" y="966826"/>
                </a:lnTo>
                <a:lnTo>
                  <a:pt x="1379830" y="897026"/>
                </a:lnTo>
                <a:lnTo>
                  <a:pt x="1490853" y="961111"/>
                </a:lnTo>
                <a:lnTo>
                  <a:pt x="1369924" y="1030910"/>
                </a:lnTo>
                <a:close/>
                <a:moveTo>
                  <a:pt x="1363294" y="1034796"/>
                </a:moveTo>
                <a:lnTo>
                  <a:pt x="1248842" y="1100861"/>
                </a:lnTo>
                <a:lnTo>
                  <a:pt x="1137819" y="1036777"/>
                </a:lnTo>
                <a:lnTo>
                  <a:pt x="1252271" y="970712"/>
                </a:lnTo>
                <a:lnTo>
                  <a:pt x="1363294" y="1034796"/>
                </a:lnTo>
                <a:close/>
                <a:moveTo>
                  <a:pt x="1131189" y="1032891"/>
                </a:moveTo>
                <a:lnTo>
                  <a:pt x="1006831" y="961111"/>
                </a:lnTo>
                <a:lnTo>
                  <a:pt x="1121283" y="895045"/>
                </a:lnTo>
                <a:lnTo>
                  <a:pt x="1245641" y="966826"/>
                </a:lnTo>
                <a:lnTo>
                  <a:pt x="1131189" y="1032891"/>
                </a:lnTo>
                <a:close/>
                <a:moveTo>
                  <a:pt x="1124484" y="1036777"/>
                </a:moveTo>
                <a:lnTo>
                  <a:pt x="1003554" y="1106576"/>
                </a:lnTo>
                <a:lnTo>
                  <a:pt x="879196" y="1034796"/>
                </a:lnTo>
                <a:lnTo>
                  <a:pt x="1000125" y="964997"/>
                </a:lnTo>
                <a:lnTo>
                  <a:pt x="1124484" y="1036777"/>
                </a:lnTo>
                <a:close/>
                <a:moveTo>
                  <a:pt x="872490" y="1030910"/>
                </a:moveTo>
                <a:lnTo>
                  <a:pt x="761467" y="966826"/>
                </a:lnTo>
                <a:lnTo>
                  <a:pt x="882396" y="897026"/>
                </a:lnTo>
                <a:lnTo>
                  <a:pt x="993419" y="961111"/>
                </a:lnTo>
                <a:lnTo>
                  <a:pt x="872490" y="1030910"/>
                </a:lnTo>
                <a:close/>
                <a:moveTo>
                  <a:pt x="996848" y="1110463"/>
                </a:moveTo>
                <a:lnTo>
                  <a:pt x="882396" y="1176528"/>
                </a:lnTo>
                <a:lnTo>
                  <a:pt x="758038" y="1104748"/>
                </a:lnTo>
                <a:lnTo>
                  <a:pt x="872490" y="1038682"/>
                </a:lnTo>
                <a:lnTo>
                  <a:pt x="996848" y="1110463"/>
                </a:lnTo>
                <a:close/>
                <a:moveTo>
                  <a:pt x="993419" y="1248309"/>
                </a:moveTo>
                <a:lnTo>
                  <a:pt x="872490" y="1318108"/>
                </a:lnTo>
                <a:lnTo>
                  <a:pt x="761467" y="1254024"/>
                </a:lnTo>
                <a:lnTo>
                  <a:pt x="882396" y="1184224"/>
                </a:lnTo>
                <a:lnTo>
                  <a:pt x="993419" y="1248309"/>
                </a:lnTo>
                <a:close/>
                <a:moveTo>
                  <a:pt x="996848" y="1397660"/>
                </a:moveTo>
                <a:lnTo>
                  <a:pt x="882396" y="1463726"/>
                </a:lnTo>
                <a:lnTo>
                  <a:pt x="758038" y="1391945"/>
                </a:lnTo>
                <a:lnTo>
                  <a:pt x="872490" y="1325880"/>
                </a:lnTo>
                <a:lnTo>
                  <a:pt x="996848" y="1397660"/>
                </a:lnTo>
                <a:close/>
                <a:moveTo>
                  <a:pt x="993419" y="1535582"/>
                </a:moveTo>
                <a:lnTo>
                  <a:pt x="872490" y="1605382"/>
                </a:lnTo>
                <a:lnTo>
                  <a:pt x="761467" y="1541297"/>
                </a:lnTo>
                <a:lnTo>
                  <a:pt x="882396" y="1471498"/>
                </a:lnTo>
                <a:lnTo>
                  <a:pt x="993419" y="1535582"/>
                </a:lnTo>
                <a:close/>
                <a:moveTo>
                  <a:pt x="996848" y="1684934"/>
                </a:moveTo>
                <a:lnTo>
                  <a:pt x="882396" y="1751000"/>
                </a:lnTo>
                <a:lnTo>
                  <a:pt x="758038" y="1679219"/>
                </a:lnTo>
                <a:lnTo>
                  <a:pt x="872490" y="1613154"/>
                </a:lnTo>
                <a:lnTo>
                  <a:pt x="996848" y="1684934"/>
                </a:lnTo>
                <a:close/>
                <a:moveTo>
                  <a:pt x="993419" y="1822780"/>
                </a:moveTo>
                <a:lnTo>
                  <a:pt x="872490" y="1892579"/>
                </a:lnTo>
                <a:lnTo>
                  <a:pt x="761467" y="1828495"/>
                </a:lnTo>
                <a:lnTo>
                  <a:pt x="882396" y="1758696"/>
                </a:lnTo>
                <a:lnTo>
                  <a:pt x="993419" y="1822780"/>
                </a:lnTo>
                <a:close/>
                <a:moveTo>
                  <a:pt x="996848" y="1972132"/>
                </a:moveTo>
                <a:lnTo>
                  <a:pt x="882396" y="2038198"/>
                </a:lnTo>
                <a:lnTo>
                  <a:pt x="758038" y="1966417"/>
                </a:lnTo>
                <a:lnTo>
                  <a:pt x="872490" y="1900352"/>
                </a:lnTo>
                <a:lnTo>
                  <a:pt x="996848" y="1972132"/>
                </a:lnTo>
                <a:close/>
                <a:moveTo>
                  <a:pt x="993419" y="2109978"/>
                </a:moveTo>
                <a:lnTo>
                  <a:pt x="872490" y="2179777"/>
                </a:lnTo>
                <a:lnTo>
                  <a:pt x="761467" y="2115693"/>
                </a:lnTo>
                <a:lnTo>
                  <a:pt x="882396" y="2045894"/>
                </a:lnTo>
                <a:lnTo>
                  <a:pt x="993419" y="2109978"/>
                </a:lnTo>
                <a:close/>
                <a:moveTo>
                  <a:pt x="996848" y="2259330"/>
                </a:moveTo>
                <a:lnTo>
                  <a:pt x="882396" y="2325396"/>
                </a:lnTo>
                <a:lnTo>
                  <a:pt x="758038" y="2253615"/>
                </a:lnTo>
                <a:lnTo>
                  <a:pt x="872490" y="2187550"/>
                </a:lnTo>
                <a:lnTo>
                  <a:pt x="996848" y="2259330"/>
                </a:lnTo>
                <a:close/>
                <a:moveTo>
                  <a:pt x="993419" y="2397252"/>
                </a:moveTo>
                <a:lnTo>
                  <a:pt x="872490" y="2467051"/>
                </a:lnTo>
                <a:lnTo>
                  <a:pt x="761467" y="2402967"/>
                </a:lnTo>
                <a:lnTo>
                  <a:pt x="882396" y="2333168"/>
                </a:lnTo>
                <a:lnTo>
                  <a:pt x="993419" y="2397252"/>
                </a:lnTo>
                <a:close/>
                <a:moveTo>
                  <a:pt x="996848" y="2546604"/>
                </a:moveTo>
                <a:lnTo>
                  <a:pt x="882396" y="2612669"/>
                </a:lnTo>
                <a:lnTo>
                  <a:pt x="758038" y="2540889"/>
                </a:lnTo>
                <a:lnTo>
                  <a:pt x="872490" y="2474824"/>
                </a:lnTo>
                <a:lnTo>
                  <a:pt x="996848" y="2546604"/>
                </a:lnTo>
                <a:close/>
                <a:moveTo>
                  <a:pt x="993419" y="2684450"/>
                </a:moveTo>
                <a:lnTo>
                  <a:pt x="872490" y="2754249"/>
                </a:lnTo>
                <a:lnTo>
                  <a:pt x="761467" y="2690165"/>
                </a:lnTo>
                <a:lnTo>
                  <a:pt x="882396" y="2620366"/>
                </a:lnTo>
                <a:lnTo>
                  <a:pt x="993419" y="2684450"/>
                </a:lnTo>
                <a:close/>
                <a:moveTo>
                  <a:pt x="996848" y="2833802"/>
                </a:moveTo>
                <a:lnTo>
                  <a:pt x="882396" y="2899867"/>
                </a:lnTo>
                <a:lnTo>
                  <a:pt x="758038" y="2828087"/>
                </a:lnTo>
                <a:lnTo>
                  <a:pt x="872490" y="2762022"/>
                </a:lnTo>
                <a:lnTo>
                  <a:pt x="996848" y="2833802"/>
                </a:lnTo>
                <a:close/>
                <a:moveTo>
                  <a:pt x="993419" y="2971648"/>
                </a:moveTo>
                <a:lnTo>
                  <a:pt x="872490" y="3041447"/>
                </a:lnTo>
                <a:lnTo>
                  <a:pt x="761467" y="2977363"/>
                </a:lnTo>
                <a:lnTo>
                  <a:pt x="882396" y="2907564"/>
                </a:lnTo>
                <a:lnTo>
                  <a:pt x="993419" y="2971648"/>
                </a:lnTo>
                <a:close/>
                <a:moveTo>
                  <a:pt x="996848" y="3121000"/>
                </a:moveTo>
                <a:lnTo>
                  <a:pt x="882396" y="3187065"/>
                </a:lnTo>
                <a:lnTo>
                  <a:pt x="758038" y="3115285"/>
                </a:lnTo>
                <a:lnTo>
                  <a:pt x="872490" y="3049219"/>
                </a:lnTo>
                <a:lnTo>
                  <a:pt x="996848" y="3121000"/>
                </a:lnTo>
                <a:close/>
                <a:moveTo>
                  <a:pt x="993419" y="3258922"/>
                </a:moveTo>
                <a:lnTo>
                  <a:pt x="872490" y="3328721"/>
                </a:lnTo>
                <a:lnTo>
                  <a:pt x="761467" y="3264637"/>
                </a:lnTo>
                <a:lnTo>
                  <a:pt x="882396" y="3194837"/>
                </a:lnTo>
                <a:lnTo>
                  <a:pt x="993419" y="3258922"/>
                </a:lnTo>
                <a:close/>
                <a:moveTo>
                  <a:pt x="996848" y="3408274"/>
                </a:moveTo>
                <a:lnTo>
                  <a:pt x="882396" y="3474339"/>
                </a:lnTo>
                <a:lnTo>
                  <a:pt x="758038" y="3402482"/>
                </a:lnTo>
                <a:lnTo>
                  <a:pt x="872490" y="3336417"/>
                </a:lnTo>
                <a:lnTo>
                  <a:pt x="996848" y="3408274"/>
                </a:lnTo>
                <a:close/>
                <a:moveTo>
                  <a:pt x="993419" y="3546119"/>
                </a:moveTo>
                <a:lnTo>
                  <a:pt x="872490" y="3615919"/>
                </a:lnTo>
                <a:lnTo>
                  <a:pt x="761467" y="3551834"/>
                </a:lnTo>
                <a:lnTo>
                  <a:pt x="882396" y="3482035"/>
                </a:lnTo>
                <a:lnTo>
                  <a:pt x="993419" y="3546119"/>
                </a:lnTo>
                <a:close/>
                <a:moveTo>
                  <a:pt x="996848" y="3695472"/>
                </a:moveTo>
                <a:lnTo>
                  <a:pt x="882396" y="3761537"/>
                </a:lnTo>
                <a:lnTo>
                  <a:pt x="758038" y="3689757"/>
                </a:lnTo>
                <a:lnTo>
                  <a:pt x="872490" y="3623691"/>
                </a:lnTo>
                <a:lnTo>
                  <a:pt x="996848" y="3695472"/>
                </a:lnTo>
                <a:close/>
                <a:moveTo>
                  <a:pt x="993419" y="3833317"/>
                </a:moveTo>
                <a:lnTo>
                  <a:pt x="872490" y="3903117"/>
                </a:lnTo>
                <a:lnTo>
                  <a:pt x="761467" y="3839032"/>
                </a:lnTo>
                <a:lnTo>
                  <a:pt x="882396" y="3769233"/>
                </a:lnTo>
                <a:lnTo>
                  <a:pt x="993419" y="3833317"/>
                </a:lnTo>
                <a:close/>
                <a:moveTo>
                  <a:pt x="996848" y="3982669"/>
                </a:moveTo>
                <a:lnTo>
                  <a:pt x="882396" y="4048735"/>
                </a:lnTo>
                <a:lnTo>
                  <a:pt x="758038" y="3976954"/>
                </a:lnTo>
                <a:lnTo>
                  <a:pt x="872490" y="3910889"/>
                </a:lnTo>
                <a:lnTo>
                  <a:pt x="996848" y="3982669"/>
                </a:lnTo>
                <a:close/>
                <a:moveTo>
                  <a:pt x="993419" y="4120591"/>
                </a:moveTo>
                <a:lnTo>
                  <a:pt x="872490" y="4190390"/>
                </a:lnTo>
                <a:lnTo>
                  <a:pt x="761467" y="4126306"/>
                </a:lnTo>
                <a:lnTo>
                  <a:pt x="882396" y="4056507"/>
                </a:lnTo>
                <a:lnTo>
                  <a:pt x="993419" y="4120591"/>
                </a:lnTo>
                <a:close/>
                <a:moveTo>
                  <a:pt x="996848" y="4269943"/>
                </a:moveTo>
                <a:lnTo>
                  <a:pt x="882396" y="4336009"/>
                </a:lnTo>
                <a:lnTo>
                  <a:pt x="758038" y="4264228"/>
                </a:lnTo>
                <a:lnTo>
                  <a:pt x="872490" y="4198163"/>
                </a:lnTo>
                <a:lnTo>
                  <a:pt x="996848" y="4269943"/>
                </a:lnTo>
                <a:close/>
                <a:moveTo>
                  <a:pt x="993419" y="4407789"/>
                </a:moveTo>
                <a:lnTo>
                  <a:pt x="872490" y="4477588"/>
                </a:lnTo>
                <a:lnTo>
                  <a:pt x="761467" y="4413504"/>
                </a:lnTo>
                <a:lnTo>
                  <a:pt x="882396" y="4343705"/>
                </a:lnTo>
                <a:lnTo>
                  <a:pt x="993419" y="4407789"/>
                </a:lnTo>
                <a:close/>
                <a:moveTo>
                  <a:pt x="996848" y="4557141"/>
                </a:moveTo>
                <a:lnTo>
                  <a:pt x="882396" y="4623206"/>
                </a:lnTo>
                <a:lnTo>
                  <a:pt x="758038" y="4551426"/>
                </a:lnTo>
                <a:lnTo>
                  <a:pt x="872490" y="4485361"/>
                </a:lnTo>
                <a:lnTo>
                  <a:pt x="996848" y="4557141"/>
                </a:lnTo>
                <a:close/>
                <a:moveTo>
                  <a:pt x="993419" y="4694987"/>
                </a:moveTo>
                <a:lnTo>
                  <a:pt x="872490" y="4764786"/>
                </a:lnTo>
                <a:lnTo>
                  <a:pt x="761467" y="4700702"/>
                </a:lnTo>
                <a:lnTo>
                  <a:pt x="882396" y="4630903"/>
                </a:lnTo>
                <a:lnTo>
                  <a:pt x="993419" y="4694987"/>
                </a:lnTo>
                <a:close/>
                <a:moveTo>
                  <a:pt x="996848" y="4844339"/>
                </a:moveTo>
                <a:lnTo>
                  <a:pt x="882396" y="4910404"/>
                </a:lnTo>
                <a:lnTo>
                  <a:pt x="758038" y="4838624"/>
                </a:lnTo>
                <a:lnTo>
                  <a:pt x="872490" y="4772559"/>
                </a:lnTo>
                <a:lnTo>
                  <a:pt x="996848" y="4844339"/>
                </a:lnTo>
                <a:close/>
                <a:moveTo>
                  <a:pt x="993419" y="4982261"/>
                </a:moveTo>
                <a:lnTo>
                  <a:pt x="872490" y="5052060"/>
                </a:lnTo>
                <a:lnTo>
                  <a:pt x="761467" y="4987976"/>
                </a:lnTo>
                <a:lnTo>
                  <a:pt x="882396" y="4918177"/>
                </a:lnTo>
                <a:lnTo>
                  <a:pt x="993419" y="4982261"/>
                </a:lnTo>
                <a:close/>
                <a:moveTo>
                  <a:pt x="996848" y="5131613"/>
                </a:moveTo>
                <a:lnTo>
                  <a:pt x="882396" y="5197678"/>
                </a:lnTo>
                <a:lnTo>
                  <a:pt x="758038" y="5125898"/>
                </a:lnTo>
                <a:lnTo>
                  <a:pt x="872490" y="5059833"/>
                </a:lnTo>
                <a:lnTo>
                  <a:pt x="996848" y="5131613"/>
                </a:lnTo>
                <a:close/>
                <a:moveTo>
                  <a:pt x="993419" y="5269459"/>
                </a:moveTo>
                <a:lnTo>
                  <a:pt x="872490" y="5339258"/>
                </a:lnTo>
                <a:lnTo>
                  <a:pt x="761467" y="5275174"/>
                </a:lnTo>
                <a:lnTo>
                  <a:pt x="882396" y="5205375"/>
                </a:lnTo>
                <a:lnTo>
                  <a:pt x="993419" y="5269459"/>
                </a:lnTo>
                <a:close/>
                <a:moveTo>
                  <a:pt x="996848" y="5418811"/>
                </a:moveTo>
                <a:lnTo>
                  <a:pt x="882396" y="5484876"/>
                </a:lnTo>
                <a:lnTo>
                  <a:pt x="758038" y="5413096"/>
                </a:lnTo>
                <a:lnTo>
                  <a:pt x="872490" y="5347031"/>
                </a:lnTo>
                <a:lnTo>
                  <a:pt x="996848" y="5418811"/>
                </a:lnTo>
                <a:close/>
                <a:moveTo>
                  <a:pt x="993419" y="5556656"/>
                </a:moveTo>
                <a:lnTo>
                  <a:pt x="872490" y="5626456"/>
                </a:lnTo>
                <a:lnTo>
                  <a:pt x="761467" y="5562371"/>
                </a:lnTo>
                <a:lnTo>
                  <a:pt x="882396" y="5492572"/>
                </a:lnTo>
                <a:lnTo>
                  <a:pt x="993419" y="5556656"/>
                </a:lnTo>
                <a:close/>
                <a:moveTo>
                  <a:pt x="996848" y="5706009"/>
                </a:moveTo>
                <a:lnTo>
                  <a:pt x="882396" y="5772074"/>
                </a:lnTo>
                <a:lnTo>
                  <a:pt x="758038" y="5700294"/>
                </a:lnTo>
                <a:lnTo>
                  <a:pt x="872490" y="5634228"/>
                </a:lnTo>
                <a:lnTo>
                  <a:pt x="996848" y="5706009"/>
                </a:lnTo>
                <a:close/>
                <a:moveTo>
                  <a:pt x="993419" y="5843931"/>
                </a:moveTo>
                <a:lnTo>
                  <a:pt x="872490" y="5913730"/>
                </a:lnTo>
                <a:lnTo>
                  <a:pt x="761467" y="5849646"/>
                </a:lnTo>
                <a:lnTo>
                  <a:pt x="882396" y="5779847"/>
                </a:lnTo>
                <a:lnTo>
                  <a:pt x="993419" y="5843931"/>
                </a:lnTo>
                <a:close/>
                <a:moveTo>
                  <a:pt x="1000125" y="5847741"/>
                </a:moveTo>
                <a:lnTo>
                  <a:pt x="1124484" y="5919521"/>
                </a:lnTo>
                <a:lnTo>
                  <a:pt x="1003554" y="5989320"/>
                </a:lnTo>
                <a:lnTo>
                  <a:pt x="879196" y="5917540"/>
                </a:lnTo>
                <a:lnTo>
                  <a:pt x="1000125" y="5847741"/>
                </a:lnTo>
                <a:close/>
                <a:moveTo>
                  <a:pt x="1006754" y="5843931"/>
                </a:moveTo>
                <a:lnTo>
                  <a:pt x="1121207" y="5777865"/>
                </a:lnTo>
                <a:lnTo>
                  <a:pt x="1245565" y="5849646"/>
                </a:lnTo>
                <a:lnTo>
                  <a:pt x="1131113" y="5915711"/>
                </a:lnTo>
                <a:lnTo>
                  <a:pt x="1006754" y="5843931"/>
                </a:lnTo>
                <a:close/>
                <a:moveTo>
                  <a:pt x="1252271" y="5853532"/>
                </a:moveTo>
                <a:lnTo>
                  <a:pt x="1363294" y="5917616"/>
                </a:lnTo>
                <a:lnTo>
                  <a:pt x="1248842" y="5983682"/>
                </a:lnTo>
                <a:lnTo>
                  <a:pt x="1137819" y="5919597"/>
                </a:lnTo>
                <a:lnTo>
                  <a:pt x="1252271" y="5853532"/>
                </a:lnTo>
                <a:close/>
                <a:moveTo>
                  <a:pt x="1258976" y="5849646"/>
                </a:moveTo>
                <a:lnTo>
                  <a:pt x="1379906" y="5779847"/>
                </a:lnTo>
                <a:lnTo>
                  <a:pt x="1490929" y="5843931"/>
                </a:lnTo>
                <a:lnTo>
                  <a:pt x="1370000" y="5913730"/>
                </a:lnTo>
                <a:lnTo>
                  <a:pt x="1258976" y="5849646"/>
                </a:lnTo>
                <a:close/>
                <a:moveTo>
                  <a:pt x="1497559" y="5847741"/>
                </a:moveTo>
                <a:lnTo>
                  <a:pt x="1621917" y="5919521"/>
                </a:lnTo>
                <a:lnTo>
                  <a:pt x="1500988" y="5989320"/>
                </a:lnTo>
                <a:lnTo>
                  <a:pt x="1376629" y="5917540"/>
                </a:lnTo>
                <a:lnTo>
                  <a:pt x="1497559" y="5847741"/>
                </a:lnTo>
                <a:close/>
                <a:moveTo>
                  <a:pt x="1504264" y="5843931"/>
                </a:moveTo>
                <a:lnTo>
                  <a:pt x="1618717" y="5777865"/>
                </a:lnTo>
                <a:lnTo>
                  <a:pt x="1743075" y="5849646"/>
                </a:lnTo>
                <a:lnTo>
                  <a:pt x="1628623" y="5915711"/>
                </a:lnTo>
                <a:lnTo>
                  <a:pt x="1504264" y="5843931"/>
                </a:lnTo>
                <a:close/>
                <a:moveTo>
                  <a:pt x="1749704" y="5853532"/>
                </a:moveTo>
                <a:lnTo>
                  <a:pt x="1860728" y="5917616"/>
                </a:lnTo>
                <a:lnTo>
                  <a:pt x="1746275" y="5983682"/>
                </a:lnTo>
                <a:lnTo>
                  <a:pt x="1635252" y="5919597"/>
                </a:lnTo>
                <a:lnTo>
                  <a:pt x="1749704" y="5853532"/>
                </a:lnTo>
                <a:close/>
                <a:moveTo>
                  <a:pt x="1756410" y="5849646"/>
                </a:moveTo>
                <a:lnTo>
                  <a:pt x="1877339" y="5779847"/>
                </a:lnTo>
                <a:lnTo>
                  <a:pt x="1988363" y="5843931"/>
                </a:lnTo>
                <a:lnTo>
                  <a:pt x="1867434" y="5913730"/>
                </a:lnTo>
                <a:lnTo>
                  <a:pt x="1756410" y="5849646"/>
                </a:lnTo>
                <a:close/>
                <a:moveTo>
                  <a:pt x="1995069" y="5847741"/>
                </a:moveTo>
                <a:lnTo>
                  <a:pt x="2119427" y="5919521"/>
                </a:lnTo>
                <a:lnTo>
                  <a:pt x="1998497" y="5989320"/>
                </a:lnTo>
                <a:lnTo>
                  <a:pt x="1874139" y="5917540"/>
                </a:lnTo>
                <a:lnTo>
                  <a:pt x="1995069" y="5847741"/>
                </a:lnTo>
                <a:close/>
                <a:moveTo>
                  <a:pt x="2001698" y="5843931"/>
                </a:moveTo>
                <a:lnTo>
                  <a:pt x="2116150" y="5777865"/>
                </a:lnTo>
                <a:lnTo>
                  <a:pt x="2240509" y="5849646"/>
                </a:lnTo>
                <a:lnTo>
                  <a:pt x="2126056" y="5915711"/>
                </a:lnTo>
                <a:lnTo>
                  <a:pt x="2001698" y="5843931"/>
                </a:lnTo>
                <a:close/>
                <a:moveTo>
                  <a:pt x="2247214" y="5853532"/>
                </a:moveTo>
                <a:lnTo>
                  <a:pt x="2358238" y="5917616"/>
                </a:lnTo>
                <a:lnTo>
                  <a:pt x="2243785" y="5983682"/>
                </a:lnTo>
                <a:lnTo>
                  <a:pt x="2132762" y="5919597"/>
                </a:lnTo>
                <a:lnTo>
                  <a:pt x="2247214" y="5853532"/>
                </a:lnTo>
                <a:close/>
                <a:moveTo>
                  <a:pt x="2253920" y="5849646"/>
                </a:moveTo>
                <a:lnTo>
                  <a:pt x="2374849" y="5779847"/>
                </a:lnTo>
                <a:lnTo>
                  <a:pt x="2485873" y="5843931"/>
                </a:lnTo>
                <a:lnTo>
                  <a:pt x="2364943" y="5913730"/>
                </a:lnTo>
                <a:lnTo>
                  <a:pt x="2253920" y="5849646"/>
                </a:lnTo>
                <a:close/>
                <a:moveTo>
                  <a:pt x="2492502" y="5847741"/>
                </a:moveTo>
                <a:lnTo>
                  <a:pt x="2616861" y="5919521"/>
                </a:lnTo>
                <a:lnTo>
                  <a:pt x="2495931" y="5989320"/>
                </a:lnTo>
                <a:lnTo>
                  <a:pt x="2371573" y="5917540"/>
                </a:lnTo>
                <a:lnTo>
                  <a:pt x="2492502" y="5847741"/>
                </a:lnTo>
                <a:close/>
                <a:moveTo>
                  <a:pt x="2499208" y="5843931"/>
                </a:moveTo>
                <a:lnTo>
                  <a:pt x="2613660" y="5777865"/>
                </a:lnTo>
                <a:lnTo>
                  <a:pt x="2738019" y="5849646"/>
                </a:lnTo>
                <a:lnTo>
                  <a:pt x="2623566" y="5915711"/>
                </a:lnTo>
                <a:lnTo>
                  <a:pt x="2499208" y="5843931"/>
                </a:lnTo>
                <a:close/>
                <a:moveTo>
                  <a:pt x="2744724" y="5853532"/>
                </a:moveTo>
                <a:lnTo>
                  <a:pt x="2855747" y="5917616"/>
                </a:lnTo>
                <a:lnTo>
                  <a:pt x="2741295" y="5983682"/>
                </a:lnTo>
                <a:lnTo>
                  <a:pt x="2630272" y="5919597"/>
                </a:lnTo>
                <a:lnTo>
                  <a:pt x="2744724" y="5853532"/>
                </a:lnTo>
                <a:close/>
                <a:moveTo>
                  <a:pt x="2751354" y="5849646"/>
                </a:moveTo>
                <a:lnTo>
                  <a:pt x="2872283" y="5779847"/>
                </a:lnTo>
                <a:lnTo>
                  <a:pt x="2983306" y="5843931"/>
                </a:lnTo>
                <a:lnTo>
                  <a:pt x="2862377" y="5913730"/>
                </a:lnTo>
                <a:lnTo>
                  <a:pt x="2751354" y="5849646"/>
                </a:lnTo>
                <a:close/>
                <a:moveTo>
                  <a:pt x="2990012" y="5847741"/>
                </a:moveTo>
                <a:lnTo>
                  <a:pt x="3114370" y="5919521"/>
                </a:lnTo>
                <a:lnTo>
                  <a:pt x="2993441" y="5989320"/>
                </a:lnTo>
                <a:lnTo>
                  <a:pt x="2869082" y="5917540"/>
                </a:lnTo>
                <a:lnTo>
                  <a:pt x="2990012" y="5847741"/>
                </a:lnTo>
                <a:close/>
                <a:moveTo>
                  <a:pt x="2996717" y="5843931"/>
                </a:moveTo>
                <a:lnTo>
                  <a:pt x="3111170" y="5777865"/>
                </a:lnTo>
                <a:lnTo>
                  <a:pt x="3235528" y="5849646"/>
                </a:lnTo>
                <a:lnTo>
                  <a:pt x="3121076" y="5915711"/>
                </a:lnTo>
                <a:lnTo>
                  <a:pt x="2996717" y="5843931"/>
                </a:lnTo>
                <a:close/>
                <a:moveTo>
                  <a:pt x="3242158" y="5853532"/>
                </a:moveTo>
                <a:lnTo>
                  <a:pt x="3353181" y="5917616"/>
                </a:lnTo>
                <a:lnTo>
                  <a:pt x="3238729" y="5983682"/>
                </a:lnTo>
                <a:lnTo>
                  <a:pt x="3127705" y="5919597"/>
                </a:lnTo>
                <a:lnTo>
                  <a:pt x="3242158" y="5853532"/>
                </a:lnTo>
                <a:close/>
                <a:moveTo>
                  <a:pt x="3248863" y="5849646"/>
                </a:moveTo>
                <a:lnTo>
                  <a:pt x="3369793" y="5779847"/>
                </a:lnTo>
                <a:lnTo>
                  <a:pt x="3480816" y="5843931"/>
                </a:lnTo>
                <a:lnTo>
                  <a:pt x="3359887" y="5913730"/>
                </a:lnTo>
                <a:lnTo>
                  <a:pt x="3248863" y="5849646"/>
                </a:lnTo>
                <a:close/>
                <a:moveTo>
                  <a:pt x="3487446" y="5847741"/>
                </a:moveTo>
                <a:lnTo>
                  <a:pt x="3611804" y="5919521"/>
                </a:lnTo>
                <a:lnTo>
                  <a:pt x="3490874" y="5989320"/>
                </a:lnTo>
                <a:lnTo>
                  <a:pt x="3366516" y="5917540"/>
                </a:lnTo>
                <a:lnTo>
                  <a:pt x="3487446" y="5847741"/>
                </a:lnTo>
                <a:close/>
                <a:moveTo>
                  <a:pt x="3494151" y="5843931"/>
                </a:moveTo>
                <a:lnTo>
                  <a:pt x="3608604" y="5777865"/>
                </a:lnTo>
                <a:lnTo>
                  <a:pt x="3732962" y="5849646"/>
                </a:lnTo>
                <a:lnTo>
                  <a:pt x="3618509" y="5915711"/>
                </a:lnTo>
                <a:lnTo>
                  <a:pt x="3494151" y="5843931"/>
                </a:lnTo>
                <a:close/>
                <a:moveTo>
                  <a:pt x="3739667" y="5853532"/>
                </a:moveTo>
                <a:lnTo>
                  <a:pt x="3850691" y="5917616"/>
                </a:lnTo>
                <a:lnTo>
                  <a:pt x="3736239" y="5983682"/>
                </a:lnTo>
                <a:lnTo>
                  <a:pt x="3625215" y="5919597"/>
                </a:lnTo>
                <a:lnTo>
                  <a:pt x="3739667" y="5853532"/>
                </a:lnTo>
                <a:close/>
                <a:moveTo>
                  <a:pt x="3746297" y="5849646"/>
                </a:moveTo>
                <a:lnTo>
                  <a:pt x="3867226" y="5779847"/>
                </a:lnTo>
                <a:lnTo>
                  <a:pt x="3978250" y="5843931"/>
                </a:lnTo>
                <a:lnTo>
                  <a:pt x="3857320" y="5913730"/>
                </a:lnTo>
                <a:lnTo>
                  <a:pt x="3746297" y="5849646"/>
                </a:lnTo>
                <a:close/>
                <a:moveTo>
                  <a:pt x="3984955" y="5847741"/>
                </a:moveTo>
                <a:lnTo>
                  <a:pt x="4109314" y="5919521"/>
                </a:lnTo>
                <a:lnTo>
                  <a:pt x="3988384" y="5989320"/>
                </a:lnTo>
                <a:lnTo>
                  <a:pt x="3864026" y="5917540"/>
                </a:lnTo>
                <a:lnTo>
                  <a:pt x="3984955" y="5847741"/>
                </a:lnTo>
                <a:close/>
                <a:moveTo>
                  <a:pt x="3991661" y="5843931"/>
                </a:moveTo>
                <a:lnTo>
                  <a:pt x="4106113" y="5777865"/>
                </a:lnTo>
                <a:lnTo>
                  <a:pt x="4230472" y="5849646"/>
                </a:lnTo>
                <a:lnTo>
                  <a:pt x="4116019" y="5915711"/>
                </a:lnTo>
                <a:lnTo>
                  <a:pt x="3991661" y="5843931"/>
                </a:lnTo>
                <a:close/>
                <a:moveTo>
                  <a:pt x="4237177" y="5853532"/>
                </a:moveTo>
                <a:lnTo>
                  <a:pt x="4348201" y="5917616"/>
                </a:lnTo>
                <a:lnTo>
                  <a:pt x="4233748" y="5983682"/>
                </a:lnTo>
                <a:lnTo>
                  <a:pt x="4122725" y="5919597"/>
                </a:lnTo>
                <a:lnTo>
                  <a:pt x="4237177" y="5853532"/>
                </a:lnTo>
                <a:close/>
                <a:moveTo>
                  <a:pt x="4243807" y="5849646"/>
                </a:moveTo>
                <a:lnTo>
                  <a:pt x="4364736" y="5779847"/>
                </a:lnTo>
                <a:lnTo>
                  <a:pt x="4475760" y="5843931"/>
                </a:lnTo>
                <a:lnTo>
                  <a:pt x="4354830" y="5913730"/>
                </a:lnTo>
                <a:lnTo>
                  <a:pt x="4243807" y="5849646"/>
                </a:lnTo>
                <a:close/>
                <a:moveTo>
                  <a:pt x="4482465" y="5847741"/>
                </a:moveTo>
                <a:lnTo>
                  <a:pt x="4606824" y="5919521"/>
                </a:lnTo>
                <a:lnTo>
                  <a:pt x="4485894" y="5989320"/>
                </a:lnTo>
                <a:lnTo>
                  <a:pt x="4361536" y="5917540"/>
                </a:lnTo>
                <a:lnTo>
                  <a:pt x="4482465" y="5847741"/>
                </a:lnTo>
                <a:close/>
                <a:moveTo>
                  <a:pt x="4489095" y="5843931"/>
                </a:moveTo>
                <a:lnTo>
                  <a:pt x="4603547" y="5777865"/>
                </a:lnTo>
                <a:lnTo>
                  <a:pt x="4727906" y="5849646"/>
                </a:lnTo>
                <a:lnTo>
                  <a:pt x="4613453" y="5915711"/>
                </a:lnTo>
                <a:lnTo>
                  <a:pt x="4489095" y="5843931"/>
                </a:lnTo>
                <a:close/>
                <a:moveTo>
                  <a:pt x="4734611" y="5853532"/>
                </a:moveTo>
                <a:lnTo>
                  <a:pt x="4845634" y="5917616"/>
                </a:lnTo>
                <a:lnTo>
                  <a:pt x="4731182" y="5983682"/>
                </a:lnTo>
                <a:lnTo>
                  <a:pt x="4620159" y="5919597"/>
                </a:lnTo>
                <a:lnTo>
                  <a:pt x="4734611" y="5853532"/>
                </a:lnTo>
                <a:close/>
                <a:moveTo>
                  <a:pt x="4741316" y="5849646"/>
                </a:moveTo>
                <a:lnTo>
                  <a:pt x="4862246" y="5779847"/>
                </a:lnTo>
                <a:lnTo>
                  <a:pt x="4973269" y="5843931"/>
                </a:lnTo>
                <a:lnTo>
                  <a:pt x="4852340" y="5913730"/>
                </a:lnTo>
                <a:lnTo>
                  <a:pt x="4741316" y="5849646"/>
                </a:lnTo>
                <a:close/>
                <a:moveTo>
                  <a:pt x="4979899" y="5847741"/>
                </a:moveTo>
                <a:lnTo>
                  <a:pt x="5104257" y="5919521"/>
                </a:lnTo>
                <a:lnTo>
                  <a:pt x="4983328" y="5989320"/>
                </a:lnTo>
                <a:lnTo>
                  <a:pt x="4858969" y="5917540"/>
                </a:lnTo>
                <a:lnTo>
                  <a:pt x="4979899" y="5847741"/>
                </a:lnTo>
                <a:close/>
                <a:moveTo>
                  <a:pt x="4986604" y="5843931"/>
                </a:moveTo>
                <a:lnTo>
                  <a:pt x="5101057" y="5777865"/>
                </a:lnTo>
                <a:lnTo>
                  <a:pt x="5225415" y="5849646"/>
                </a:lnTo>
                <a:lnTo>
                  <a:pt x="5110963" y="5915711"/>
                </a:lnTo>
                <a:lnTo>
                  <a:pt x="4986604" y="5843931"/>
                </a:lnTo>
                <a:close/>
                <a:moveTo>
                  <a:pt x="5232121" y="5853532"/>
                </a:moveTo>
                <a:lnTo>
                  <a:pt x="5343144" y="5917616"/>
                </a:lnTo>
                <a:lnTo>
                  <a:pt x="5228692" y="5983682"/>
                </a:lnTo>
                <a:lnTo>
                  <a:pt x="5117668" y="5919597"/>
                </a:lnTo>
                <a:lnTo>
                  <a:pt x="5232121" y="5853532"/>
                </a:lnTo>
                <a:close/>
                <a:moveTo>
                  <a:pt x="5238750" y="5849646"/>
                </a:moveTo>
                <a:lnTo>
                  <a:pt x="5359680" y="5779847"/>
                </a:lnTo>
                <a:lnTo>
                  <a:pt x="5470703" y="5843931"/>
                </a:lnTo>
                <a:lnTo>
                  <a:pt x="5349774" y="5913730"/>
                </a:lnTo>
                <a:lnTo>
                  <a:pt x="5238750" y="5849646"/>
                </a:lnTo>
                <a:close/>
                <a:moveTo>
                  <a:pt x="5477409" y="5847741"/>
                </a:moveTo>
                <a:lnTo>
                  <a:pt x="5601767" y="5919521"/>
                </a:lnTo>
                <a:lnTo>
                  <a:pt x="5480838" y="5989320"/>
                </a:lnTo>
                <a:lnTo>
                  <a:pt x="5356479" y="5917540"/>
                </a:lnTo>
                <a:lnTo>
                  <a:pt x="5477409" y="5847741"/>
                </a:lnTo>
                <a:close/>
                <a:moveTo>
                  <a:pt x="5484038" y="5843931"/>
                </a:moveTo>
                <a:lnTo>
                  <a:pt x="5598491" y="5777865"/>
                </a:lnTo>
                <a:lnTo>
                  <a:pt x="5722849" y="5849646"/>
                </a:lnTo>
                <a:lnTo>
                  <a:pt x="5608397" y="5915711"/>
                </a:lnTo>
                <a:lnTo>
                  <a:pt x="5484038" y="5843931"/>
                </a:lnTo>
                <a:close/>
                <a:moveTo>
                  <a:pt x="5729554" y="5853532"/>
                </a:moveTo>
                <a:lnTo>
                  <a:pt x="5840578" y="5917616"/>
                </a:lnTo>
                <a:lnTo>
                  <a:pt x="5726126" y="5983682"/>
                </a:lnTo>
                <a:lnTo>
                  <a:pt x="5615102" y="5919597"/>
                </a:lnTo>
                <a:lnTo>
                  <a:pt x="5729554" y="5853532"/>
                </a:lnTo>
                <a:close/>
                <a:moveTo>
                  <a:pt x="5736260" y="5849646"/>
                </a:moveTo>
                <a:lnTo>
                  <a:pt x="5857189" y="5779770"/>
                </a:lnTo>
                <a:lnTo>
                  <a:pt x="5968213" y="5843854"/>
                </a:lnTo>
                <a:lnTo>
                  <a:pt x="5847283" y="5913730"/>
                </a:lnTo>
                <a:lnTo>
                  <a:pt x="5736260" y="5849646"/>
                </a:lnTo>
                <a:close/>
                <a:moveTo>
                  <a:pt x="5974918" y="5847741"/>
                </a:moveTo>
                <a:lnTo>
                  <a:pt x="6099277" y="5919521"/>
                </a:lnTo>
                <a:lnTo>
                  <a:pt x="5978347" y="5989397"/>
                </a:lnTo>
                <a:lnTo>
                  <a:pt x="5853989" y="5917616"/>
                </a:lnTo>
                <a:lnTo>
                  <a:pt x="5974918" y="5847741"/>
                </a:lnTo>
                <a:close/>
                <a:moveTo>
                  <a:pt x="5863895" y="5775960"/>
                </a:moveTo>
                <a:lnTo>
                  <a:pt x="5978347" y="5709895"/>
                </a:lnTo>
                <a:lnTo>
                  <a:pt x="6089371" y="5773979"/>
                </a:lnTo>
                <a:lnTo>
                  <a:pt x="5974918" y="5840044"/>
                </a:lnTo>
                <a:lnTo>
                  <a:pt x="5863895" y="5775960"/>
                </a:lnTo>
                <a:close/>
                <a:moveTo>
                  <a:pt x="5853913" y="5630342"/>
                </a:moveTo>
                <a:lnTo>
                  <a:pt x="5974842" y="5560543"/>
                </a:lnTo>
                <a:lnTo>
                  <a:pt x="6099201" y="5632323"/>
                </a:lnTo>
                <a:lnTo>
                  <a:pt x="5978271" y="5702122"/>
                </a:lnTo>
                <a:lnTo>
                  <a:pt x="5853913" y="5630342"/>
                </a:lnTo>
                <a:close/>
                <a:moveTo>
                  <a:pt x="5863895" y="5488762"/>
                </a:moveTo>
                <a:lnTo>
                  <a:pt x="5978347" y="5422697"/>
                </a:lnTo>
                <a:lnTo>
                  <a:pt x="6089371" y="5486781"/>
                </a:lnTo>
                <a:lnTo>
                  <a:pt x="5974918" y="5552846"/>
                </a:lnTo>
                <a:lnTo>
                  <a:pt x="5863895" y="5488762"/>
                </a:lnTo>
                <a:close/>
                <a:moveTo>
                  <a:pt x="5853989" y="5343144"/>
                </a:moveTo>
                <a:lnTo>
                  <a:pt x="5974918" y="5273345"/>
                </a:lnTo>
                <a:lnTo>
                  <a:pt x="6099277" y="5345126"/>
                </a:lnTo>
                <a:lnTo>
                  <a:pt x="5978347" y="5414925"/>
                </a:lnTo>
                <a:lnTo>
                  <a:pt x="5853989" y="5343144"/>
                </a:lnTo>
                <a:close/>
                <a:moveTo>
                  <a:pt x="5863895" y="5201488"/>
                </a:moveTo>
                <a:lnTo>
                  <a:pt x="5978347" y="5135423"/>
                </a:lnTo>
                <a:lnTo>
                  <a:pt x="6089371" y="5199507"/>
                </a:lnTo>
                <a:lnTo>
                  <a:pt x="5974918" y="5265573"/>
                </a:lnTo>
                <a:lnTo>
                  <a:pt x="5863895" y="5201488"/>
                </a:lnTo>
                <a:close/>
                <a:moveTo>
                  <a:pt x="5853913" y="5055947"/>
                </a:moveTo>
                <a:lnTo>
                  <a:pt x="5974842" y="4986147"/>
                </a:lnTo>
                <a:lnTo>
                  <a:pt x="6099201" y="5057928"/>
                </a:lnTo>
                <a:lnTo>
                  <a:pt x="5978271" y="5127727"/>
                </a:lnTo>
                <a:lnTo>
                  <a:pt x="5853913" y="5055947"/>
                </a:lnTo>
                <a:close/>
                <a:moveTo>
                  <a:pt x="5863895" y="4914291"/>
                </a:moveTo>
                <a:lnTo>
                  <a:pt x="5978347" y="4848225"/>
                </a:lnTo>
                <a:lnTo>
                  <a:pt x="6089371" y="4912309"/>
                </a:lnTo>
                <a:lnTo>
                  <a:pt x="5974918" y="4978375"/>
                </a:lnTo>
                <a:lnTo>
                  <a:pt x="5863895" y="4914291"/>
                </a:lnTo>
                <a:close/>
                <a:moveTo>
                  <a:pt x="5853913" y="4768672"/>
                </a:moveTo>
                <a:lnTo>
                  <a:pt x="5974842" y="4698873"/>
                </a:lnTo>
                <a:lnTo>
                  <a:pt x="6099201" y="4770654"/>
                </a:lnTo>
                <a:lnTo>
                  <a:pt x="5978271" y="4840453"/>
                </a:lnTo>
                <a:lnTo>
                  <a:pt x="5853913" y="4768672"/>
                </a:lnTo>
                <a:close/>
                <a:moveTo>
                  <a:pt x="5863895" y="4627093"/>
                </a:moveTo>
                <a:lnTo>
                  <a:pt x="5978347" y="4561027"/>
                </a:lnTo>
                <a:lnTo>
                  <a:pt x="6089371" y="4625111"/>
                </a:lnTo>
                <a:lnTo>
                  <a:pt x="5974918" y="4691177"/>
                </a:lnTo>
                <a:lnTo>
                  <a:pt x="5863895" y="4627093"/>
                </a:lnTo>
                <a:close/>
                <a:moveTo>
                  <a:pt x="5853913" y="4481475"/>
                </a:moveTo>
                <a:lnTo>
                  <a:pt x="5974842" y="4411676"/>
                </a:lnTo>
                <a:lnTo>
                  <a:pt x="6099201" y="4483456"/>
                </a:lnTo>
                <a:lnTo>
                  <a:pt x="5978271" y="4553255"/>
                </a:lnTo>
                <a:lnTo>
                  <a:pt x="5853913" y="4481475"/>
                </a:lnTo>
                <a:close/>
                <a:moveTo>
                  <a:pt x="5863895" y="4339819"/>
                </a:moveTo>
                <a:lnTo>
                  <a:pt x="5978347" y="4273753"/>
                </a:lnTo>
                <a:lnTo>
                  <a:pt x="6089371" y="4337838"/>
                </a:lnTo>
                <a:lnTo>
                  <a:pt x="5974918" y="4403903"/>
                </a:lnTo>
                <a:lnTo>
                  <a:pt x="5863895" y="4339819"/>
                </a:lnTo>
                <a:close/>
                <a:moveTo>
                  <a:pt x="5853989" y="4194277"/>
                </a:moveTo>
                <a:lnTo>
                  <a:pt x="5974918" y="4124478"/>
                </a:lnTo>
                <a:lnTo>
                  <a:pt x="6099277" y="4196258"/>
                </a:lnTo>
                <a:lnTo>
                  <a:pt x="5978347" y="4266057"/>
                </a:lnTo>
                <a:lnTo>
                  <a:pt x="5853989" y="4194277"/>
                </a:lnTo>
                <a:close/>
                <a:moveTo>
                  <a:pt x="5863895" y="4052621"/>
                </a:moveTo>
                <a:lnTo>
                  <a:pt x="5978347" y="3986555"/>
                </a:lnTo>
                <a:lnTo>
                  <a:pt x="6089371" y="4050640"/>
                </a:lnTo>
                <a:lnTo>
                  <a:pt x="5974918" y="4116705"/>
                </a:lnTo>
                <a:lnTo>
                  <a:pt x="5863895" y="4052621"/>
                </a:lnTo>
                <a:close/>
                <a:moveTo>
                  <a:pt x="5853913" y="3907003"/>
                </a:moveTo>
                <a:lnTo>
                  <a:pt x="5974842" y="3837204"/>
                </a:lnTo>
                <a:lnTo>
                  <a:pt x="6099201" y="3908984"/>
                </a:lnTo>
                <a:lnTo>
                  <a:pt x="5978271" y="3978783"/>
                </a:lnTo>
                <a:lnTo>
                  <a:pt x="5853913" y="3907003"/>
                </a:lnTo>
                <a:close/>
                <a:moveTo>
                  <a:pt x="5863895" y="3765423"/>
                </a:moveTo>
                <a:lnTo>
                  <a:pt x="5978347" y="3699358"/>
                </a:lnTo>
                <a:lnTo>
                  <a:pt x="6089371" y="3763442"/>
                </a:lnTo>
                <a:lnTo>
                  <a:pt x="5974918" y="3829507"/>
                </a:lnTo>
                <a:lnTo>
                  <a:pt x="5863895" y="3765423"/>
                </a:lnTo>
                <a:close/>
                <a:moveTo>
                  <a:pt x="5853989" y="3619805"/>
                </a:moveTo>
                <a:lnTo>
                  <a:pt x="5974918" y="3550006"/>
                </a:lnTo>
                <a:lnTo>
                  <a:pt x="6099277" y="3621786"/>
                </a:lnTo>
                <a:lnTo>
                  <a:pt x="5978347" y="3691585"/>
                </a:lnTo>
                <a:lnTo>
                  <a:pt x="5853989" y="3619805"/>
                </a:lnTo>
                <a:close/>
                <a:moveTo>
                  <a:pt x="5863895" y="3478149"/>
                </a:moveTo>
                <a:lnTo>
                  <a:pt x="5978347" y="3412084"/>
                </a:lnTo>
                <a:lnTo>
                  <a:pt x="6089371" y="3476168"/>
                </a:lnTo>
                <a:lnTo>
                  <a:pt x="5974918" y="3542233"/>
                </a:lnTo>
                <a:lnTo>
                  <a:pt x="5863895" y="3478149"/>
                </a:lnTo>
                <a:close/>
                <a:moveTo>
                  <a:pt x="5853913" y="3332607"/>
                </a:moveTo>
                <a:lnTo>
                  <a:pt x="5974842" y="3262808"/>
                </a:lnTo>
                <a:lnTo>
                  <a:pt x="6099201" y="3334588"/>
                </a:lnTo>
                <a:lnTo>
                  <a:pt x="5978271" y="3404387"/>
                </a:lnTo>
                <a:lnTo>
                  <a:pt x="5853913" y="3332607"/>
                </a:lnTo>
                <a:close/>
                <a:moveTo>
                  <a:pt x="5863895" y="3190951"/>
                </a:moveTo>
                <a:lnTo>
                  <a:pt x="5978347" y="3124886"/>
                </a:lnTo>
                <a:lnTo>
                  <a:pt x="6089371" y="3188970"/>
                </a:lnTo>
                <a:lnTo>
                  <a:pt x="5974918" y="3255036"/>
                </a:lnTo>
                <a:lnTo>
                  <a:pt x="5863895" y="3190951"/>
                </a:lnTo>
                <a:close/>
                <a:moveTo>
                  <a:pt x="5853913" y="3045333"/>
                </a:moveTo>
                <a:lnTo>
                  <a:pt x="5974842" y="2975534"/>
                </a:lnTo>
                <a:lnTo>
                  <a:pt x="6099201" y="3047314"/>
                </a:lnTo>
                <a:lnTo>
                  <a:pt x="5978271" y="3117114"/>
                </a:lnTo>
                <a:lnTo>
                  <a:pt x="5853913" y="3045333"/>
                </a:lnTo>
                <a:close/>
                <a:moveTo>
                  <a:pt x="5863895" y="2903754"/>
                </a:moveTo>
                <a:lnTo>
                  <a:pt x="5978347" y="2837688"/>
                </a:lnTo>
                <a:lnTo>
                  <a:pt x="6089371" y="2901772"/>
                </a:lnTo>
                <a:lnTo>
                  <a:pt x="5974918" y="2967838"/>
                </a:lnTo>
                <a:lnTo>
                  <a:pt x="5863895" y="2903754"/>
                </a:lnTo>
                <a:close/>
                <a:moveTo>
                  <a:pt x="5853913" y="2758135"/>
                </a:moveTo>
                <a:lnTo>
                  <a:pt x="5974842" y="2688336"/>
                </a:lnTo>
                <a:lnTo>
                  <a:pt x="6099201" y="2760117"/>
                </a:lnTo>
                <a:lnTo>
                  <a:pt x="5978271" y="2829916"/>
                </a:lnTo>
                <a:lnTo>
                  <a:pt x="5853913" y="2758135"/>
                </a:lnTo>
                <a:close/>
                <a:moveTo>
                  <a:pt x="5863895" y="2616479"/>
                </a:moveTo>
                <a:lnTo>
                  <a:pt x="5978347" y="2550414"/>
                </a:lnTo>
                <a:lnTo>
                  <a:pt x="6089371" y="2614498"/>
                </a:lnTo>
                <a:lnTo>
                  <a:pt x="5974918" y="2680564"/>
                </a:lnTo>
                <a:lnTo>
                  <a:pt x="5863895" y="2616479"/>
                </a:lnTo>
                <a:close/>
                <a:moveTo>
                  <a:pt x="5853913" y="2470937"/>
                </a:moveTo>
                <a:lnTo>
                  <a:pt x="5974842" y="2401138"/>
                </a:lnTo>
                <a:lnTo>
                  <a:pt x="6099201" y="2472919"/>
                </a:lnTo>
                <a:lnTo>
                  <a:pt x="5978271" y="2542718"/>
                </a:lnTo>
                <a:lnTo>
                  <a:pt x="5853913" y="2470937"/>
                </a:lnTo>
                <a:close/>
                <a:moveTo>
                  <a:pt x="5863895" y="2329282"/>
                </a:moveTo>
                <a:lnTo>
                  <a:pt x="5978347" y="2263216"/>
                </a:lnTo>
                <a:lnTo>
                  <a:pt x="6089371" y="2327301"/>
                </a:lnTo>
                <a:lnTo>
                  <a:pt x="5974918" y="2393366"/>
                </a:lnTo>
                <a:lnTo>
                  <a:pt x="5863895" y="2329282"/>
                </a:lnTo>
                <a:close/>
                <a:moveTo>
                  <a:pt x="5853913" y="2183664"/>
                </a:moveTo>
                <a:lnTo>
                  <a:pt x="5974842" y="2113864"/>
                </a:lnTo>
                <a:lnTo>
                  <a:pt x="6099201" y="2185645"/>
                </a:lnTo>
                <a:lnTo>
                  <a:pt x="5978271" y="2255444"/>
                </a:lnTo>
                <a:lnTo>
                  <a:pt x="5853913" y="2183664"/>
                </a:lnTo>
                <a:close/>
                <a:moveTo>
                  <a:pt x="5863895" y="2042084"/>
                </a:moveTo>
                <a:lnTo>
                  <a:pt x="5978347" y="1976019"/>
                </a:lnTo>
                <a:lnTo>
                  <a:pt x="6089371" y="2040103"/>
                </a:lnTo>
                <a:lnTo>
                  <a:pt x="5974918" y="2106168"/>
                </a:lnTo>
                <a:lnTo>
                  <a:pt x="5863895" y="2042084"/>
                </a:lnTo>
                <a:close/>
                <a:moveTo>
                  <a:pt x="5853913" y="1896466"/>
                </a:moveTo>
                <a:lnTo>
                  <a:pt x="5974842" y="1826666"/>
                </a:lnTo>
                <a:lnTo>
                  <a:pt x="6099201" y="1898447"/>
                </a:lnTo>
                <a:lnTo>
                  <a:pt x="5978271" y="1968246"/>
                </a:lnTo>
                <a:lnTo>
                  <a:pt x="5853913" y="1896466"/>
                </a:lnTo>
                <a:close/>
                <a:moveTo>
                  <a:pt x="5863895" y="1754810"/>
                </a:moveTo>
                <a:lnTo>
                  <a:pt x="5978347" y="1688744"/>
                </a:lnTo>
                <a:lnTo>
                  <a:pt x="6089371" y="1752829"/>
                </a:lnTo>
                <a:lnTo>
                  <a:pt x="5974918" y="1818894"/>
                </a:lnTo>
                <a:lnTo>
                  <a:pt x="5863895" y="1754810"/>
                </a:lnTo>
                <a:close/>
                <a:moveTo>
                  <a:pt x="5853913" y="1609268"/>
                </a:moveTo>
                <a:lnTo>
                  <a:pt x="5974842" y="1539469"/>
                </a:lnTo>
                <a:lnTo>
                  <a:pt x="6099201" y="1611249"/>
                </a:lnTo>
                <a:lnTo>
                  <a:pt x="5978271" y="1681048"/>
                </a:lnTo>
                <a:lnTo>
                  <a:pt x="5853913" y="1609268"/>
                </a:lnTo>
                <a:close/>
                <a:moveTo>
                  <a:pt x="5863895" y="1467612"/>
                </a:moveTo>
                <a:lnTo>
                  <a:pt x="5978347" y="1401547"/>
                </a:lnTo>
                <a:lnTo>
                  <a:pt x="6089371" y="1465631"/>
                </a:lnTo>
                <a:lnTo>
                  <a:pt x="5974918" y="1531696"/>
                </a:lnTo>
                <a:lnTo>
                  <a:pt x="5863895" y="1467612"/>
                </a:lnTo>
                <a:close/>
                <a:moveTo>
                  <a:pt x="5853913" y="1321994"/>
                </a:moveTo>
                <a:lnTo>
                  <a:pt x="5974842" y="1252195"/>
                </a:lnTo>
                <a:lnTo>
                  <a:pt x="6099201" y="1323975"/>
                </a:lnTo>
                <a:lnTo>
                  <a:pt x="5978271" y="1393774"/>
                </a:lnTo>
                <a:lnTo>
                  <a:pt x="5853913" y="1321994"/>
                </a:lnTo>
                <a:close/>
                <a:moveTo>
                  <a:pt x="5863895" y="1180414"/>
                </a:moveTo>
                <a:lnTo>
                  <a:pt x="5978347" y="1114349"/>
                </a:lnTo>
                <a:lnTo>
                  <a:pt x="6089371" y="1178433"/>
                </a:lnTo>
                <a:lnTo>
                  <a:pt x="5974918" y="1244499"/>
                </a:lnTo>
                <a:lnTo>
                  <a:pt x="5863895" y="1180414"/>
                </a:lnTo>
                <a:close/>
                <a:moveTo>
                  <a:pt x="5853913" y="1034796"/>
                </a:moveTo>
                <a:lnTo>
                  <a:pt x="5974842" y="964997"/>
                </a:lnTo>
                <a:lnTo>
                  <a:pt x="6099201" y="1036777"/>
                </a:lnTo>
                <a:lnTo>
                  <a:pt x="5978271" y="1106576"/>
                </a:lnTo>
                <a:lnTo>
                  <a:pt x="5853913" y="1034796"/>
                </a:lnTo>
                <a:close/>
                <a:moveTo>
                  <a:pt x="5863895" y="893140"/>
                </a:moveTo>
                <a:lnTo>
                  <a:pt x="5978347" y="827075"/>
                </a:lnTo>
                <a:lnTo>
                  <a:pt x="6089371" y="891159"/>
                </a:lnTo>
                <a:lnTo>
                  <a:pt x="5974918" y="957224"/>
                </a:lnTo>
                <a:lnTo>
                  <a:pt x="5863895" y="893140"/>
                </a:lnTo>
                <a:close/>
                <a:moveTo>
                  <a:pt x="5857189" y="889330"/>
                </a:moveTo>
                <a:lnTo>
                  <a:pt x="5732831" y="817550"/>
                </a:lnTo>
                <a:lnTo>
                  <a:pt x="5847283" y="751484"/>
                </a:lnTo>
                <a:lnTo>
                  <a:pt x="5971642" y="823265"/>
                </a:lnTo>
                <a:lnTo>
                  <a:pt x="5857189" y="889330"/>
                </a:lnTo>
                <a:close/>
                <a:moveTo>
                  <a:pt x="5850560" y="893140"/>
                </a:moveTo>
                <a:lnTo>
                  <a:pt x="5729631" y="962939"/>
                </a:lnTo>
                <a:lnTo>
                  <a:pt x="5605272" y="891159"/>
                </a:lnTo>
                <a:lnTo>
                  <a:pt x="5726201" y="821360"/>
                </a:lnTo>
                <a:lnTo>
                  <a:pt x="5850560" y="893140"/>
                </a:lnTo>
                <a:close/>
                <a:moveTo>
                  <a:pt x="5598491" y="887349"/>
                </a:moveTo>
                <a:lnTo>
                  <a:pt x="5487467" y="823265"/>
                </a:lnTo>
                <a:lnTo>
                  <a:pt x="5608397" y="753466"/>
                </a:lnTo>
                <a:lnTo>
                  <a:pt x="5719420" y="817550"/>
                </a:lnTo>
                <a:lnTo>
                  <a:pt x="5598491" y="887349"/>
                </a:lnTo>
                <a:close/>
                <a:moveTo>
                  <a:pt x="5591861" y="891159"/>
                </a:moveTo>
                <a:lnTo>
                  <a:pt x="5477409" y="957224"/>
                </a:lnTo>
                <a:lnTo>
                  <a:pt x="5366385" y="893140"/>
                </a:lnTo>
                <a:lnTo>
                  <a:pt x="5480838" y="827075"/>
                </a:lnTo>
                <a:lnTo>
                  <a:pt x="5591861" y="891159"/>
                </a:lnTo>
                <a:close/>
                <a:moveTo>
                  <a:pt x="5359756" y="889330"/>
                </a:moveTo>
                <a:lnTo>
                  <a:pt x="5235397" y="817550"/>
                </a:lnTo>
                <a:lnTo>
                  <a:pt x="5349850" y="751484"/>
                </a:lnTo>
                <a:lnTo>
                  <a:pt x="5474208" y="823265"/>
                </a:lnTo>
                <a:lnTo>
                  <a:pt x="5359756" y="889330"/>
                </a:lnTo>
                <a:close/>
                <a:moveTo>
                  <a:pt x="5353050" y="893140"/>
                </a:moveTo>
                <a:lnTo>
                  <a:pt x="5232121" y="962939"/>
                </a:lnTo>
                <a:lnTo>
                  <a:pt x="5107762" y="891159"/>
                </a:lnTo>
                <a:lnTo>
                  <a:pt x="5228692" y="821360"/>
                </a:lnTo>
                <a:lnTo>
                  <a:pt x="5353050" y="893140"/>
                </a:lnTo>
                <a:close/>
                <a:moveTo>
                  <a:pt x="5101057" y="887349"/>
                </a:moveTo>
                <a:lnTo>
                  <a:pt x="4990033" y="823265"/>
                </a:lnTo>
                <a:lnTo>
                  <a:pt x="5110963" y="753466"/>
                </a:lnTo>
                <a:lnTo>
                  <a:pt x="5221986" y="817550"/>
                </a:lnTo>
                <a:lnTo>
                  <a:pt x="5101057" y="887349"/>
                </a:lnTo>
                <a:close/>
                <a:moveTo>
                  <a:pt x="5094351" y="891159"/>
                </a:moveTo>
                <a:lnTo>
                  <a:pt x="4979899" y="957224"/>
                </a:lnTo>
                <a:lnTo>
                  <a:pt x="4868876" y="893140"/>
                </a:lnTo>
                <a:lnTo>
                  <a:pt x="4983328" y="827075"/>
                </a:lnTo>
                <a:lnTo>
                  <a:pt x="5094351" y="891159"/>
                </a:lnTo>
                <a:close/>
                <a:moveTo>
                  <a:pt x="4862246" y="889330"/>
                </a:moveTo>
                <a:lnTo>
                  <a:pt x="4737888" y="817550"/>
                </a:lnTo>
                <a:lnTo>
                  <a:pt x="4852340" y="751484"/>
                </a:lnTo>
                <a:lnTo>
                  <a:pt x="4976698" y="823265"/>
                </a:lnTo>
                <a:lnTo>
                  <a:pt x="4862246" y="889330"/>
                </a:lnTo>
                <a:close/>
                <a:moveTo>
                  <a:pt x="4855541" y="893140"/>
                </a:moveTo>
                <a:lnTo>
                  <a:pt x="4734611" y="962939"/>
                </a:lnTo>
                <a:lnTo>
                  <a:pt x="4610253" y="891159"/>
                </a:lnTo>
                <a:lnTo>
                  <a:pt x="4731182" y="821360"/>
                </a:lnTo>
                <a:lnTo>
                  <a:pt x="4855541" y="893140"/>
                </a:lnTo>
                <a:close/>
                <a:moveTo>
                  <a:pt x="4603547" y="887349"/>
                </a:moveTo>
                <a:lnTo>
                  <a:pt x="4492524" y="823265"/>
                </a:lnTo>
                <a:lnTo>
                  <a:pt x="4613453" y="753466"/>
                </a:lnTo>
                <a:lnTo>
                  <a:pt x="4724477" y="817550"/>
                </a:lnTo>
                <a:lnTo>
                  <a:pt x="4603547" y="887349"/>
                </a:lnTo>
                <a:close/>
                <a:moveTo>
                  <a:pt x="4596842" y="891159"/>
                </a:moveTo>
                <a:lnTo>
                  <a:pt x="4482389" y="957224"/>
                </a:lnTo>
                <a:lnTo>
                  <a:pt x="4371366" y="893140"/>
                </a:lnTo>
                <a:lnTo>
                  <a:pt x="4485818" y="827075"/>
                </a:lnTo>
                <a:lnTo>
                  <a:pt x="4596842" y="891159"/>
                </a:lnTo>
                <a:close/>
                <a:moveTo>
                  <a:pt x="4364736" y="889330"/>
                </a:moveTo>
                <a:lnTo>
                  <a:pt x="4240378" y="817550"/>
                </a:lnTo>
                <a:lnTo>
                  <a:pt x="4354830" y="751484"/>
                </a:lnTo>
                <a:lnTo>
                  <a:pt x="4479189" y="823265"/>
                </a:lnTo>
                <a:lnTo>
                  <a:pt x="4364736" y="889330"/>
                </a:lnTo>
                <a:close/>
                <a:moveTo>
                  <a:pt x="4358107" y="893140"/>
                </a:moveTo>
                <a:lnTo>
                  <a:pt x="4237177" y="962939"/>
                </a:lnTo>
                <a:lnTo>
                  <a:pt x="4112819" y="891159"/>
                </a:lnTo>
                <a:lnTo>
                  <a:pt x="4233748" y="821360"/>
                </a:lnTo>
                <a:lnTo>
                  <a:pt x="4358107" y="893140"/>
                </a:lnTo>
                <a:close/>
                <a:moveTo>
                  <a:pt x="4106037" y="887349"/>
                </a:moveTo>
                <a:lnTo>
                  <a:pt x="3995014" y="823265"/>
                </a:lnTo>
                <a:lnTo>
                  <a:pt x="4115943" y="753466"/>
                </a:lnTo>
                <a:lnTo>
                  <a:pt x="4226966" y="817550"/>
                </a:lnTo>
                <a:lnTo>
                  <a:pt x="4106037" y="887349"/>
                </a:lnTo>
                <a:close/>
                <a:moveTo>
                  <a:pt x="4099408" y="891159"/>
                </a:moveTo>
                <a:lnTo>
                  <a:pt x="3984955" y="957224"/>
                </a:lnTo>
                <a:lnTo>
                  <a:pt x="3873932" y="893140"/>
                </a:lnTo>
                <a:lnTo>
                  <a:pt x="3988384" y="827075"/>
                </a:lnTo>
                <a:lnTo>
                  <a:pt x="4099408" y="891159"/>
                </a:lnTo>
                <a:close/>
                <a:moveTo>
                  <a:pt x="3867302" y="889330"/>
                </a:moveTo>
                <a:lnTo>
                  <a:pt x="3742944" y="817550"/>
                </a:lnTo>
                <a:lnTo>
                  <a:pt x="3857397" y="751484"/>
                </a:lnTo>
                <a:lnTo>
                  <a:pt x="3981755" y="823265"/>
                </a:lnTo>
                <a:lnTo>
                  <a:pt x="3867302" y="889330"/>
                </a:lnTo>
                <a:close/>
                <a:moveTo>
                  <a:pt x="3860597" y="893140"/>
                </a:moveTo>
                <a:lnTo>
                  <a:pt x="3739667" y="962939"/>
                </a:lnTo>
                <a:lnTo>
                  <a:pt x="3615309" y="891159"/>
                </a:lnTo>
                <a:lnTo>
                  <a:pt x="3736239" y="821360"/>
                </a:lnTo>
                <a:lnTo>
                  <a:pt x="3860597" y="893140"/>
                </a:lnTo>
                <a:close/>
                <a:moveTo>
                  <a:pt x="3608604" y="887349"/>
                </a:moveTo>
                <a:lnTo>
                  <a:pt x="3497580" y="823265"/>
                </a:lnTo>
                <a:lnTo>
                  <a:pt x="3618509" y="753466"/>
                </a:lnTo>
                <a:lnTo>
                  <a:pt x="3729533" y="817550"/>
                </a:lnTo>
                <a:lnTo>
                  <a:pt x="3608604" y="887349"/>
                </a:lnTo>
                <a:close/>
                <a:moveTo>
                  <a:pt x="3601898" y="891159"/>
                </a:moveTo>
                <a:lnTo>
                  <a:pt x="3487446" y="957224"/>
                </a:lnTo>
                <a:lnTo>
                  <a:pt x="3376422" y="893140"/>
                </a:lnTo>
                <a:lnTo>
                  <a:pt x="3490874" y="827075"/>
                </a:lnTo>
                <a:lnTo>
                  <a:pt x="3601898" y="891159"/>
                </a:lnTo>
                <a:close/>
                <a:moveTo>
                  <a:pt x="3369793" y="889330"/>
                </a:moveTo>
                <a:lnTo>
                  <a:pt x="3245434" y="817550"/>
                </a:lnTo>
                <a:lnTo>
                  <a:pt x="3359887" y="751484"/>
                </a:lnTo>
                <a:lnTo>
                  <a:pt x="3484245" y="823265"/>
                </a:lnTo>
                <a:lnTo>
                  <a:pt x="3369793" y="889330"/>
                </a:lnTo>
                <a:close/>
                <a:moveTo>
                  <a:pt x="3363163" y="893140"/>
                </a:moveTo>
                <a:lnTo>
                  <a:pt x="3242234" y="962939"/>
                </a:lnTo>
                <a:lnTo>
                  <a:pt x="3117876" y="891159"/>
                </a:lnTo>
                <a:lnTo>
                  <a:pt x="3238805" y="821360"/>
                </a:lnTo>
                <a:lnTo>
                  <a:pt x="3363163" y="893140"/>
                </a:lnTo>
                <a:close/>
                <a:moveTo>
                  <a:pt x="3111094" y="887349"/>
                </a:moveTo>
                <a:lnTo>
                  <a:pt x="3000070" y="823265"/>
                </a:lnTo>
                <a:lnTo>
                  <a:pt x="3121000" y="753466"/>
                </a:lnTo>
                <a:lnTo>
                  <a:pt x="3232023" y="817550"/>
                </a:lnTo>
                <a:lnTo>
                  <a:pt x="3111094" y="887349"/>
                </a:lnTo>
                <a:close/>
                <a:moveTo>
                  <a:pt x="3104464" y="891159"/>
                </a:moveTo>
                <a:lnTo>
                  <a:pt x="2990012" y="957224"/>
                </a:lnTo>
                <a:lnTo>
                  <a:pt x="2878989" y="893140"/>
                </a:lnTo>
                <a:lnTo>
                  <a:pt x="2993441" y="827075"/>
                </a:lnTo>
                <a:lnTo>
                  <a:pt x="3104464" y="891159"/>
                </a:lnTo>
                <a:close/>
                <a:moveTo>
                  <a:pt x="2872359" y="889330"/>
                </a:moveTo>
                <a:lnTo>
                  <a:pt x="2748001" y="817550"/>
                </a:lnTo>
                <a:lnTo>
                  <a:pt x="2862453" y="751484"/>
                </a:lnTo>
                <a:lnTo>
                  <a:pt x="2986812" y="823265"/>
                </a:lnTo>
                <a:lnTo>
                  <a:pt x="2872359" y="889330"/>
                </a:lnTo>
                <a:close/>
                <a:moveTo>
                  <a:pt x="2865654" y="893140"/>
                </a:moveTo>
                <a:lnTo>
                  <a:pt x="2744724" y="962939"/>
                </a:lnTo>
                <a:lnTo>
                  <a:pt x="2620366" y="891159"/>
                </a:lnTo>
                <a:lnTo>
                  <a:pt x="2741295" y="821360"/>
                </a:lnTo>
                <a:lnTo>
                  <a:pt x="2865654" y="893140"/>
                </a:lnTo>
                <a:close/>
                <a:moveTo>
                  <a:pt x="2613660" y="887349"/>
                </a:moveTo>
                <a:lnTo>
                  <a:pt x="2502637" y="823265"/>
                </a:lnTo>
                <a:lnTo>
                  <a:pt x="2623566" y="753466"/>
                </a:lnTo>
                <a:lnTo>
                  <a:pt x="2734589" y="817550"/>
                </a:lnTo>
                <a:lnTo>
                  <a:pt x="2613660" y="887349"/>
                </a:lnTo>
                <a:close/>
                <a:moveTo>
                  <a:pt x="2606954" y="891159"/>
                </a:moveTo>
                <a:lnTo>
                  <a:pt x="2492502" y="957224"/>
                </a:lnTo>
                <a:lnTo>
                  <a:pt x="2381479" y="893140"/>
                </a:lnTo>
                <a:lnTo>
                  <a:pt x="2495931" y="827075"/>
                </a:lnTo>
                <a:lnTo>
                  <a:pt x="2606954" y="891159"/>
                </a:lnTo>
                <a:close/>
                <a:moveTo>
                  <a:pt x="2374849" y="889330"/>
                </a:moveTo>
                <a:lnTo>
                  <a:pt x="2250491" y="817550"/>
                </a:lnTo>
                <a:lnTo>
                  <a:pt x="2364943" y="751484"/>
                </a:lnTo>
                <a:lnTo>
                  <a:pt x="2489302" y="823265"/>
                </a:lnTo>
                <a:lnTo>
                  <a:pt x="2374849" y="889330"/>
                </a:lnTo>
                <a:close/>
                <a:moveTo>
                  <a:pt x="2368144" y="893140"/>
                </a:moveTo>
                <a:lnTo>
                  <a:pt x="2247214" y="962939"/>
                </a:lnTo>
                <a:lnTo>
                  <a:pt x="2122856" y="891159"/>
                </a:lnTo>
                <a:lnTo>
                  <a:pt x="2243785" y="821360"/>
                </a:lnTo>
                <a:lnTo>
                  <a:pt x="2368144" y="893140"/>
                </a:lnTo>
                <a:close/>
                <a:moveTo>
                  <a:pt x="2116150" y="887349"/>
                </a:moveTo>
                <a:lnTo>
                  <a:pt x="2005127" y="823265"/>
                </a:lnTo>
                <a:lnTo>
                  <a:pt x="2126056" y="753466"/>
                </a:lnTo>
                <a:lnTo>
                  <a:pt x="2237080" y="817550"/>
                </a:lnTo>
                <a:lnTo>
                  <a:pt x="2116150" y="887349"/>
                </a:lnTo>
                <a:close/>
                <a:moveTo>
                  <a:pt x="2109521" y="891159"/>
                </a:moveTo>
                <a:lnTo>
                  <a:pt x="1995069" y="957224"/>
                </a:lnTo>
                <a:lnTo>
                  <a:pt x="1884045" y="893140"/>
                </a:lnTo>
                <a:lnTo>
                  <a:pt x="1998497" y="827075"/>
                </a:lnTo>
                <a:lnTo>
                  <a:pt x="2109521" y="891159"/>
                </a:lnTo>
                <a:close/>
                <a:moveTo>
                  <a:pt x="1877339" y="889330"/>
                </a:moveTo>
                <a:lnTo>
                  <a:pt x="1752981" y="817550"/>
                </a:lnTo>
                <a:lnTo>
                  <a:pt x="1867434" y="751484"/>
                </a:lnTo>
                <a:lnTo>
                  <a:pt x="1991792" y="823265"/>
                </a:lnTo>
                <a:lnTo>
                  <a:pt x="1877339" y="889330"/>
                </a:lnTo>
                <a:close/>
                <a:moveTo>
                  <a:pt x="1870710" y="893140"/>
                </a:moveTo>
                <a:lnTo>
                  <a:pt x="1749781" y="962939"/>
                </a:lnTo>
                <a:lnTo>
                  <a:pt x="1625422" y="891159"/>
                </a:lnTo>
                <a:lnTo>
                  <a:pt x="1746352" y="821360"/>
                </a:lnTo>
                <a:lnTo>
                  <a:pt x="1870710" y="893140"/>
                </a:lnTo>
                <a:close/>
                <a:moveTo>
                  <a:pt x="1618717" y="887349"/>
                </a:moveTo>
                <a:lnTo>
                  <a:pt x="1507693" y="823265"/>
                </a:lnTo>
                <a:lnTo>
                  <a:pt x="1628623" y="753466"/>
                </a:lnTo>
                <a:lnTo>
                  <a:pt x="1739646" y="817550"/>
                </a:lnTo>
                <a:lnTo>
                  <a:pt x="1618717" y="887349"/>
                </a:lnTo>
                <a:close/>
                <a:moveTo>
                  <a:pt x="1612011" y="891159"/>
                </a:moveTo>
                <a:lnTo>
                  <a:pt x="1497559" y="957224"/>
                </a:lnTo>
                <a:lnTo>
                  <a:pt x="1386535" y="893140"/>
                </a:lnTo>
                <a:lnTo>
                  <a:pt x="1500988" y="827075"/>
                </a:lnTo>
                <a:lnTo>
                  <a:pt x="1612011" y="891159"/>
                </a:lnTo>
                <a:close/>
                <a:moveTo>
                  <a:pt x="1379906" y="889330"/>
                </a:moveTo>
                <a:lnTo>
                  <a:pt x="1255547" y="817550"/>
                </a:lnTo>
                <a:lnTo>
                  <a:pt x="1370000" y="751484"/>
                </a:lnTo>
                <a:lnTo>
                  <a:pt x="1494358" y="823265"/>
                </a:lnTo>
                <a:lnTo>
                  <a:pt x="1379906" y="889330"/>
                </a:lnTo>
                <a:close/>
                <a:moveTo>
                  <a:pt x="1373200" y="893140"/>
                </a:moveTo>
                <a:lnTo>
                  <a:pt x="1252271" y="962939"/>
                </a:lnTo>
                <a:lnTo>
                  <a:pt x="1127912" y="891159"/>
                </a:lnTo>
                <a:lnTo>
                  <a:pt x="1248842" y="821360"/>
                </a:lnTo>
                <a:lnTo>
                  <a:pt x="1373200" y="893140"/>
                </a:lnTo>
                <a:close/>
                <a:moveTo>
                  <a:pt x="1121207" y="887349"/>
                </a:moveTo>
                <a:lnTo>
                  <a:pt x="1010183" y="823265"/>
                </a:lnTo>
                <a:lnTo>
                  <a:pt x="1131113" y="753466"/>
                </a:lnTo>
                <a:lnTo>
                  <a:pt x="1242136" y="817550"/>
                </a:lnTo>
                <a:lnTo>
                  <a:pt x="1121207" y="887349"/>
                </a:lnTo>
                <a:close/>
                <a:moveTo>
                  <a:pt x="1114501" y="891159"/>
                </a:moveTo>
                <a:lnTo>
                  <a:pt x="1000049" y="957224"/>
                </a:lnTo>
                <a:lnTo>
                  <a:pt x="889025" y="893140"/>
                </a:lnTo>
                <a:lnTo>
                  <a:pt x="1003478" y="827075"/>
                </a:lnTo>
                <a:lnTo>
                  <a:pt x="1114501" y="891159"/>
                </a:lnTo>
                <a:close/>
                <a:moveTo>
                  <a:pt x="882396" y="889330"/>
                </a:moveTo>
                <a:lnTo>
                  <a:pt x="758038" y="817550"/>
                </a:lnTo>
                <a:lnTo>
                  <a:pt x="872490" y="751484"/>
                </a:lnTo>
                <a:lnTo>
                  <a:pt x="996848" y="823265"/>
                </a:lnTo>
                <a:lnTo>
                  <a:pt x="882396" y="889330"/>
                </a:lnTo>
                <a:close/>
                <a:moveTo>
                  <a:pt x="875690" y="893140"/>
                </a:moveTo>
                <a:lnTo>
                  <a:pt x="754761" y="962939"/>
                </a:lnTo>
                <a:lnTo>
                  <a:pt x="630403" y="891159"/>
                </a:lnTo>
                <a:lnTo>
                  <a:pt x="751332" y="821360"/>
                </a:lnTo>
                <a:lnTo>
                  <a:pt x="875690" y="893140"/>
                </a:lnTo>
                <a:close/>
                <a:moveTo>
                  <a:pt x="865784" y="1034796"/>
                </a:moveTo>
                <a:lnTo>
                  <a:pt x="751332" y="1100861"/>
                </a:lnTo>
                <a:lnTo>
                  <a:pt x="640309" y="1036777"/>
                </a:lnTo>
                <a:lnTo>
                  <a:pt x="754761" y="970712"/>
                </a:lnTo>
                <a:lnTo>
                  <a:pt x="865784" y="1034796"/>
                </a:lnTo>
                <a:close/>
                <a:moveTo>
                  <a:pt x="875767" y="1180414"/>
                </a:moveTo>
                <a:lnTo>
                  <a:pt x="754837" y="1250214"/>
                </a:lnTo>
                <a:lnTo>
                  <a:pt x="630479" y="1178433"/>
                </a:lnTo>
                <a:lnTo>
                  <a:pt x="751408" y="1108634"/>
                </a:lnTo>
                <a:lnTo>
                  <a:pt x="875767" y="1180414"/>
                </a:lnTo>
                <a:close/>
                <a:moveTo>
                  <a:pt x="865784" y="1321994"/>
                </a:moveTo>
                <a:lnTo>
                  <a:pt x="751332" y="1388059"/>
                </a:lnTo>
                <a:lnTo>
                  <a:pt x="640385" y="1323975"/>
                </a:lnTo>
                <a:lnTo>
                  <a:pt x="754837" y="1257910"/>
                </a:lnTo>
                <a:lnTo>
                  <a:pt x="865784" y="1321994"/>
                </a:lnTo>
                <a:close/>
                <a:moveTo>
                  <a:pt x="875690" y="1467612"/>
                </a:moveTo>
                <a:lnTo>
                  <a:pt x="754761" y="1537411"/>
                </a:lnTo>
                <a:lnTo>
                  <a:pt x="630403" y="1465631"/>
                </a:lnTo>
                <a:lnTo>
                  <a:pt x="751332" y="1395832"/>
                </a:lnTo>
                <a:lnTo>
                  <a:pt x="875690" y="1467612"/>
                </a:lnTo>
                <a:close/>
                <a:moveTo>
                  <a:pt x="865784" y="1609268"/>
                </a:moveTo>
                <a:lnTo>
                  <a:pt x="751332" y="1675333"/>
                </a:lnTo>
                <a:lnTo>
                  <a:pt x="640309" y="1611249"/>
                </a:lnTo>
                <a:lnTo>
                  <a:pt x="754761" y="1545184"/>
                </a:lnTo>
                <a:lnTo>
                  <a:pt x="865784" y="1609268"/>
                </a:lnTo>
                <a:close/>
                <a:moveTo>
                  <a:pt x="875767" y="1754810"/>
                </a:moveTo>
                <a:lnTo>
                  <a:pt x="754837" y="1824609"/>
                </a:lnTo>
                <a:lnTo>
                  <a:pt x="630479" y="1752829"/>
                </a:lnTo>
                <a:lnTo>
                  <a:pt x="751408" y="1683029"/>
                </a:lnTo>
                <a:lnTo>
                  <a:pt x="875767" y="1754810"/>
                </a:lnTo>
                <a:close/>
                <a:moveTo>
                  <a:pt x="865784" y="1896466"/>
                </a:moveTo>
                <a:lnTo>
                  <a:pt x="751332" y="1962531"/>
                </a:lnTo>
                <a:lnTo>
                  <a:pt x="640309" y="1898447"/>
                </a:lnTo>
                <a:lnTo>
                  <a:pt x="754761" y="1832381"/>
                </a:lnTo>
                <a:lnTo>
                  <a:pt x="865784" y="1896466"/>
                </a:lnTo>
                <a:close/>
                <a:moveTo>
                  <a:pt x="875690" y="2042084"/>
                </a:moveTo>
                <a:lnTo>
                  <a:pt x="754761" y="2111883"/>
                </a:lnTo>
                <a:lnTo>
                  <a:pt x="630403" y="2040103"/>
                </a:lnTo>
                <a:lnTo>
                  <a:pt x="751332" y="1970304"/>
                </a:lnTo>
                <a:lnTo>
                  <a:pt x="875690" y="2042084"/>
                </a:lnTo>
                <a:close/>
                <a:moveTo>
                  <a:pt x="865784" y="2183664"/>
                </a:moveTo>
                <a:lnTo>
                  <a:pt x="751332" y="2249729"/>
                </a:lnTo>
                <a:lnTo>
                  <a:pt x="640309" y="2185645"/>
                </a:lnTo>
                <a:lnTo>
                  <a:pt x="754761" y="2119579"/>
                </a:lnTo>
                <a:lnTo>
                  <a:pt x="865784" y="2183664"/>
                </a:lnTo>
                <a:close/>
                <a:moveTo>
                  <a:pt x="875767" y="2329282"/>
                </a:moveTo>
                <a:lnTo>
                  <a:pt x="754837" y="2399081"/>
                </a:lnTo>
                <a:lnTo>
                  <a:pt x="630479" y="2327301"/>
                </a:lnTo>
                <a:lnTo>
                  <a:pt x="751408" y="2257501"/>
                </a:lnTo>
                <a:lnTo>
                  <a:pt x="875767" y="2329282"/>
                </a:lnTo>
                <a:close/>
                <a:moveTo>
                  <a:pt x="865784" y="2470937"/>
                </a:moveTo>
                <a:lnTo>
                  <a:pt x="751332" y="2537003"/>
                </a:lnTo>
                <a:lnTo>
                  <a:pt x="640309" y="2472919"/>
                </a:lnTo>
                <a:lnTo>
                  <a:pt x="754761" y="2406853"/>
                </a:lnTo>
                <a:lnTo>
                  <a:pt x="865784" y="2470937"/>
                </a:lnTo>
                <a:close/>
                <a:moveTo>
                  <a:pt x="875690" y="2616479"/>
                </a:moveTo>
                <a:lnTo>
                  <a:pt x="754761" y="2686279"/>
                </a:lnTo>
                <a:lnTo>
                  <a:pt x="630403" y="2614498"/>
                </a:lnTo>
                <a:lnTo>
                  <a:pt x="751332" y="2544699"/>
                </a:lnTo>
                <a:lnTo>
                  <a:pt x="875690" y="2616479"/>
                </a:lnTo>
                <a:close/>
                <a:moveTo>
                  <a:pt x="865784" y="2758135"/>
                </a:moveTo>
                <a:lnTo>
                  <a:pt x="751332" y="2824201"/>
                </a:lnTo>
                <a:lnTo>
                  <a:pt x="640309" y="2760117"/>
                </a:lnTo>
                <a:lnTo>
                  <a:pt x="754761" y="2694051"/>
                </a:lnTo>
                <a:lnTo>
                  <a:pt x="865784" y="2758135"/>
                </a:lnTo>
                <a:close/>
                <a:moveTo>
                  <a:pt x="875767" y="2903754"/>
                </a:moveTo>
                <a:lnTo>
                  <a:pt x="754837" y="2973553"/>
                </a:lnTo>
                <a:lnTo>
                  <a:pt x="630479" y="2901772"/>
                </a:lnTo>
                <a:lnTo>
                  <a:pt x="751408" y="2831973"/>
                </a:lnTo>
                <a:lnTo>
                  <a:pt x="875767" y="2903754"/>
                </a:lnTo>
                <a:close/>
                <a:moveTo>
                  <a:pt x="865784" y="3045333"/>
                </a:moveTo>
                <a:lnTo>
                  <a:pt x="751332" y="3111399"/>
                </a:lnTo>
                <a:lnTo>
                  <a:pt x="640309" y="3047314"/>
                </a:lnTo>
                <a:lnTo>
                  <a:pt x="754761" y="2981249"/>
                </a:lnTo>
                <a:lnTo>
                  <a:pt x="865784" y="3045333"/>
                </a:lnTo>
                <a:close/>
                <a:moveTo>
                  <a:pt x="875690" y="3190951"/>
                </a:moveTo>
                <a:lnTo>
                  <a:pt x="754761" y="3260751"/>
                </a:lnTo>
                <a:lnTo>
                  <a:pt x="630403" y="3188970"/>
                </a:lnTo>
                <a:lnTo>
                  <a:pt x="751332" y="3119171"/>
                </a:lnTo>
                <a:lnTo>
                  <a:pt x="875690" y="3190951"/>
                </a:lnTo>
                <a:close/>
                <a:moveTo>
                  <a:pt x="865784" y="3332607"/>
                </a:moveTo>
                <a:lnTo>
                  <a:pt x="751332" y="3398672"/>
                </a:lnTo>
                <a:lnTo>
                  <a:pt x="640309" y="3334588"/>
                </a:lnTo>
                <a:lnTo>
                  <a:pt x="754761" y="3268523"/>
                </a:lnTo>
                <a:lnTo>
                  <a:pt x="865784" y="3332607"/>
                </a:lnTo>
                <a:close/>
                <a:moveTo>
                  <a:pt x="875767" y="3478149"/>
                </a:moveTo>
                <a:lnTo>
                  <a:pt x="754837" y="3547948"/>
                </a:lnTo>
                <a:lnTo>
                  <a:pt x="630479" y="3476168"/>
                </a:lnTo>
                <a:lnTo>
                  <a:pt x="751408" y="3406369"/>
                </a:lnTo>
                <a:lnTo>
                  <a:pt x="875767" y="3478149"/>
                </a:lnTo>
                <a:close/>
                <a:moveTo>
                  <a:pt x="865784" y="3619805"/>
                </a:moveTo>
                <a:lnTo>
                  <a:pt x="751332" y="3685870"/>
                </a:lnTo>
                <a:lnTo>
                  <a:pt x="640309" y="3621786"/>
                </a:lnTo>
                <a:lnTo>
                  <a:pt x="754761" y="3555721"/>
                </a:lnTo>
                <a:lnTo>
                  <a:pt x="865784" y="3619805"/>
                </a:lnTo>
                <a:close/>
                <a:moveTo>
                  <a:pt x="875690" y="3765423"/>
                </a:moveTo>
                <a:lnTo>
                  <a:pt x="754761" y="3835222"/>
                </a:lnTo>
                <a:lnTo>
                  <a:pt x="630403" y="3763442"/>
                </a:lnTo>
                <a:lnTo>
                  <a:pt x="751332" y="3693643"/>
                </a:lnTo>
                <a:lnTo>
                  <a:pt x="875690" y="3765423"/>
                </a:lnTo>
                <a:close/>
                <a:moveTo>
                  <a:pt x="865784" y="3907003"/>
                </a:moveTo>
                <a:lnTo>
                  <a:pt x="751332" y="3973068"/>
                </a:lnTo>
                <a:lnTo>
                  <a:pt x="640309" y="3908984"/>
                </a:lnTo>
                <a:lnTo>
                  <a:pt x="754761" y="3842919"/>
                </a:lnTo>
                <a:lnTo>
                  <a:pt x="865784" y="3907003"/>
                </a:lnTo>
                <a:close/>
                <a:moveTo>
                  <a:pt x="875690" y="4052621"/>
                </a:moveTo>
                <a:lnTo>
                  <a:pt x="754761" y="4122420"/>
                </a:lnTo>
                <a:lnTo>
                  <a:pt x="630403" y="4050640"/>
                </a:lnTo>
                <a:lnTo>
                  <a:pt x="751332" y="3980840"/>
                </a:lnTo>
                <a:lnTo>
                  <a:pt x="875690" y="4052621"/>
                </a:lnTo>
                <a:close/>
                <a:moveTo>
                  <a:pt x="865784" y="4194277"/>
                </a:moveTo>
                <a:lnTo>
                  <a:pt x="751332" y="4260342"/>
                </a:lnTo>
                <a:lnTo>
                  <a:pt x="640309" y="4196258"/>
                </a:lnTo>
                <a:lnTo>
                  <a:pt x="754761" y="4130193"/>
                </a:lnTo>
                <a:lnTo>
                  <a:pt x="865784" y="4194277"/>
                </a:lnTo>
                <a:close/>
                <a:moveTo>
                  <a:pt x="875690" y="4339819"/>
                </a:moveTo>
                <a:lnTo>
                  <a:pt x="754761" y="4409618"/>
                </a:lnTo>
                <a:lnTo>
                  <a:pt x="630403" y="4337838"/>
                </a:lnTo>
                <a:lnTo>
                  <a:pt x="751332" y="4268038"/>
                </a:lnTo>
                <a:lnTo>
                  <a:pt x="875690" y="4339819"/>
                </a:lnTo>
                <a:close/>
                <a:moveTo>
                  <a:pt x="865784" y="4481475"/>
                </a:moveTo>
                <a:lnTo>
                  <a:pt x="751332" y="4547540"/>
                </a:lnTo>
                <a:lnTo>
                  <a:pt x="640309" y="4483456"/>
                </a:lnTo>
                <a:lnTo>
                  <a:pt x="754761" y="4417391"/>
                </a:lnTo>
                <a:lnTo>
                  <a:pt x="865784" y="4481475"/>
                </a:lnTo>
                <a:close/>
                <a:moveTo>
                  <a:pt x="875767" y="4627093"/>
                </a:moveTo>
                <a:lnTo>
                  <a:pt x="754837" y="4696892"/>
                </a:lnTo>
                <a:lnTo>
                  <a:pt x="630479" y="4625111"/>
                </a:lnTo>
                <a:lnTo>
                  <a:pt x="751408" y="4555312"/>
                </a:lnTo>
                <a:lnTo>
                  <a:pt x="875767" y="4627093"/>
                </a:lnTo>
                <a:close/>
                <a:moveTo>
                  <a:pt x="865784" y="4768672"/>
                </a:moveTo>
                <a:lnTo>
                  <a:pt x="751332" y="4834738"/>
                </a:lnTo>
                <a:lnTo>
                  <a:pt x="640309" y="4770654"/>
                </a:lnTo>
                <a:lnTo>
                  <a:pt x="754761" y="4704588"/>
                </a:lnTo>
                <a:lnTo>
                  <a:pt x="865784" y="4768672"/>
                </a:lnTo>
                <a:close/>
                <a:moveTo>
                  <a:pt x="875690" y="4914291"/>
                </a:moveTo>
                <a:lnTo>
                  <a:pt x="754761" y="4984090"/>
                </a:lnTo>
                <a:lnTo>
                  <a:pt x="630403" y="4912309"/>
                </a:lnTo>
                <a:lnTo>
                  <a:pt x="751332" y="4842510"/>
                </a:lnTo>
                <a:lnTo>
                  <a:pt x="875690" y="4914291"/>
                </a:lnTo>
                <a:close/>
                <a:moveTo>
                  <a:pt x="865784" y="5055947"/>
                </a:moveTo>
                <a:lnTo>
                  <a:pt x="751332" y="5122012"/>
                </a:lnTo>
                <a:lnTo>
                  <a:pt x="640309" y="5057928"/>
                </a:lnTo>
                <a:lnTo>
                  <a:pt x="754761" y="4991862"/>
                </a:lnTo>
                <a:lnTo>
                  <a:pt x="865784" y="5055947"/>
                </a:lnTo>
                <a:close/>
                <a:moveTo>
                  <a:pt x="875767" y="5201488"/>
                </a:moveTo>
                <a:lnTo>
                  <a:pt x="754837" y="5271288"/>
                </a:lnTo>
                <a:lnTo>
                  <a:pt x="630479" y="5199507"/>
                </a:lnTo>
                <a:lnTo>
                  <a:pt x="751408" y="5129708"/>
                </a:lnTo>
                <a:lnTo>
                  <a:pt x="875767" y="5201488"/>
                </a:lnTo>
                <a:close/>
                <a:moveTo>
                  <a:pt x="865784" y="5343144"/>
                </a:moveTo>
                <a:lnTo>
                  <a:pt x="751332" y="5409210"/>
                </a:lnTo>
                <a:lnTo>
                  <a:pt x="640309" y="5345126"/>
                </a:lnTo>
                <a:lnTo>
                  <a:pt x="754761" y="5279060"/>
                </a:lnTo>
                <a:lnTo>
                  <a:pt x="865784" y="5343144"/>
                </a:lnTo>
                <a:close/>
                <a:moveTo>
                  <a:pt x="875690" y="5488762"/>
                </a:moveTo>
                <a:lnTo>
                  <a:pt x="754761" y="5558561"/>
                </a:lnTo>
                <a:lnTo>
                  <a:pt x="630403" y="5486781"/>
                </a:lnTo>
                <a:lnTo>
                  <a:pt x="751332" y="5416982"/>
                </a:lnTo>
                <a:lnTo>
                  <a:pt x="875690" y="5488762"/>
                </a:lnTo>
                <a:close/>
                <a:moveTo>
                  <a:pt x="865784" y="5630342"/>
                </a:moveTo>
                <a:lnTo>
                  <a:pt x="751332" y="5696407"/>
                </a:lnTo>
                <a:lnTo>
                  <a:pt x="640309" y="5632323"/>
                </a:lnTo>
                <a:lnTo>
                  <a:pt x="754761" y="5566258"/>
                </a:lnTo>
                <a:lnTo>
                  <a:pt x="865784" y="5630342"/>
                </a:lnTo>
                <a:close/>
                <a:moveTo>
                  <a:pt x="875690" y="5775960"/>
                </a:moveTo>
                <a:lnTo>
                  <a:pt x="754761" y="5845759"/>
                </a:lnTo>
                <a:lnTo>
                  <a:pt x="630403" y="5773979"/>
                </a:lnTo>
                <a:lnTo>
                  <a:pt x="751332" y="5704180"/>
                </a:lnTo>
                <a:lnTo>
                  <a:pt x="875690" y="5775960"/>
                </a:lnTo>
                <a:close/>
                <a:moveTo>
                  <a:pt x="865784" y="5917616"/>
                </a:moveTo>
                <a:lnTo>
                  <a:pt x="751332" y="5983682"/>
                </a:lnTo>
                <a:lnTo>
                  <a:pt x="640309" y="5919597"/>
                </a:lnTo>
                <a:lnTo>
                  <a:pt x="754761" y="5853532"/>
                </a:lnTo>
                <a:lnTo>
                  <a:pt x="865784" y="5917616"/>
                </a:lnTo>
                <a:close/>
                <a:moveTo>
                  <a:pt x="875767" y="6063158"/>
                </a:moveTo>
                <a:lnTo>
                  <a:pt x="754837" y="6132957"/>
                </a:lnTo>
                <a:lnTo>
                  <a:pt x="630479" y="6061177"/>
                </a:lnTo>
                <a:lnTo>
                  <a:pt x="751408" y="5991378"/>
                </a:lnTo>
                <a:lnTo>
                  <a:pt x="875767" y="6063158"/>
                </a:lnTo>
                <a:close/>
                <a:moveTo>
                  <a:pt x="758038" y="5987492"/>
                </a:moveTo>
                <a:lnTo>
                  <a:pt x="872490" y="5921426"/>
                </a:lnTo>
                <a:lnTo>
                  <a:pt x="996848" y="5993207"/>
                </a:lnTo>
                <a:lnTo>
                  <a:pt x="882396" y="6059272"/>
                </a:lnTo>
                <a:lnTo>
                  <a:pt x="758038" y="5987492"/>
                </a:lnTo>
                <a:close/>
                <a:moveTo>
                  <a:pt x="1003554" y="5997093"/>
                </a:moveTo>
                <a:lnTo>
                  <a:pt x="1114577" y="6061177"/>
                </a:lnTo>
                <a:lnTo>
                  <a:pt x="1000125" y="6127242"/>
                </a:lnTo>
                <a:lnTo>
                  <a:pt x="889102" y="6063158"/>
                </a:lnTo>
                <a:lnTo>
                  <a:pt x="1003554" y="5997093"/>
                </a:lnTo>
                <a:close/>
                <a:moveTo>
                  <a:pt x="1010183" y="5993283"/>
                </a:moveTo>
                <a:lnTo>
                  <a:pt x="1131113" y="5923483"/>
                </a:lnTo>
                <a:lnTo>
                  <a:pt x="1242136" y="5987568"/>
                </a:lnTo>
                <a:lnTo>
                  <a:pt x="1121207" y="6057367"/>
                </a:lnTo>
                <a:lnTo>
                  <a:pt x="1010183" y="5993283"/>
                </a:lnTo>
                <a:close/>
                <a:moveTo>
                  <a:pt x="1248842" y="5991378"/>
                </a:moveTo>
                <a:lnTo>
                  <a:pt x="1373200" y="6063158"/>
                </a:lnTo>
                <a:lnTo>
                  <a:pt x="1252271" y="6132957"/>
                </a:lnTo>
                <a:lnTo>
                  <a:pt x="1127912" y="6061177"/>
                </a:lnTo>
                <a:lnTo>
                  <a:pt x="1248842" y="5991378"/>
                </a:lnTo>
                <a:close/>
                <a:moveTo>
                  <a:pt x="1255471" y="5987492"/>
                </a:moveTo>
                <a:lnTo>
                  <a:pt x="1369924" y="5921426"/>
                </a:lnTo>
                <a:lnTo>
                  <a:pt x="1494282" y="5993207"/>
                </a:lnTo>
                <a:lnTo>
                  <a:pt x="1379830" y="6059272"/>
                </a:lnTo>
                <a:lnTo>
                  <a:pt x="1255471" y="5987492"/>
                </a:lnTo>
                <a:close/>
                <a:moveTo>
                  <a:pt x="1500988" y="5997093"/>
                </a:moveTo>
                <a:lnTo>
                  <a:pt x="1612011" y="6061177"/>
                </a:lnTo>
                <a:lnTo>
                  <a:pt x="1497559" y="6127242"/>
                </a:lnTo>
                <a:lnTo>
                  <a:pt x="1386535" y="6063158"/>
                </a:lnTo>
                <a:lnTo>
                  <a:pt x="1500988" y="5997093"/>
                </a:lnTo>
                <a:close/>
                <a:moveTo>
                  <a:pt x="1507693" y="5993283"/>
                </a:moveTo>
                <a:lnTo>
                  <a:pt x="1628623" y="5923483"/>
                </a:lnTo>
                <a:lnTo>
                  <a:pt x="1739646" y="5987568"/>
                </a:lnTo>
                <a:lnTo>
                  <a:pt x="1618717" y="6057367"/>
                </a:lnTo>
                <a:lnTo>
                  <a:pt x="1507693" y="5993283"/>
                </a:lnTo>
                <a:close/>
                <a:moveTo>
                  <a:pt x="1746275" y="5991378"/>
                </a:moveTo>
                <a:lnTo>
                  <a:pt x="1870634" y="6063158"/>
                </a:lnTo>
                <a:lnTo>
                  <a:pt x="1749704" y="6132957"/>
                </a:lnTo>
                <a:lnTo>
                  <a:pt x="1625346" y="6061177"/>
                </a:lnTo>
                <a:lnTo>
                  <a:pt x="1746275" y="5991378"/>
                </a:lnTo>
                <a:close/>
                <a:moveTo>
                  <a:pt x="1752981" y="5987492"/>
                </a:moveTo>
                <a:lnTo>
                  <a:pt x="1867434" y="5921426"/>
                </a:lnTo>
                <a:lnTo>
                  <a:pt x="1991792" y="5993207"/>
                </a:lnTo>
                <a:lnTo>
                  <a:pt x="1877339" y="6059272"/>
                </a:lnTo>
                <a:lnTo>
                  <a:pt x="1752981" y="5987492"/>
                </a:lnTo>
                <a:close/>
                <a:moveTo>
                  <a:pt x="1998497" y="5997093"/>
                </a:moveTo>
                <a:lnTo>
                  <a:pt x="2109521" y="6061177"/>
                </a:lnTo>
                <a:lnTo>
                  <a:pt x="1995069" y="6127242"/>
                </a:lnTo>
                <a:lnTo>
                  <a:pt x="1884045" y="6063158"/>
                </a:lnTo>
                <a:lnTo>
                  <a:pt x="1998497" y="5997093"/>
                </a:lnTo>
                <a:close/>
                <a:moveTo>
                  <a:pt x="2005127" y="5993283"/>
                </a:moveTo>
                <a:lnTo>
                  <a:pt x="2126056" y="5923483"/>
                </a:lnTo>
                <a:lnTo>
                  <a:pt x="2237080" y="5987568"/>
                </a:lnTo>
                <a:lnTo>
                  <a:pt x="2116150" y="6057367"/>
                </a:lnTo>
                <a:lnTo>
                  <a:pt x="2005127" y="5993283"/>
                </a:lnTo>
                <a:close/>
                <a:moveTo>
                  <a:pt x="2243785" y="5991378"/>
                </a:moveTo>
                <a:lnTo>
                  <a:pt x="2368144" y="6063158"/>
                </a:lnTo>
                <a:lnTo>
                  <a:pt x="2247214" y="6132957"/>
                </a:lnTo>
                <a:lnTo>
                  <a:pt x="2122856" y="6061177"/>
                </a:lnTo>
                <a:lnTo>
                  <a:pt x="2243785" y="5991378"/>
                </a:lnTo>
                <a:close/>
                <a:moveTo>
                  <a:pt x="2250491" y="5987492"/>
                </a:moveTo>
                <a:lnTo>
                  <a:pt x="2364943" y="5921426"/>
                </a:lnTo>
                <a:lnTo>
                  <a:pt x="2489302" y="5993207"/>
                </a:lnTo>
                <a:lnTo>
                  <a:pt x="2374849" y="6059272"/>
                </a:lnTo>
                <a:lnTo>
                  <a:pt x="2250491" y="5987492"/>
                </a:lnTo>
                <a:close/>
                <a:moveTo>
                  <a:pt x="2495931" y="5997093"/>
                </a:moveTo>
                <a:lnTo>
                  <a:pt x="2606954" y="6061177"/>
                </a:lnTo>
                <a:lnTo>
                  <a:pt x="2492502" y="6127242"/>
                </a:lnTo>
                <a:lnTo>
                  <a:pt x="2381479" y="6063158"/>
                </a:lnTo>
                <a:lnTo>
                  <a:pt x="2495931" y="5997093"/>
                </a:lnTo>
                <a:close/>
                <a:moveTo>
                  <a:pt x="2502637" y="5993283"/>
                </a:moveTo>
                <a:lnTo>
                  <a:pt x="2623566" y="5923483"/>
                </a:lnTo>
                <a:lnTo>
                  <a:pt x="2734589" y="5987568"/>
                </a:lnTo>
                <a:lnTo>
                  <a:pt x="2613660" y="6057367"/>
                </a:lnTo>
                <a:lnTo>
                  <a:pt x="2502637" y="5993283"/>
                </a:lnTo>
                <a:close/>
                <a:moveTo>
                  <a:pt x="2741295" y="5991378"/>
                </a:moveTo>
                <a:lnTo>
                  <a:pt x="2865654" y="6063158"/>
                </a:lnTo>
                <a:lnTo>
                  <a:pt x="2744724" y="6132957"/>
                </a:lnTo>
                <a:lnTo>
                  <a:pt x="2620366" y="6061177"/>
                </a:lnTo>
                <a:lnTo>
                  <a:pt x="2741295" y="5991378"/>
                </a:lnTo>
                <a:close/>
                <a:moveTo>
                  <a:pt x="2747924" y="5987492"/>
                </a:moveTo>
                <a:lnTo>
                  <a:pt x="2862377" y="5921426"/>
                </a:lnTo>
                <a:lnTo>
                  <a:pt x="2986735" y="5993207"/>
                </a:lnTo>
                <a:lnTo>
                  <a:pt x="2872283" y="6059272"/>
                </a:lnTo>
                <a:lnTo>
                  <a:pt x="2747924" y="5987492"/>
                </a:lnTo>
                <a:close/>
                <a:moveTo>
                  <a:pt x="2993441" y="5997093"/>
                </a:moveTo>
                <a:lnTo>
                  <a:pt x="3104464" y="6061177"/>
                </a:lnTo>
                <a:lnTo>
                  <a:pt x="2990012" y="6127242"/>
                </a:lnTo>
                <a:lnTo>
                  <a:pt x="2878989" y="6063158"/>
                </a:lnTo>
                <a:lnTo>
                  <a:pt x="2993441" y="5997093"/>
                </a:lnTo>
                <a:close/>
                <a:moveTo>
                  <a:pt x="3000147" y="5993283"/>
                </a:moveTo>
                <a:lnTo>
                  <a:pt x="3121076" y="5923483"/>
                </a:lnTo>
                <a:lnTo>
                  <a:pt x="3232099" y="5987568"/>
                </a:lnTo>
                <a:lnTo>
                  <a:pt x="3111170" y="6057367"/>
                </a:lnTo>
                <a:lnTo>
                  <a:pt x="3000147" y="5993283"/>
                </a:lnTo>
                <a:close/>
                <a:moveTo>
                  <a:pt x="3238729" y="5991378"/>
                </a:moveTo>
                <a:lnTo>
                  <a:pt x="3363087" y="6063158"/>
                </a:lnTo>
                <a:lnTo>
                  <a:pt x="3242158" y="6132957"/>
                </a:lnTo>
                <a:lnTo>
                  <a:pt x="3117799" y="6061177"/>
                </a:lnTo>
                <a:lnTo>
                  <a:pt x="3238729" y="5991378"/>
                </a:lnTo>
                <a:close/>
                <a:moveTo>
                  <a:pt x="3245434" y="5987492"/>
                </a:moveTo>
                <a:lnTo>
                  <a:pt x="3359887" y="5921426"/>
                </a:lnTo>
                <a:lnTo>
                  <a:pt x="3484245" y="5993207"/>
                </a:lnTo>
                <a:lnTo>
                  <a:pt x="3369793" y="6059272"/>
                </a:lnTo>
                <a:lnTo>
                  <a:pt x="3245434" y="5987492"/>
                </a:lnTo>
                <a:close/>
                <a:moveTo>
                  <a:pt x="3490951" y="5997093"/>
                </a:moveTo>
                <a:lnTo>
                  <a:pt x="3601974" y="6061177"/>
                </a:lnTo>
                <a:lnTo>
                  <a:pt x="3487522" y="6127242"/>
                </a:lnTo>
                <a:lnTo>
                  <a:pt x="3376498" y="6063158"/>
                </a:lnTo>
                <a:lnTo>
                  <a:pt x="3490951" y="5997093"/>
                </a:lnTo>
                <a:close/>
                <a:moveTo>
                  <a:pt x="3497580" y="5993283"/>
                </a:moveTo>
                <a:lnTo>
                  <a:pt x="3618509" y="5923483"/>
                </a:lnTo>
                <a:lnTo>
                  <a:pt x="3729533" y="5987568"/>
                </a:lnTo>
                <a:lnTo>
                  <a:pt x="3608604" y="6057367"/>
                </a:lnTo>
                <a:lnTo>
                  <a:pt x="3497580" y="5993283"/>
                </a:lnTo>
                <a:close/>
                <a:moveTo>
                  <a:pt x="3736239" y="5991378"/>
                </a:moveTo>
                <a:lnTo>
                  <a:pt x="3860597" y="6063158"/>
                </a:lnTo>
                <a:lnTo>
                  <a:pt x="3739667" y="6132957"/>
                </a:lnTo>
                <a:lnTo>
                  <a:pt x="3615309" y="6061177"/>
                </a:lnTo>
                <a:lnTo>
                  <a:pt x="3736239" y="5991378"/>
                </a:lnTo>
                <a:close/>
                <a:moveTo>
                  <a:pt x="3742868" y="5987492"/>
                </a:moveTo>
                <a:lnTo>
                  <a:pt x="3857320" y="5921426"/>
                </a:lnTo>
                <a:lnTo>
                  <a:pt x="3981679" y="5993207"/>
                </a:lnTo>
                <a:lnTo>
                  <a:pt x="3867226" y="6059272"/>
                </a:lnTo>
                <a:lnTo>
                  <a:pt x="3742868" y="5987492"/>
                </a:lnTo>
                <a:close/>
                <a:moveTo>
                  <a:pt x="3988384" y="5997093"/>
                </a:moveTo>
                <a:lnTo>
                  <a:pt x="4099408" y="6061177"/>
                </a:lnTo>
                <a:lnTo>
                  <a:pt x="3984955" y="6127242"/>
                </a:lnTo>
                <a:lnTo>
                  <a:pt x="3873932" y="6063158"/>
                </a:lnTo>
                <a:lnTo>
                  <a:pt x="3988384" y="5997093"/>
                </a:lnTo>
                <a:close/>
                <a:moveTo>
                  <a:pt x="3995090" y="5993283"/>
                </a:moveTo>
                <a:lnTo>
                  <a:pt x="4116019" y="5923483"/>
                </a:lnTo>
                <a:lnTo>
                  <a:pt x="4227043" y="5987568"/>
                </a:lnTo>
                <a:lnTo>
                  <a:pt x="4106113" y="6057367"/>
                </a:lnTo>
                <a:lnTo>
                  <a:pt x="3995090" y="5993283"/>
                </a:lnTo>
                <a:close/>
                <a:moveTo>
                  <a:pt x="4233672" y="5991378"/>
                </a:moveTo>
                <a:lnTo>
                  <a:pt x="4358031" y="6063158"/>
                </a:lnTo>
                <a:lnTo>
                  <a:pt x="4237101" y="6132957"/>
                </a:lnTo>
                <a:lnTo>
                  <a:pt x="4112743" y="6061177"/>
                </a:lnTo>
                <a:lnTo>
                  <a:pt x="4233672" y="5991378"/>
                </a:lnTo>
                <a:close/>
                <a:moveTo>
                  <a:pt x="4240378" y="5987492"/>
                </a:moveTo>
                <a:lnTo>
                  <a:pt x="4354830" y="5921426"/>
                </a:lnTo>
                <a:lnTo>
                  <a:pt x="4479189" y="5993207"/>
                </a:lnTo>
                <a:lnTo>
                  <a:pt x="4364736" y="6059272"/>
                </a:lnTo>
                <a:lnTo>
                  <a:pt x="4240378" y="5987492"/>
                </a:lnTo>
                <a:close/>
                <a:moveTo>
                  <a:pt x="4485894" y="5997093"/>
                </a:moveTo>
                <a:lnTo>
                  <a:pt x="4596918" y="6061177"/>
                </a:lnTo>
                <a:lnTo>
                  <a:pt x="4482465" y="6127242"/>
                </a:lnTo>
                <a:lnTo>
                  <a:pt x="4371442" y="6063158"/>
                </a:lnTo>
                <a:lnTo>
                  <a:pt x="4485894" y="5997093"/>
                </a:lnTo>
                <a:close/>
                <a:moveTo>
                  <a:pt x="4492524" y="5993283"/>
                </a:moveTo>
                <a:lnTo>
                  <a:pt x="4613453" y="5923483"/>
                </a:lnTo>
                <a:lnTo>
                  <a:pt x="4724477" y="5987568"/>
                </a:lnTo>
                <a:lnTo>
                  <a:pt x="4603547" y="6057367"/>
                </a:lnTo>
                <a:lnTo>
                  <a:pt x="4492524" y="5993283"/>
                </a:lnTo>
                <a:close/>
                <a:moveTo>
                  <a:pt x="4731182" y="5991378"/>
                </a:moveTo>
                <a:lnTo>
                  <a:pt x="4855541" y="6063158"/>
                </a:lnTo>
                <a:lnTo>
                  <a:pt x="4734611" y="6132957"/>
                </a:lnTo>
                <a:lnTo>
                  <a:pt x="4610253" y="6061177"/>
                </a:lnTo>
                <a:lnTo>
                  <a:pt x="4731182" y="5991378"/>
                </a:lnTo>
                <a:close/>
                <a:moveTo>
                  <a:pt x="4737888" y="5987492"/>
                </a:moveTo>
                <a:lnTo>
                  <a:pt x="4852340" y="5921426"/>
                </a:lnTo>
                <a:lnTo>
                  <a:pt x="4976698" y="5993207"/>
                </a:lnTo>
                <a:lnTo>
                  <a:pt x="4862246" y="6059272"/>
                </a:lnTo>
                <a:lnTo>
                  <a:pt x="4737888" y="5987492"/>
                </a:lnTo>
                <a:close/>
                <a:moveTo>
                  <a:pt x="4983328" y="5997093"/>
                </a:moveTo>
                <a:lnTo>
                  <a:pt x="5094351" y="6061177"/>
                </a:lnTo>
                <a:lnTo>
                  <a:pt x="4979899" y="6127242"/>
                </a:lnTo>
                <a:lnTo>
                  <a:pt x="4868876" y="6063158"/>
                </a:lnTo>
                <a:lnTo>
                  <a:pt x="4983328" y="5997093"/>
                </a:lnTo>
                <a:close/>
                <a:moveTo>
                  <a:pt x="4990033" y="5993283"/>
                </a:moveTo>
                <a:lnTo>
                  <a:pt x="5110963" y="5923483"/>
                </a:lnTo>
                <a:lnTo>
                  <a:pt x="5221986" y="5987568"/>
                </a:lnTo>
                <a:lnTo>
                  <a:pt x="5101057" y="6057367"/>
                </a:lnTo>
                <a:lnTo>
                  <a:pt x="4990033" y="5993283"/>
                </a:lnTo>
                <a:close/>
                <a:moveTo>
                  <a:pt x="5228692" y="5991378"/>
                </a:moveTo>
                <a:lnTo>
                  <a:pt x="5353050" y="6063158"/>
                </a:lnTo>
                <a:lnTo>
                  <a:pt x="5232121" y="6132957"/>
                </a:lnTo>
                <a:lnTo>
                  <a:pt x="5107762" y="6061177"/>
                </a:lnTo>
                <a:lnTo>
                  <a:pt x="5228692" y="5991378"/>
                </a:lnTo>
                <a:close/>
                <a:moveTo>
                  <a:pt x="5235321" y="5987492"/>
                </a:moveTo>
                <a:lnTo>
                  <a:pt x="5349774" y="5921426"/>
                </a:lnTo>
                <a:lnTo>
                  <a:pt x="5474132" y="5993207"/>
                </a:lnTo>
                <a:lnTo>
                  <a:pt x="5359680" y="6059272"/>
                </a:lnTo>
                <a:lnTo>
                  <a:pt x="5235321" y="5987492"/>
                </a:lnTo>
                <a:close/>
                <a:moveTo>
                  <a:pt x="5480838" y="5997093"/>
                </a:moveTo>
                <a:lnTo>
                  <a:pt x="5591861" y="6061177"/>
                </a:lnTo>
                <a:lnTo>
                  <a:pt x="5477409" y="6127242"/>
                </a:lnTo>
                <a:lnTo>
                  <a:pt x="5366385" y="6063158"/>
                </a:lnTo>
                <a:lnTo>
                  <a:pt x="5480838" y="5997093"/>
                </a:lnTo>
                <a:close/>
                <a:moveTo>
                  <a:pt x="5487543" y="5993283"/>
                </a:moveTo>
                <a:lnTo>
                  <a:pt x="5608473" y="5923483"/>
                </a:lnTo>
                <a:lnTo>
                  <a:pt x="5719496" y="5987568"/>
                </a:lnTo>
                <a:lnTo>
                  <a:pt x="5598566" y="6057367"/>
                </a:lnTo>
                <a:lnTo>
                  <a:pt x="5487543" y="5993283"/>
                </a:lnTo>
                <a:close/>
                <a:moveTo>
                  <a:pt x="5726126" y="5991378"/>
                </a:moveTo>
                <a:lnTo>
                  <a:pt x="5850484" y="6063158"/>
                </a:lnTo>
                <a:lnTo>
                  <a:pt x="5729554" y="6132957"/>
                </a:lnTo>
                <a:lnTo>
                  <a:pt x="5605196" y="6061177"/>
                </a:lnTo>
                <a:lnTo>
                  <a:pt x="5726126" y="5991378"/>
                </a:lnTo>
                <a:close/>
                <a:moveTo>
                  <a:pt x="5732831" y="5987492"/>
                </a:moveTo>
                <a:lnTo>
                  <a:pt x="5847283" y="5921426"/>
                </a:lnTo>
                <a:lnTo>
                  <a:pt x="5971642" y="5993207"/>
                </a:lnTo>
                <a:lnTo>
                  <a:pt x="5857189" y="6059272"/>
                </a:lnTo>
                <a:lnTo>
                  <a:pt x="5732831" y="5987492"/>
                </a:lnTo>
                <a:close/>
                <a:moveTo>
                  <a:pt x="5978347" y="5997093"/>
                </a:moveTo>
                <a:lnTo>
                  <a:pt x="6089371" y="6061177"/>
                </a:lnTo>
                <a:lnTo>
                  <a:pt x="5974918" y="6127242"/>
                </a:lnTo>
                <a:lnTo>
                  <a:pt x="5863895" y="6063158"/>
                </a:lnTo>
                <a:lnTo>
                  <a:pt x="5978347" y="5997093"/>
                </a:lnTo>
                <a:close/>
                <a:moveTo>
                  <a:pt x="5984977" y="5993283"/>
                </a:moveTo>
                <a:lnTo>
                  <a:pt x="6105906" y="5923407"/>
                </a:lnTo>
                <a:lnTo>
                  <a:pt x="6216930" y="5987492"/>
                </a:lnTo>
                <a:lnTo>
                  <a:pt x="6096000" y="6057367"/>
                </a:lnTo>
                <a:lnTo>
                  <a:pt x="5984977" y="5993283"/>
                </a:lnTo>
                <a:close/>
                <a:moveTo>
                  <a:pt x="5981548" y="5843931"/>
                </a:moveTo>
                <a:lnTo>
                  <a:pt x="6096000" y="5777865"/>
                </a:lnTo>
                <a:lnTo>
                  <a:pt x="6220359" y="5849646"/>
                </a:lnTo>
                <a:lnTo>
                  <a:pt x="6105906" y="5915711"/>
                </a:lnTo>
                <a:lnTo>
                  <a:pt x="5981548" y="5843931"/>
                </a:lnTo>
                <a:close/>
                <a:moveTo>
                  <a:pt x="5984977" y="5706009"/>
                </a:moveTo>
                <a:lnTo>
                  <a:pt x="6105906" y="5636209"/>
                </a:lnTo>
                <a:lnTo>
                  <a:pt x="6216930" y="5700294"/>
                </a:lnTo>
                <a:lnTo>
                  <a:pt x="6096000" y="5770093"/>
                </a:lnTo>
                <a:lnTo>
                  <a:pt x="5984977" y="5706009"/>
                </a:lnTo>
                <a:close/>
                <a:moveTo>
                  <a:pt x="5981548" y="5556656"/>
                </a:moveTo>
                <a:lnTo>
                  <a:pt x="6096000" y="5490591"/>
                </a:lnTo>
                <a:lnTo>
                  <a:pt x="6220359" y="5562371"/>
                </a:lnTo>
                <a:lnTo>
                  <a:pt x="6105906" y="5628437"/>
                </a:lnTo>
                <a:lnTo>
                  <a:pt x="5981548" y="5556656"/>
                </a:lnTo>
                <a:close/>
                <a:moveTo>
                  <a:pt x="5984977" y="5418811"/>
                </a:moveTo>
                <a:lnTo>
                  <a:pt x="6105906" y="5349011"/>
                </a:lnTo>
                <a:lnTo>
                  <a:pt x="6216930" y="5413096"/>
                </a:lnTo>
                <a:lnTo>
                  <a:pt x="6096000" y="5482895"/>
                </a:lnTo>
                <a:lnTo>
                  <a:pt x="5984977" y="5418811"/>
                </a:lnTo>
                <a:close/>
                <a:moveTo>
                  <a:pt x="5981548" y="5269459"/>
                </a:moveTo>
                <a:lnTo>
                  <a:pt x="6096000" y="5203393"/>
                </a:lnTo>
                <a:lnTo>
                  <a:pt x="6220359" y="5275174"/>
                </a:lnTo>
                <a:lnTo>
                  <a:pt x="6105906" y="5341239"/>
                </a:lnTo>
                <a:lnTo>
                  <a:pt x="5981548" y="5269459"/>
                </a:lnTo>
                <a:close/>
                <a:moveTo>
                  <a:pt x="5984977" y="5131613"/>
                </a:moveTo>
                <a:lnTo>
                  <a:pt x="6105906" y="5061814"/>
                </a:lnTo>
                <a:lnTo>
                  <a:pt x="6216930" y="5125898"/>
                </a:lnTo>
                <a:lnTo>
                  <a:pt x="6096000" y="5195697"/>
                </a:lnTo>
                <a:lnTo>
                  <a:pt x="5984977" y="5131613"/>
                </a:lnTo>
                <a:close/>
                <a:moveTo>
                  <a:pt x="5981548" y="4982261"/>
                </a:moveTo>
                <a:lnTo>
                  <a:pt x="6096000" y="4916196"/>
                </a:lnTo>
                <a:lnTo>
                  <a:pt x="6220359" y="4987976"/>
                </a:lnTo>
                <a:lnTo>
                  <a:pt x="6105906" y="5054042"/>
                </a:lnTo>
                <a:lnTo>
                  <a:pt x="5981548" y="4982261"/>
                </a:lnTo>
                <a:close/>
                <a:moveTo>
                  <a:pt x="5984977" y="4844339"/>
                </a:moveTo>
                <a:lnTo>
                  <a:pt x="6105906" y="4774540"/>
                </a:lnTo>
                <a:lnTo>
                  <a:pt x="6216930" y="4838624"/>
                </a:lnTo>
                <a:lnTo>
                  <a:pt x="6096000" y="4908423"/>
                </a:lnTo>
                <a:lnTo>
                  <a:pt x="5984977" y="4844339"/>
                </a:lnTo>
                <a:close/>
                <a:moveTo>
                  <a:pt x="5981548" y="4694987"/>
                </a:moveTo>
                <a:lnTo>
                  <a:pt x="6096000" y="4628921"/>
                </a:lnTo>
                <a:lnTo>
                  <a:pt x="6220359" y="4700702"/>
                </a:lnTo>
                <a:lnTo>
                  <a:pt x="6105906" y="4766767"/>
                </a:lnTo>
                <a:lnTo>
                  <a:pt x="5981548" y="4694987"/>
                </a:lnTo>
                <a:close/>
                <a:moveTo>
                  <a:pt x="5984977" y="4557141"/>
                </a:moveTo>
                <a:lnTo>
                  <a:pt x="6105906" y="4487342"/>
                </a:lnTo>
                <a:lnTo>
                  <a:pt x="6216930" y="4551426"/>
                </a:lnTo>
                <a:lnTo>
                  <a:pt x="6096000" y="4621226"/>
                </a:lnTo>
                <a:lnTo>
                  <a:pt x="5984977" y="4557141"/>
                </a:lnTo>
                <a:close/>
                <a:moveTo>
                  <a:pt x="5981548" y="4407789"/>
                </a:moveTo>
                <a:lnTo>
                  <a:pt x="6096000" y="4341724"/>
                </a:lnTo>
                <a:lnTo>
                  <a:pt x="6220359" y="4413504"/>
                </a:lnTo>
                <a:lnTo>
                  <a:pt x="6105906" y="4479570"/>
                </a:lnTo>
                <a:lnTo>
                  <a:pt x="5981548" y="4407789"/>
                </a:lnTo>
                <a:close/>
                <a:moveTo>
                  <a:pt x="5984977" y="4269943"/>
                </a:moveTo>
                <a:lnTo>
                  <a:pt x="6105906" y="4200144"/>
                </a:lnTo>
                <a:lnTo>
                  <a:pt x="6216930" y="4264228"/>
                </a:lnTo>
                <a:lnTo>
                  <a:pt x="6096000" y="4334028"/>
                </a:lnTo>
                <a:lnTo>
                  <a:pt x="5984977" y="4269943"/>
                </a:lnTo>
                <a:close/>
                <a:moveTo>
                  <a:pt x="5981548" y="4120591"/>
                </a:moveTo>
                <a:lnTo>
                  <a:pt x="6096000" y="4054526"/>
                </a:lnTo>
                <a:lnTo>
                  <a:pt x="6220359" y="4126306"/>
                </a:lnTo>
                <a:lnTo>
                  <a:pt x="6105906" y="4192372"/>
                </a:lnTo>
                <a:lnTo>
                  <a:pt x="5981548" y="4120591"/>
                </a:lnTo>
                <a:close/>
                <a:moveTo>
                  <a:pt x="5984977" y="3982669"/>
                </a:moveTo>
                <a:lnTo>
                  <a:pt x="6105906" y="3912870"/>
                </a:lnTo>
                <a:lnTo>
                  <a:pt x="6216930" y="3976954"/>
                </a:lnTo>
                <a:lnTo>
                  <a:pt x="6096000" y="4046754"/>
                </a:lnTo>
                <a:lnTo>
                  <a:pt x="5984977" y="3982669"/>
                </a:lnTo>
                <a:close/>
                <a:moveTo>
                  <a:pt x="5981548" y="3833317"/>
                </a:moveTo>
                <a:lnTo>
                  <a:pt x="6096000" y="3767252"/>
                </a:lnTo>
                <a:lnTo>
                  <a:pt x="6220359" y="3839032"/>
                </a:lnTo>
                <a:lnTo>
                  <a:pt x="6105906" y="3905098"/>
                </a:lnTo>
                <a:lnTo>
                  <a:pt x="5981548" y="3833317"/>
                </a:lnTo>
                <a:close/>
                <a:moveTo>
                  <a:pt x="5984977" y="3695472"/>
                </a:moveTo>
                <a:lnTo>
                  <a:pt x="6105906" y="3625672"/>
                </a:lnTo>
                <a:lnTo>
                  <a:pt x="6216930" y="3689757"/>
                </a:lnTo>
                <a:lnTo>
                  <a:pt x="6096000" y="3759556"/>
                </a:lnTo>
                <a:lnTo>
                  <a:pt x="5984977" y="3695472"/>
                </a:lnTo>
                <a:close/>
                <a:moveTo>
                  <a:pt x="5981548" y="3546119"/>
                </a:moveTo>
                <a:lnTo>
                  <a:pt x="6096000" y="3480054"/>
                </a:lnTo>
                <a:lnTo>
                  <a:pt x="6220359" y="3551834"/>
                </a:lnTo>
                <a:lnTo>
                  <a:pt x="6105906" y="3617900"/>
                </a:lnTo>
                <a:lnTo>
                  <a:pt x="5981548" y="3546119"/>
                </a:lnTo>
                <a:close/>
                <a:moveTo>
                  <a:pt x="5984977" y="3408274"/>
                </a:moveTo>
                <a:lnTo>
                  <a:pt x="6105906" y="3338474"/>
                </a:lnTo>
                <a:lnTo>
                  <a:pt x="6216930" y="3402559"/>
                </a:lnTo>
                <a:lnTo>
                  <a:pt x="6096000" y="3472358"/>
                </a:lnTo>
                <a:lnTo>
                  <a:pt x="5984977" y="3408274"/>
                </a:lnTo>
                <a:close/>
                <a:moveTo>
                  <a:pt x="5981548" y="3258922"/>
                </a:moveTo>
                <a:lnTo>
                  <a:pt x="6096000" y="3192856"/>
                </a:lnTo>
                <a:lnTo>
                  <a:pt x="6220359" y="3264637"/>
                </a:lnTo>
                <a:lnTo>
                  <a:pt x="6105906" y="3330702"/>
                </a:lnTo>
                <a:lnTo>
                  <a:pt x="5981548" y="3258922"/>
                </a:lnTo>
                <a:close/>
                <a:moveTo>
                  <a:pt x="5984977" y="3121000"/>
                </a:moveTo>
                <a:lnTo>
                  <a:pt x="6105906" y="3051201"/>
                </a:lnTo>
                <a:lnTo>
                  <a:pt x="6216930" y="3115285"/>
                </a:lnTo>
                <a:lnTo>
                  <a:pt x="6096000" y="3185084"/>
                </a:lnTo>
                <a:lnTo>
                  <a:pt x="5984977" y="3121000"/>
                </a:lnTo>
                <a:close/>
                <a:moveTo>
                  <a:pt x="5981548" y="2971648"/>
                </a:moveTo>
                <a:lnTo>
                  <a:pt x="6096000" y="2905582"/>
                </a:lnTo>
                <a:lnTo>
                  <a:pt x="6220359" y="2977363"/>
                </a:lnTo>
                <a:lnTo>
                  <a:pt x="6105906" y="3043428"/>
                </a:lnTo>
                <a:lnTo>
                  <a:pt x="5981548" y="2971648"/>
                </a:lnTo>
                <a:close/>
                <a:moveTo>
                  <a:pt x="5984977" y="2833802"/>
                </a:moveTo>
                <a:lnTo>
                  <a:pt x="6105906" y="2764003"/>
                </a:lnTo>
                <a:lnTo>
                  <a:pt x="6216930" y="2828087"/>
                </a:lnTo>
                <a:lnTo>
                  <a:pt x="6096000" y="2897886"/>
                </a:lnTo>
                <a:lnTo>
                  <a:pt x="5984977" y="2833802"/>
                </a:lnTo>
                <a:close/>
                <a:moveTo>
                  <a:pt x="5981548" y="2684450"/>
                </a:moveTo>
                <a:lnTo>
                  <a:pt x="6096000" y="2618384"/>
                </a:lnTo>
                <a:lnTo>
                  <a:pt x="6220359" y="2690165"/>
                </a:lnTo>
                <a:lnTo>
                  <a:pt x="6105906" y="2756230"/>
                </a:lnTo>
                <a:lnTo>
                  <a:pt x="5981548" y="2684450"/>
                </a:lnTo>
                <a:close/>
                <a:moveTo>
                  <a:pt x="5984977" y="2546604"/>
                </a:moveTo>
                <a:lnTo>
                  <a:pt x="6105906" y="2476805"/>
                </a:lnTo>
                <a:lnTo>
                  <a:pt x="6216930" y="2540889"/>
                </a:lnTo>
                <a:lnTo>
                  <a:pt x="6096000" y="2610688"/>
                </a:lnTo>
                <a:lnTo>
                  <a:pt x="5984977" y="2546604"/>
                </a:lnTo>
                <a:close/>
                <a:moveTo>
                  <a:pt x="5981548" y="2397252"/>
                </a:moveTo>
                <a:lnTo>
                  <a:pt x="6096000" y="2331187"/>
                </a:lnTo>
                <a:lnTo>
                  <a:pt x="6220359" y="2402967"/>
                </a:lnTo>
                <a:lnTo>
                  <a:pt x="6105906" y="2469032"/>
                </a:lnTo>
                <a:lnTo>
                  <a:pt x="5981548" y="2397252"/>
                </a:lnTo>
                <a:close/>
                <a:moveTo>
                  <a:pt x="5984977" y="2259330"/>
                </a:moveTo>
                <a:lnTo>
                  <a:pt x="6105906" y="2189531"/>
                </a:lnTo>
                <a:lnTo>
                  <a:pt x="6216930" y="2253615"/>
                </a:lnTo>
                <a:lnTo>
                  <a:pt x="6096000" y="2323414"/>
                </a:lnTo>
                <a:lnTo>
                  <a:pt x="5984977" y="2259330"/>
                </a:lnTo>
                <a:close/>
                <a:moveTo>
                  <a:pt x="5981548" y="2109978"/>
                </a:moveTo>
                <a:lnTo>
                  <a:pt x="6096000" y="2043913"/>
                </a:lnTo>
                <a:lnTo>
                  <a:pt x="6220359" y="2115693"/>
                </a:lnTo>
                <a:lnTo>
                  <a:pt x="6105906" y="2181759"/>
                </a:lnTo>
                <a:lnTo>
                  <a:pt x="5981548" y="2109978"/>
                </a:lnTo>
                <a:close/>
                <a:moveTo>
                  <a:pt x="5984977" y="1972132"/>
                </a:moveTo>
                <a:lnTo>
                  <a:pt x="6105906" y="1902333"/>
                </a:lnTo>
                <a:lnTo>
                  <a:pt x="6216930" y="1966417"/>
                </a:lnTo>
                <a:lnTo>
                  <a:pt x="6096000" y="2036216"/>
                </a:lnTo>
                <a:lnTo>
                  <a:pt x="5984977" y="1972132"/>
                </a:lnTo>
                <a:close/>
                <a:moveTo>
                  <a:pt x="5981548" y="1822780"/>
                </a:moveTo>
                <a:lnTo>
                  <a:pt x="6096000" y="1756715"/>
                </a:lnTo>
                <a:lnTo>
                  <a:pt x="6220359" y="1828495"/>
                </a:lnTo>
                <a:lnTo>
                  <a:pt x="6105906" y="1894561"/>
                </a:lnTo>
                <a:lnTo>
                  <a:pt x="5981548" y="1822780"/>
                </a:lnTo>
                <a:close/>
                <a:moveTo>
                  <a:pt x="5984977" y="1684934"/>
                </a:moveTo>
                <a:lnTo>
                  <a:pt x="6105906" y="1615135"/>
                </a:lnTo>
                <a:lnTo>
                  <a:pt x="6216930" y="1679219"/>
                </a:lnTo>
                <a:lnTo>
                  <a:pt x="6096000" y="1749019"/>
                </a:lnTo>
                <a:lnTo>
                  <a:pt x="5984977" y="1684934"/>
                </a:lnTo>
                <a:close/>
                <a:moveTo>
                  <a:pt x="5981548" y="1535582"/>
                </a:moveTo>
                <a:lnTo>
                  <a:pt x="6096000" y="1469517"/>
                </a:lnTo>
                <a:lnTo>
                  <a:pt x="6220359" y="1541297"/>
                </a:lnTo>
                <a:lnTo>
                  <a:pt x="6105906" y="1607363"/>
                </a:lnTo>
                <a:lnTo>
                  <a:pt x="5981548" y="1535582"/>
                </a:lnTo>
                <a:close/>
                <a:moveTo>
                  <a:pt x="5984977" y="1397660"/>
                </a:moveTo>
                <a:lnTo>
                  <a:pt x="6105906" y="1327861"/>
                </a:lnTo>
                <a:lnTo>
                  <a:pt x="6216930" y="1391945"/>
                </a:lnTo>
                <a:lnTo>
                  <a:pt x="6096000" y="1461745"/>
                </a:lnTo>
                <a:lnTo>
                  <a:pt x="5984977" y="1397660"/>
                </a:lnTo>
                <a:close/>
                <a:moveTo>
                  <a:pt x="5981548" y="1248309"/>
                </a:moveTo>
                <a:lnTo>
                  <a:pt x="6096000" y="1182243"/>
                </a:lnTo>
                <a:lnTo>
                  <a:pt x="6220359" y="1254024"/>
                </a:lnTo>
                <a:lnTo>
                  <a:pt x="6105906" y="1320089"/>
                </a:lnTo>
                <a:lnTo>
                  <a:pt x="5981548" y="1248309"/>
                </a:lnTo>
                <a:close/>
                <a:moveTo>
                  <a:pt x="5984977" y="1110463"/>
                </a:moveTo>
                <a:lnTo>
                  <a:pt x="6105906" y="1040663"/>
                </a:lnTo>
                <a:lnTo>
                  <a:pt x="6216930" y="1104748"/>
                </a:lnTo>
                <a:lnTo>
                  <a:pt x="6096000" y="1174547"/>
                </a:lnTo>
                <a:lnTo>
                  <a:pt x="5984977" y="1110463"/>
                </a:lnTo>
                <a:close/>
                <a:moveTo>
                  <a:pt x="5981548" y="961111"/>
                </a:moveTo>
                <a:lnTo>
                  <a:pt x="6096000" y="895045"/>
                </a:lnTo>
                <a:lnTo>
                  <a:pt x="6220359" y="966826"/>
                </a:lnTo>
                <a:lnTo>
                  <a:pt x="6105906" y="1032891"/>
                </a:lnTo>
                <a:lnTo>
                  <a:pt x="5981548" y="961111"/>
                </a:lnTo>
                <a:close/>
                <a:moveTo>
                  <a:pt x="5984977" y="823265"/>
                </a:moveTo>
                <a:lnTo>
                  <a:pt x="6105906" y="753466"/>
                </a:lnTo>
                <a:lnTo>
                  <a:pt x="6216930" y="817550"/>
                </a:lnTo>
                <a:lnTo>
                  <a:pt x="6096000" y="887349"/>
                </a:lnTo>
                <a:lnTo>
                  <a:pt x="5984977" y="823265"/>
                </a:lnTo>
                <a:close/>
                <a:moveTo>
                  <a:pt x="5981548" y="673913"/>
                </a:moveTo>
                <a:lnTo>
                  <a:pt x="6096000" y="607847"/>
                </a:lnTo>
                <a:lnTo>
                  <a:pt x="6220359" y="679628"/>
                </a:lnTo>
                <a:lnTo>
                  <a:pt x="6105906" y="745693"/>
                </a:lnTo>
                <a:lnTo>
                  <a:pt x="5981548" y="673913"/>
                </a:lnTo>
                <a:close/>
                <a:moveTo>
                  <a:pt x="6099277" y="749579"/>
                </a:moveTo>
                <a:lnTo>
                  <a:pt x="5978347" y="819379"/>
                </a:lnTo>
                <a:lnTo>
                  <a:pt x="5853989" y="747598"/>
                </a:lnTo>
                <a:lnTo>
                  <a:pt x="5974918" y="677799"/>
                </a:lnTo>
                <a:lnTo>
                  <a:pt x="6099277" y="749579"/>
                </a:lnTo>
                <a:close/>
                <a:moveTo>
                  <a:pt x="5847283" y="743712"/>
                </a:moveTo>
                <a:lnTo>
                  <a:pt x="5736260" y="679628"/>
                </a:lnTo>
                <a:lnTo>
                  <a:pt x="5857189" y="609829"/>
                </a:lnTo>
                <a:lnTo>
                  <a:pt x="5968213" y="673913"/>
                </a:lnTo>
                <a:lnTo>
                  <a:pt x="5847283" y="743712"/>
                </a:lnTo>
                <a:close/>
                <a:moveTo>
                  <a:pt x="5840578" y="747598"/>
                </a:moveTo>
                <a:lnTo>
                  <a:pt x="5726126" y="813664"/>
                </a:lnTo>
                <a:lnTo>
                  <a:pt x="5615102" y="749579"/>
                </a:lnTo>
                <a:lnTo>
                  <a:pt x="5729554" y="683514"/>
                </a:lnTo>
                <a:lnTo>
                  <a:pt x="5840578" y="747598"/>
                </a:lnTo>
                <a:close/>
                <a:moveTo>
                  <a:pt x="5608473" y="745693"/>
                </a:moveTo>
                <a:lnTo>
                  <a:pt x="5484114" y="673913"/>
                </a:lnTo>
                <a:lnTo>
                  <a:pt x="5598566" y="607847"/>
                </a:lnTo>
                <a:lnTo>
                  <a:pt x="5722925" y="679628"/>
                </a:lnTo>
                <a:lnTo>
                  <a:pt x="5608473" y="745693"/>
                </a:lnTo>
                <a:close/>
                <a:moveTo>
                  <a:pt x="5601767" y="749579"/>
                </a:moveTo>
                <a:lnTo>
                  <a:pt x="5480838" y="819379"/>
                </a:lnTo>
                <a:lnTo>
                  <a:pt x="5356479" y="747598"/>
                </a:lnTo>
                <a:lnTo>
                  <a:pt x="5477409" y="677799"/>
                </a:lnTo>
                <a:lnTo>
                  <a:pt x="5601767" y="749579"/>
                </a:lnTo>
                <a:close/>
                <a:moveTo>
                  <a:pt x="5349774" y="743712"/>
                </a:moveTo>
                <a:lnTo>
                  <a:pt x="5238750" y="679628"/>
                </a:lnTo>
                <a:lnTo>
                  <a:pt x="5359680" y="609829"/>
                </a:lnTo>
                <a:lnTo>
                  <a:pt x="5470703" y="673913"/>
                </a:lnTo>
                <a:lnTo>
                  <a:pt x="5349774" y="743712"/>
                </a:lnTo>
                <a:close/>
                <a:moveTo>
                  <a:pt x="5343068" y="747598"/>
                </a:moveTo>
                <a:lnTo>
                  <a:pt x="5228616" y="813664"/>
                </a:lnTo>
                <a:lnTo>
                  <a:pt x="5117592" y="749579"/>
                </a:lnTo>
                <a:lnTo>
                  <a:pt x="5232045" y="683514"/>
                </a:lnTo>
                <a:lnTo>
                  <a:pt x="5343068" y="747598"/>
                </a:lnTo>
                <a:close/>
                <a:moveTo>
                  <a:pt x="5110963" y="745693"/>
                </a:moveTo>
                <a:lnTo>
                  <a:pt x="4986604" y="673913"/>
                </a:lnTo>
                <a:lnTo>
                  <a:pt x="5101057" y="607847"/>
                </a:lnTo>
                <a:lnTo>
                  <a:pt x="5225415" y="679628"/>
                </a:lnTo>
                <a:lnTo>
                  <a:pt x="5110963" y="745693"/>
                </a:lnTo>
                <a:close/>
                <a:moveTo>
                  <a:pt x="5104333" y="749579"/>
                </a:moveTo>
                <a:lnTo>
                  <a:pt x="4983404" y="819379"/>
                </a:lnTo>
                <a:lnTo>
                  <a:pt x="4859046" y="747598"/>
                </a:lnTo>
                <a:lnTo>
                  <a:pt x="4979975" y="677799"/>
                </a:lnTo>
                <a:lnTo>
                  <a:pt x="5104333" y="749579"/>
                </a:lnTo>
                <a:close/>
                <a:moveTo>
                  <a:pt x="4852340" y="743712"/>
                </a:moveTo>
                <a:lnTo>
                  <a:pt x="4741316" y="679628"/>
                </a:lnTo>
                <a:lnTo>
                  <a:pt x="4862246" y="609829"/>
                </a:lnTo>
                <a:lnTo>
                  <a:pt x="4973269" y="673913"/>
                </a:lnTo>
                <a:lnTo>
                  <a:pt x="4852340" y="743712"/>
                </a:lnTo>
                <a:close/>
                <a:moveTo>
                  <a:pt x="4845634" y="747598"/>
                </a:moveTo>
                <a:lnTo>
                  <a:pt x="4731182" y="813664"/>
                </a:lnTo>
                <a:lnTo>
                  <a:pt x="4620159" y="749579"/>
                </a:lnTo>
                <a:lnTo>
                  <a:pt x="4734611" y="683514"/>
                </a:lnTo>
                <a:lnTo>
                  <a:pt x="4845634" y="747598"/>
                </a:lnTo>
                <a:close/>
                <a:moveTo>
                  <a:pt x="4613529" y="745693"/>
                </a:moveTo>
                <a:lnTo>
                  <a:pt x="4489171" y="673913"/>
                </a:lnTo>
                <a:lnTo>
                  <a:pt x="4603623" y="607847"/>
                </a:lnTo>
                <a:lnTo>
                  <a:pt x="4727981" y="679628"/>
                </a:lnTo>
                <a:lnTo>
                  <a:pt x="4613529" y="745693"/>
                </a:lnTo>
                <a:close/>
                <a:moveTo>
                  <a:pt x="4606824" y="749579"/>
                </a:moveTo>
                <a:lnTo>
                  <a:pt x="4485894" y="819379"/>
                </a:lnTo>
                <a:lnTo>
                  <a:pt x="4361536" y="747598"/>
                </a:lnTo>
                <a:lnTo>
                  <a:pt x="4482465" y="677799"/>
                </a:lnTo>
                <a:lnTo>
                  <a:pt x="4606824" y="749579"/>
                </a:lnTo>
                <a:close/>
                <a:moveTo>
                  <a:pt x="4354830" y="743712"/>
                </a:moveTo>
                <a:lnTo>
                  <a:pt x="4243807" y="679628"/>
                </a:lnTo>
                <a:lnTo>
                  <a:pt x="4364736" y="609829"/>
                </a:lnTo>
                <a:lnTo>
                  <a:pt x="4475760" y="673913"/>
                </a:lnTo>
                <a:lnTo>
                  <a:pt x="4354830" y="743712"/>
                </a:lnTo>
                <a:close/>
                <a:moveTo>
                  <a:pt x="4348125" y="747598"/>
                </a:moveTo>
                <a:lnTo>
                  <a:pt x="4233672" y="813664"/>
                </a:lnTo>
                <a:lnTo>
                  <a:pt x="4122649" y="749579"/>
                </a:lnTo>
                <a:lnTo>
                  <a:pt x="4237101" y="683514"/>
                </a:lnTo>
                <a:lnTo>
                  <a:pt x="4348125" y="747598"/>
                </a:lnTo>
                <a:close/>
                <a:moveTo>
                  <a:pt x="4116019" y="745693"/>
                </a:moveTo>
                <a:lnTo>
                  <a:pt x="3991661" y="673913"/>
                </a:lnTo>
                <a:lnTo>
                  <a:pt x="4106113" y="607847"/>
                </a:lnTo>
                <a:lnTo>
                  <a:pt x="4230472" y="679628"/>
                </a:lnTo>
                <a:lnTo>
                  <a:pt x="4116019" y="745693"/>
                </a:lnTo>
                <a:close/>
                <a:moveTo>
                  <a:pt x="4109390" y="749579"/>
                </a:moveTo>
                <a:lnTo>
                  <a:pt x="3988460" y="819379"/>
                </a:lnTo>
                <a:lnTo>
                  <a:pt x="3864102" y="747598"/>
                </a:lnTo>
                <a:lnTo>
                  <a:pt x="3985031" y="677799"/>
                </a:lnTo>
                <a:lnTo>
                  <a:pt x="4109390" y="749579"/>
                </a:lnTo>
                <a:close/>
                <a:moveTo>
                  <a:pt x="3857320" y="743712"/>
                </a:moveTo>
                <a:lnTo>
                  <a:pt x="3746297" y="679628"/>
                </a:lnTo>
                <a:lnTo>
                  <a:pt x="3867226" y="609829"/>
                </a:lnTo>
                <a:lnTo>
                  <a:pt x="3978250" y="673913"/>
                </a:lnTo>
                <a:lnTo>
                  <a:pt x="3857320" y="743712"/>
                </a:lnTo>
                <a:close/>
                <a:moveTo>
                  <a:pt x="3850691" y="747598"/>
                </a:moveTo>
                <a:lnTo>
                  <a:pt x="3736239" y="813664"/>
                </a:lnTo>
                <a:lnTo>
                  <a:pt x="3625215" y="749579"/>
                </a:lnTo>
                <a:lnTo>
                  <a:pt x="3739667" y="683514"/>
                </a:lnTo>
                <a:lnTo>
                  <a:pt x="3850691" y="747598"/>
                </a:lnTo>
                <a:close/>
                <a:moveTo>
                  <a:pt x="3618509" y="745693"/>
                </a:moveTo>
                <a:lnTo>
                  <a:pt x="3494151" y="673913"/>
                </a:lnTo>
                <a:lnTo>
                  <a:pt x="3608604" y="607847"/>
                </a:lnTo>
                <a:lnTo>
                  <a:pt x="3732962" y="679628"/>
                </a:lnTo>
                <a:lnTo>
                  <a:pt x="3618509" y="745693"/>
                </a:lnTo>
                <a:close/>
                <a:moveTo>
                  <a:pt x="3611880" y="749579"/>
                </a:moveTo>
                <a:lnTo>
                  <a:pt x="3490951" y="819379"/>
                </a:lnTo>
                <a:lnTo>
                  <a:pt x="3366592" y="747598"/>
                </a:lnTo>
                <a:lnTo>
                  <a:pt x="3487522" y="677799"/>
                </a:lnTo>
                <a:lnTo>
                  <a:pt x="3611880" y="749579"/>
                </a:lnTo>
                <a:close/>
                <a:moveTo>
                  <a:pt x="3359887" y="743712"/>
                </a:moveTo>
                <a:lnTo>
                  <a:pt x="3248863" y="679628"/>
                </a:lnTo>
                <a:lnTo>
                  <a:pt x="3369793" y="609829"/>
                </a:lnTo>
                <a:lnTo>
                  <a:pt x="3480816" y="673913"/>
                </a:lnTo>
                <a:lnTo>
                  <a:pt x="3359887" y="743712"/>
                </a:lnTo>
                <a:close/>
                <a:moveTo>
                  <a:pt x="3353181" y="747598"/>
                </a:moveTo>
                <a:lnTo>
                  <a:pt x="3238729" y="813664"/>
                </a:lnTo>
                <a:lnTo>
                  <a:pt x="3127705" y="749579"/>
                </a:lnTo>
                <a:lnTo>
                  <a:pt x="3242158" y="683514"/>
                </a:lnTo>
                <a:lnTo>
                  <a:pt x="3353181" y="747598"/>
                </a:lnTo>
                <a:close/>
                <a:moveTo>
                  <a:pt x="3121076" y="745693"/>
                </a:moveTo>
                <a:lnTo>
                  <a:pt x="2996717" y="673913"/>
                </a:lnTo>
                <a:lnTo>
                  <a:pt x="3111170" y="607847"/>
                </a:lnTo>
                <a:lnTo>
                  <a:pt x="3235528" y="679628"/>
                </a:lnTo>
                <a:lnTo>
                  <a:pt x="3121076" y="745693"/>
                </a:lnTo>
                <a:close/>
                <a:moveTo>
                  <a:pt x="3114370" y="749579"/>
                </a:moveTo>
                <a:lnTo>
                  <a:pt x="2993441" y="819379"/>
                </a:lnTo>
                <a:lnTo>
                  <a:pt x="2869082" y="747598"/>
                </a:lnTo>
                <a:lnTo>
                  <a:pt x="2990012" y="677799"/>
                </a:lnTo>
                <a:lnTo>
                  <a:pt x="3114370" y="749579"/>
                </a:lnTo>
                <a:close/>
                <a:moveTo>
                  <a:pt x="2862377" y="743712"/>
                </a:moveTo>
                <a:lnTo>
                  <a:pt x="2751354" y="679628"/>
                </a:lnTo>
                <a:lnTo>
                  <a:pt x="2872283" y="609829"/>
                </a:lnTo>
                <a:lnTo>
                  <a:pt x="2983306" y="673913"/>
                </a:lnTo>
                <a:lnTo>
                  <a:pt x="2862377" y="743712"/>
                </a:lnTo>
                <a:close/>
                <a:moveTo>
                  <a:pt x="2855671" y="747598"/>
                </a:moveTo>
                <a:lnTo>
                  <a:pt x="2741295" y="813664"/>
                </a:lnTo>
                <a:lnTo>
                  <a:pt x="2630272" y="749579"/>
                </a:lnTo>
                <a:lnTo>
                  <a:pt x="2744724" y="683514"/>
                </a:lnTo>
                <a:lnTo>
                  <a:pt x="2855671" y="747598"/>
                </a:lnTo>
                <a:close/>
                <a:moveTo>
                  <a:pt x="2623566" y="745693"/>
                </a:moveTo>
                <a:lnTo>
                  <a:pt x="2499208" y="673913"/>
                </a:lnTo>
                <a:lnTo>
                  <a:pt x="2613660" y="607847"/>
                </a:lnTo>
                <a:lnTo>
                  <a:pt x="2738019" y="679628"/>
                </a:lnTo>
                <a:lnTo>
                  <a:pt x="2623566" y="745693"/>
                </a:lnTo>
                <a:close/>
                <a:moveTo>
                  <a:pt x="2616937" y="749579"/>
                </a:moveTo>
                <a:lnTo>
                  <a:pt x="2496007" y="819379"/>
                </a:lnTo>
                <a:lnTo>
                  <a:pt x="2371649" y="747598"/>
                </a:lnTo>
                <a:lnTo>
                  <a:pt x="2492578" y="677799"/>
                </a:lnTo>
                <a:lnTo>
                  <a:pt x="2616937" y="749579"/>
                </a:lnTo>
                <a:close/>
                <a:moveTo>
                  <a:pt x="2364867" y="743712"/>
                </a:moveTo>
                <a:lnTo>
                  <a:pt x="2253844" y="679628"/>
                </a:lnTo>
                <a:lnTo>
                  <a:pt x="2374773" y="609829"/>
                </a:lnTo>
                <a:lnTo>
                  <a:pt x="2485797" y="673913"/>
                </a:lnTo>
                <a:lnTo>
                  <a:pt x="2364867" y="743712"/>
                </a:lnTo>
                <a:close/>
                <a:moveTo>
                  <a:pt x="2358238" y="747598"/>
                </a:moveTo>
                <a:lnTo>
                  <a:pt x="2243785" y="813664"/>
                </a:lnTo>
                <a:lnTo>
                  <a:pt x="2132762" y="749579"/>
                </a:lnTo>
                <a:lnTo>
                  <a:pt x="2247214" y="683514"/>
                </a:lnTo>
                <a:lnTo>
                  <a:pt x="2358238" y="747598"/>
                </a:lnTo>
                <a:close/>
                <a:moveTo>
                  <a:pt x="2126132" y="745693"/>
                </a:moveTo>
                <a:lnTo>
                  <a:pt x="2001774" y="673913"/>
                </a:lnTo>
                <a:lnTo>
                  <a:pt x="2116227" y="607847"/>
                </a:lnTo>
                <a:lnTo>
                  <a:pt x="2240585" y="679628"/>
                </a:lnTo>
                <a:lnTo>
                  <a:pt x="2126132" y="745693"/>
                </a:lnTo>
                <a:close/>
                <a:moveTo>
                  <a:pt x="2119427" y="749579"/>
                </a:moveTo>
                <a:lnTo>
                  <a:pt x="1998497" y="819379"/>
                </a:lnTo>
                <a:lnTo>
                  <a:pt x="1874139" y="747598"/>
                </a:lnTo>
                <a:lnTo>
                  <a:pt x="1995069" y="677799"/>
                </a:lnTo>
                <a:lnTo>
                  <a:pt x="2119427" y="749579"/>
                </a:lnTo>
                <a:close/>
                <a:moveTo>
                  <a:pt x="1867434" y="743712"/>
                </a:moveTo>
                <a:lnTo>
                  <a:pt x="1756410" y="679628"/>
                </a:lnTo>
                <a:lnTo>
                  <a:pt x="1877339" y="609829"/>
                </a:lnTo>
                <a:lnTo>
                  <a:pt x="1988363" y="673913"/>
                </a:lnTo>
                <a:lnTo>
                  <a:pt x="1867434" y="743712"/>
                </a:lnTo>
                <a:close/>
                <a:moveTo>
                  <a:pt x="1860728" y="747598"/>
                </a:moveTo>
                <a:lnTo>
                  <a:pt x="1746275" y="813664"/>
                </a:lnTo>
                <a:lnTo>
                  <a:pt x="1635252" y="749579"/>
                </a:lnTo>
                <a:lnTo>
                  <a:pt x="1749704" y="683514"/>
                </a:lnTo>
                <a:lnTo>
                  <a:pt x="1860728" y="747598"/>
                </a:lnTo>
                <a:close/>
                <a:moveTo>
                  <a:pt x="1628623" y="745693"/>
                </a:moveTo>
                <a:lnTo>
                  <a:pt x="1504264" y="673913"/>
                </a:lnTo>
                <a:lnTo>
                  <a:pt x="1618717" y="607847"/>
                </a:lnTo>
                <a:lnTo>
                  <a:pt x="1743075" y="679628"/>
                </a:lnTo>
                <a:lnTo>
                  <a:pt x="1628623" y="745693"/>
                </a:lnTo>
                <a:close/>
                <a:moveTo>
                  <a:pt x="1621917" y="749579"/>
                </a:moveTo>
                <a:lnTo>
                  <a:pt x="1500988" y="819379"/>
                </a:lnTo>
                <a:lnTo>
                  <a:pt x="1376629" y="747598"/>
                </a:lnTo>
                <a:lnTo>
                  <a:pt x="1497559" y="677799"/>
                </a:lnTo>
                <a:lnTo>
                  <a:pt x="1621917" y="749579"/>
                </a:lnTo>
                <a:close/>
                <a:moveTo>
                  <a:pt x="1369924" y="743712"/>
                </a:moveTo>
                <a:lnTo>
                  <a:pt x="1258900" y="679628"/>
                </a:lnTo>
                <a:lnTo>
                  <a:pt x="1379830" y="609829"/>
                </a:lnTo>
                <a:lnTo>
                  <a:pt x="1490853" y="673913"/>
                </a:lnTo>
                <a:lnTo>
                  <a:pt x="1369924" y="743712"/>
                </a:lnTo>
                <a:close/>
                <a:moveTo>
                  <a:pt x="1363294" y="747598"/>
                </a:moveTo>
                <a:lnTo>
                  <a:pt x="1248842" y="813664"/>
                </a:lnTo>
                <a:lnTo>
                  <a:pt x="1137819" y="749579"/>
                </a:lnTo>
                <a:lnTo>
                  <a:pt x="1252271" y="683514"/>
                </a:lnTo>
                <a:lnTo>
                  <a:pt x="1363294" y="747598"/>
                </a:lnTo>
                <a:close/>
                <a:moveTo>
                  <a:pt x="1131113" y="745693"/>
                </a:moveTo>
                <a:lnTo>
                  <a:pt x="1006754" y="673913"/>
                </a:lnTo>
                <a:lnTo>
                  <a:pt x="1121207" y="607847"/>
                </a:lnTo>
                <a:lnTo>
                  <a:pt x="1245565" y="679628"/>
                </a:lnTo>
                <a:lnTo>
                  <a:pt x="1131113" y="745693"/>
                </a:lnTo>
                <a:close/>
                <a:moveTo>
                  <a:pt x="1124484" y="749579"/>
                </a:moveTo>
                <a:lnTo>
                  <a:pt x="1003554" y="819379"/>
                </a:lnTo>
                <a:lnTo>
                  <a:pt x="879196" y="747598"/>
                </a:lnTo>
                <a:lnTo>
                  <a:pt x="1000125" y="677799"/>
                </a:lnTo>
                <a:lnTo>
                  <a:pt x="1124484" y="749579"/>
                </a:lnTo>
                <a:close/>
                <a:moveTo>
                  <a:pt x="872490" y="743712"/>
                </a:moveTo>
                <a:lnTo>
                  <a:pt x="761467" y="679628"/>
                </a:lnTo>
                <a:lnTo>
                  <a:pt x="882396" y="609829"/>
                </a:lnTo>
                <a:lnTo>
                  <a:pt x="993419" y="673913"/>
                </a:lnTo>
                <a:lnTo>
                  <a:pt x="872490" y="743712"/>
                </a:lnTo>
                <a:close/>
                <a:moveTo>
                  <a:pt x="865784" y="747598"/>
                </a:moveTo>
                <a:lnTo>
                  <a:pt x="751332" y="813664"/>
                </a:lnTo>
                <a:lnTo>
                  <a:pt x="640309" y="749579"/>
                </a:lnTo>
                <a:lnTo>
                  <a:pt x="754761" y="683514"/>
                </a:lnTo>
                <a:lnTo>
                  <a:pt x="865784" y="747598"/>
                </a:lnTo>
                <a:close/>
                <a:moveTo>
                  <a:pt x="633679" y="745693"/>
                </a:moveTo>
                <a:lnTo>
                  <a:pt x="509321" y="673913"/>
                </a:lnTo>
                <a:lnTo>
                  <a:pt x="623773" y="607847"/>
                </a:lnTo>
                <a:lnTo>
                  <a:pt x="748132" y="679628"/>
                </a:lnTo>
                <a:lnTo>
                  <a:pt x="633679" y="745693"/>
                </a:lnTo>
                <a:close/>
                <a:moveTo>
                  <a:pt x="744703" y="817474"/>
                </a:moveTo>
                <a:lnTo>
                  <a:pt x="623697" y="887349"/>
                </a:lnTo>
                <a:lnTo>
                  <a:pt x="512674" y="823265"/>
                </a:lnTo>
                <a:lnTo>
                  <a:pt x="633603" y="753466"/>
                </a:lnTo>
                <a:lnTo>
                  <a:pt x="744703" y="817474"/>
                </a:lnTo>
                <a:close/>
                <a:moveTo>
                  <a:pt x="748055" y="966826"/>
                </a:moveTo>
                <a:lnTo>
                  <a:pt x="633603" y="1032891"/>
                </a:lnTo>
                <a:lnTo>
                  <a:pt x="509245" y="961111"/>
                </a:lnTo>
                <a:lnTo>
                  <a:pt x="623697" y="895045"/>
                </a:lnTo>
                <a:lnTo>
                  <a:pt x="748055" y="966826"/>
                </a:lnTo>
                <a:close/>
                <a:moveTo>
                  <a:pt x="744703" y="1104671"/>
                </a:moveTo>
                <a:lnTo>
                  <a:pt x="623773" y="1174471"/>
                </a:lnTo>
                <a:lnTo>
                  <a:pt x="512750" y="1110386"/>
                </a:lnTo>
                <a:lnTo>
                  <a:pt x="633679" y="1040587"/>
                </a:lnTo>
                <a:lnTo>
                  <a:pt x="744703" y="1104671"/>
                </a:lnTo>
                <a:close/>
                <a:moveTo>
                  <a:pt x="748132" y="1254100"/>
                </a:moveTo>
                <a:lnTo>
                  <a:pt x="633679" y="1320165"/>
                </a:lnTo>
                <a:lnTo>
                  <a:pt x="509321" y="1248385"/>
                </a:lnTo>
                <a:lnTo>
                  <a:pt x="623773" y="1182319"/>
                </a:lnTo>
                <a:lnTo>
                  <a:pt x="748132" y="1254100"/>
                </a:lnTo>
                <a:close/>
                <a:moveTo>
                  <a:pt x="744703" y="1391945"/>
                </a:moveTo>
                <a:lnTo>
                  <a:pt x="623773" y="1461745"/>
                </a:lnTo>
                <a:lnTo>
                  <a:pt x="512750" y="1397660"/>
                </a:lnTo>
                <a:lnTo>
                  <a:pt x="633679" y="1327861"/>
                </a:lnTo>
                <a:lnTo>
                  <a:pt x="744703" y="1391945"/>
                </a:lnTo>
                <a:close/>
                <a:moveTo>
                  <a:pt x="748132" y="1541297"/>
                </a:moveTo>
                <a:lnTo>
                  <a:pt x="633679" y="1607363"/>
                </a:lnTo>
                <a:lnTo>
                  <a:pt x="509321" y="1535582"/>
                </a:lnTo>
                <a:lnTo>
                  <a:pt x="623773" y="1469517"/>
                </a:lnTo>
                <a:lnTo>
                  <a:pt x="748132" y="1541297"/>
                </a:lnTo>
                <a:close/>
                <a:moveTo>
                  <a:pt x="744703" y="1679143"/>
                </a:moveTo>
                <a:lnTo>
                  <a:pt x="623773" y="1748942"/>
                </a:lnTo>
                <a:lnTo>
                  <a:pt x="512750" y="1684858"/>
                </a:lnTo>
                <a:lnTo>
                  <a:pt x="633679" y="1615059"/>
                </a:lnTo>
                <a:lnTo>
                  <a:pt x="744703" y="1679143"/>
                </a:lnTo>
                <a:close/>
                <a:moveTo>
                  <a:pt x="748132" y="1828495"/>
                </a:moveTo>
                <a:lnTo>
                  <a:pt x="633679" y="1894561"/>
                </a:lnTo>
                <a:lnTo>
                  <a:pt x="509321" y="1822780"/>
                </a:lnTo>
                <a:lnTo>
                  <a:pt x="623773" y="1756715"/>
                </a:lnTo>
                <a:lnTo>
                  <a:pt x="748132" y="1828495"/>
                </a:lnTo>
                <a:close/>
                <a:moveTo>
                  <a:pt x="744703" y="1966417"/>
                </a:moveTo>
                <a:lnTo>
                  <a:pt x="623773" y="2036216"/>
                </a:lnTo>
                <a:lnTo>
                  <a:pt x="512750" y="1972132"/>
                </a:lnTo>
                <a:lnTo>
                  <a:pt x="633679" y="1902333"/>
                </a:lnTo>
                <a:lnTo>
                  <a:pt x="744703" y="1966417"/>
                </a:lnTo>
                <a:close/>
                <a:moveTo>
                  <a:pt x="748132" y="2115769"/>
                </a:moveTo>
                <a:lnTo>
                  <a:pt x="633679" y="2181835"/>
                </a:lnTo>
                <a:lnTo>
                  <a:pt x="509321" y="2110054"/>
                </a:lnTo>
                <a:lnTo>
                  <a:pt x="623773" y="2043989"/>
                </a:lnTo>
                <a:lnTo>
                  <a:pt x="748132" y="2115769"/>
                </a:lnTo>
                <a:close/>
                <a:moveTo>
                  <a:pt x="744703" y="2253615"/>
                </a:moveTo>
                <a:lnTo>
                  <a:pt x="623773" y="2323414"/>
                </a:lnTo>
                <a:lnTo>
                  <a:pt x="512750" y="2259330"/>
                </a:lnTo>
                <a:lnTo>
                  <a:pt x="633679" y="2189531"/>
                </a:lnTo>
                <a:lnTo>
                  <a:pt x="744703" y="2253615"/>
                </a:lnTo>
                <a:close/>
                <a:moveTo>
                  <a:pt x="748132" y="2402967"/>
                </a:moveTo>
                <a:lnTo>
                  <a:pt x="633679" y="2469032"/>
                </a:lnTo>
                <a:lnTo>
                  <a:pt x="509321" y="2397252"/>
                </a:lnTo>
                <a:lnTo>
                  <a:pt x="623773" y="2331187"/>
                </a:lnTo>
                <a:lnTo>
                  <a:pt x="748132" y="2402967"/>
                </a:lnTo>
                <a:close/>
                <a:moveTo>
                  <a:pt x="744703" y="2540813"/>
                </a:moveTo>
                <a:lnTo>
                  <a:pt x="623773" y="2610612"/>
                </a:lnTo>
                <a:lnTo>
                  <a:pt x="512750" y="2546528"/>
                </a:lnTo>
                <a:lnTo>
                  <a:pt x="633679" y="2476729"/>
                </a:lnTo>
                <a:lnTo>
                  <a:pt x="744703" y="2540813"/>
                </a:lnTo>
                <a:close/>
                <a:moveTo>
                  <a:pt x="748132" y="2690165"/>
                </a:moveTo>
                <a:lnTo>
                  <a:pt x="633679" y="2756230"/>
                </a:lnTo>
                <a:lnTo>
                  <a:pt x="509321" y="2684450"/>
                </a:lnTo>
                <a:lnTo>
                  <a:pt x="623773" y="2618384"/>
                </a:lnTo>
                <a:lnTo>
                  <a:pt x="748132" y="2690165"/>
                </a:lnTo>
                <a:close/>
                <a:moveTo>
                  <a:pt x="744703" y="2828087"/>
                </a:moveTo>
                <a:lnTo>
                  <a:pt x="623773" y="2897886"/>
                </a:lnTo>
                <a:lnTo>
                  <a:pt x="512750" y="2833802"/>
                </a:lnTo>
                <a:lnTo>
                  <a:pt x="633679" y="2764003"/>
                </a:lnTo>
                <a:lnTo>
                  <a:pt x="744703" y="2828087"/>
                </a:lnTo>
                <a:close/>
                <a:moveTo>
                  <a:pt x="748132" y="2977439"/>
                </a:moveTo>
                <a:lnTo>
                  <a:pt x="633679" y="3043504"/>
                </a:lnTo>
                <a:lnTo>
                  <a:pt x="509321" y="2971724"/>
                </a:lnTo>
                <a:lnTo>
                  <a:pt x="623773" y="2905659"/>
                </a:lnTo>
                <a:lnTo>
                  <a:pt x="748132" y="2977439"/>
                </a:lnTo>
                <a:close/>
                <a:moveTo>
                  <a:pt x="744703" y="3115285"/>
                </a:moveTo>
                <a:lnTo>
                  <a:pt x="623773" y="3185084"/>
                </a:lnTo>
                <a:lnTo>
                  <a:pt x="512750" y="3121000"/>
                </a:lnTo>
                <a:lnTo>
                  <a:pt x="633679" y="3051201"/>
                </a:lnTo>
                <a:lnTo>
                  <a:pt x="744703" y="3115285"/>
                </a:lnTo>
                <a:close/>
                <a:moveTo>
                  <a:pt x="748132" y="3264637"/>
                </a:moveTo>
                <a:lnTo>
                  <a:pt x="633679" y="3330702"/>
                </a:lnTo>
                <a:lnTo>
                  <a:pt x="509321" y="3258922"/>
                </a:lnTo>
                <a:lnTo>
                  <a:pt x="623773" y="3192856"/>
                </a:lnTo>
                <a:lnTo>
                  <a:pt x="748132" y="3264637"/>
                </a:lnTo>
                <a:close/>
                <a:moveTo>
                  <a:pt x="744703" y="3402482"/>
                </a:moveTo>
                <a:lnTo>
                  <a:pt x="623773" y="3472282"/>
                </a:lnTo>
                <a:lnTo>
                  <a:pt x="512750" y="3408197"/>
                </a:lnTo>
                <a:lnTo>
                  <a:pt x="633679" y="3338398"/>
                </a:lnTo>
                <a:lnTo>
                  <a:pt x="744703" y="3402482"/>
                </a:lnTo>
                <a:close/>
                <a:moveTo>
                  <a:pt x="748132" y="3551834"/>
                </a:moveTo>
                <a:lnTo>
                  <a:pt x="633679" y="3617900"/>
                </a:lnTo>
                <a:lnTo>
                  <a:pt x="509321" y="3546119"/>
                </a:lnTo>
                <a:lnTo>
                  <a:pt x="623773" y="3480054"/>
                </a:lnTo>
                <a:lnTo>
                  <a:pt x="748132" y="3551834"/>
                </a:lnTo>
                <a:close/>
                <a:moveTo>
                  <a:pt x="744703" y="3689757"/>
                </a:moveTo>
                <a:lnTo>
                  <a:pt x="623773" y="3759556"/>
                </a:lnTo>
                <a:lnTo>
                  <a:pt x="512750" y="3695472"/>
                </a:lnTo>
                <a:lnTo>
                  <a:pt x="633679" y="3625672"/>
                </a:lnTo>
                <a:lnTo>
                  <a:pt x="744703" y="3689757"/>
                </a:lnTo>
                <a:close/>
                <a:moveTo>
                  <a:pt x="748132" y="3839109"/>
                </a:moveTo>
                <a:lnTo>
                  <a:pt x="633679" y="3905174"/>
                </a:lnTo>
                <a:lnTo>
                  <a:pt x="509321" y="3833394"/>
                </a:lnTo>
                <a:lnTo>
                  <a:pt x="623773" y="3767328"/>
                </a:lnTo>
                <a:lnTo>
                  <a:pt x="748132" y="3839109"/>
                </a:lnTo>
                <a:close/>
                <a:moveTo>
                  <a:pt x="744703" y="3976954"/>
                </a:moveTo>
                <a:lnTo>
                  <a:pt x="623773" y="4046754"/>
                </a:lnTo>
                <a:lnTo>
                  <a:pt x="512750" y="3982669"/>
                </a:lnTo>
                <a:lnTo>
                  <a:pt x="633679" y="3912870"/>
                </a:lnTo>
                <a:lnTo>
                  <a:pt x="744703" y="3976954"/>
                </a:lnTo>
                <a:close/>
                <a:moveTo>
                  <a:pt x="748132" y="4126306"/>
                </a:moveTo>
                <a:lnTo>
                  <a:pt x="633679" y="4192372"/>
                </a:lnTo>
                <a:lnTo>
                  <a:pt x="509321" y="4120591"/>
                </a:lnTo>
                <a:lnTo>
                  <a:pt x="623773" y="4054526"/>
                </a:lnTo>
                <a:lnTo>
                  <a:pt x="748132" y="4126306"/>
                </a:lnTo>
                <a:close/>
                <a:moveTo>
                  <a:pt x="744703" y="4264152"/>
                </a:moveTo>
                <a:lnTo>
                  <a:pt x="623773" y="4333952"/>
                </a:lnTo>
                <a:lnTo>
                  <a:pt x="512750" y="4269867"/>
                </a:lnTo>
                <a:lnTo>
                  <a:pt x="633679" y="4200068"/>
                </a:lnTo>
                <a:lnTo>
                  <a:pt x="744703" y="4264152"/>
                </a:lnTo>
                <a:close/>
                <a:moveTo>
                  <a:pt x="748132" y="4413504"/>
                </a:moveTo>
                <a:lnTo>
                  <a:pt x="633679" y="4479570"/>
                </a:lnTo>
                <a:lnTo>
                  <a:pt x="509321" y="4407789"/>
                </a:lnTo>
                <a:lnTo>
                  <a:pt x="623773" y="4341724"/>
                </a:lnTo>
                <a:lnTo>
                  <a:pt x="748132" y="4413504"/>
                </a:lnTo>
                <a:close/>
                <a:moveTo>
                  <a:pt x="744703" y="4551426"/>
                </a:moveTo>
                <a:lnTo>
                  <a:pt x="623773" y="4621226"/>
                </a:lnTo>
                <a:lnTo>
                  <a:pt x="512750" y="4557141"/>
                </a:lnTo>
                <a:lnTo>
                  <a:pt x="633679" y="4487342"/>
                </a:lnTo>
                <a:lnTo>
                  <a:pt x="744703" y="4551426"/>
                </a:lnTo>
                <a:close/>
                <a:moveTo>
                  <a:pt x="748132" y="4700778"/>
                </a:moveTo>
                <a:lnTo>
                  <a:pt x="633679" y="4766844"/>
                </a:lnTo>
                <a:lnTo>
                  <a:pt x="509321" y="4695063"/>
                </a:lnTo>
                <a:lnTo>
                  <a:pt x="623773" y="4628998"/>
                </a:lnTo>
                <a:lnTo>
                  <a:pt x="748132" y="4700778"/>
                </a:lnTo>
                <a:close/>
                <a:moveTo>
                  <a:pt x="744703" y="4838624"/>
                </a:moveTo>
                <a:lnTo>
                  <a:pt x="623697" y="4908423"/>
                </a:lnTo>
                <a:lnTo>
                  <a:pt x="512674" y="4844339"/>
                </a:lnTo>
                <a:lnTo>
                  <a:pt x="633603" y="4774540"/>
                </a:lnTo>
                <a:lnTo>
                  <a:pt x="744703" y="4838624"/>
                </a:lnTo>
                <a:close/>
                <a:moveTo>
                  <a:pt x="748132" y="4987976"/>
                </a:moveTo>
                <a:lnTo>
                  <a:pt x="633679" y="5054042"/>
                </a:lnTo>
                <a:lnTo>
                  <a:pt x="509321" y="4982261"/>
                </a:lnTo>
                <a:lnTo>
                  <a:pt x="623773" y="4916196"/>
                </a:lnTo>
                <a:lnTo>
                  <a:pt x="748132" y="4987976"/>
                </a:lnTo>
                <a:close/>
                <a:moveTo>
                  <a:pt x="744703" y="5125822"/>
                </a:moveTo>
                <a:lnTo>
                  <a:pt x="623697" y="5195697"/>
                </a:lnTo>
                <a:lnTo>
                  <a:pt x="512674" y="5131613"/>
                </a:lnTo>
                <a:lnTo>
                  <a:pt x="633603" y="5061814"/>
                </a:lnTo>
                <a:lnTo>
                  <a:pt x="744703" y="5125822"/>
                </a:lnTo>
                <a:close/>
                <a:moveTo>
                  <a:pt x="748132" y="5275174"/>
                </a:moveTo>
                <a:lnTo>
                  <a:pt x="633679" y="5341239"/>
                </a:lnTo>
                <a:lnTo>
                  <a:pt x="509321" y="5269459"/>
                </a:lnTo>
                <a:lnTo>
                  <a:pt x="623773" y="5203393"/>
                </a:lnTo>
                <a:lnTo>
                  <a:pt x="748132" y="5275174"/>
                </a:lnTo>
                <a:close/>
                <a:moveTo>
                  <a:pt x="744703" y="5413096"/>
                </a:moveTo>
                <a:lnTo>
                  <a:pt x="623773" y="5482895"/>
                </a:lnTo>
                <a:lnTo>
                  <a:pt x="512750" y="5418811"/>
                </a:lnTo>
                <a:lnTo>
                  <a:pt x="633679" y="5349011"/>
                </a:lnTo>
                <a:lnTo>
                  <a:pt x="744703" y="5413096"/>
                </a:lnTo>
                <a:close/>
                <a:moveTo>
                  <a:pt x="748132" y="5562448"/>
                </a:moveTo>
                <a:lnTo>
                  <a:pt x="633679" y="5628513"/>
                </a:lnTo>
                <a:lnTo>
                  <a:pt x="509321" y="5556733"/>
                </a:lnTo>
                <a:lnTo>
                  <a:pt x="623773" y="5490667"/>
                </a:lnTo>
                <a:lnTo>
                  <a:pt x="748132" y="5562448"/>
                </a:lnTo>
                <a:close/>
                <a:moveTo>
                  <a:pt x="744703" y="5700294"/>
                </a:moveTo>
                <a:lnTo>
                  <a:pt x="623773" y="5770093"/>
                </a:lnTo>
                <a:lnTo>
                  <a:pt x="512750" y="5706009"/>
                </a:lnTo>
                <a:lnTo>
                  <a:pt x="633679" y="5636209"/>
                </a:lnTo>
                <a:lnTo>
                  <a:pt x="744703" y="5700294"/>
                </a:lnTo>
                <a:close/>
                <a:moveTo>
                  <a:pt x="748055" y="5849646"/>
                </a:moveTo>
                <a:lnTo>
                  <a:pt x="633603" y="5915711"/>
                </a:lnTo>
                <a:lnTo>
                  <a:pt x="509245" y="5843931"/>
                </a:lnTo>
                <a:lnTo>
                  <a:pt x="623697" y="5777865"/>
                </a:lnTo>
                <a:lnTo>
                  <a:pt x="748055" y="5849646"/>
                </a:lnTo>
                <a:close/>
                <a:moveTo>
                  <a:pt x="744703" y="5987492"/>
                </a:moveTo>
                <a:lnTo>
                  <a:pt x="623773" y="6057291"/>
                </a:lnTo>
                <a:lnTo>
                  <a:pt x="512750" y="5993207"/>
                </a:lnTo>
                <a:lnTo>
                  <a:pt x="633679" y="5923407"/>
                </a:lnTo>
                <a:lnTo>
                  <a:pt x="744703" y="5987492"/>
                </a:lnTo>
                <a:close/>
                <a:moveTo>
                  <a:pt x="748132" y="6136843"/>
                </a:moveTo>
                <a:lnTo>
                  <a:pt x="633679" y="6202909"/>
                </a:lnTo>
                <a:lnTo>
                  <a:pt x="509321" y="6131128"/>
                </a:lnTo>
                <a:lnTo>
                  <a:pt x="623773" y="6065063"/>
                </a:lnTo>
                <a:lnTo>
                  <a:pt x="748132" y="6136843"/>
                </a:lnTo>
                <a:close/>
                <a:moveTo>
                  <a:pt x="754761" y="6140730"/>
                </a:moveTo>
                <a:lnTo>
                  <a:pt x="865784" y="6204814"/>
                </a:lnTo>
                <a:lnTo>
                  <a:pt x="751332" y="6270879"/>
                </a:lnTo>
                <a:lnTo>
                  <a:pt x="640309" y="6206795"/>
                </a:lnTo>
                <a:lnTo>
                  <a:pt x="754761" y="6140730"/>
                </a:lnTo>
                <a:close/>
                <a:moveTo>
                  <a:pt x="761467" y="6136843"/>
                </a:moveTo>
                <a:lnTo>
                  <a:pt x="882396" y="6067044"/>
                </a:lnTo>
                <a:lnTo>
                  <a:pt x="993419" y="6131128"/>
                </a:lnTo>
                <a:lnTo>
                  <a:pt x="872490" y="6200928"/>
                </a:lnTo>
                <a:lnTo>
                  <a:pt x="761467" y="6136843"/>
                </a:lnTo>
                <a:close/>
                <a:moveTo>
                  <a:pt x="1000049" y="6135015"/>
                </a:moveTo>
                <a:lnTo>
                  <a:pt x="1124407" y="6206795"/>
                </a:lnTo>
                <a:lnTo>
                  <a:pt x="1003478" y="6276594"/>
                </a:lnTo>
                <a:lnTo>
                  <a:pt x="879119" y="6204814"/>
                </a:lnTo>
                <a:lnTo>
                  <a:pt x="1000049" y="6135015"/>
                </a:lnTo>
                <a:close/>
                <a:moveTo>
                  <a:pt x="1006754" y="6131128"/>
                </a:moveTo>
                <a:lnTo>
                  <a:pt x="1121207" y="6065063"/>
                </a:lnTo>
                <a:lnTo>
                  <a:pt x="1245565" y="6136843"/>
                </a:lnTo>
                <a:lnTo>
                  <a:pt x="1131113" y="6202909"/>
                </a:lnTo>
                <a:lnTo>
                  <a:pt x="1006754" y="6131128"/>
                </a:lnTo>
                <a:close/>
                <a:moveTo>
                  <a:pt x="1252271" y="6140730"/>
                </a:moveTo>
                <a:lnTo>
                  <a:pt x="1363294" y="6204814"/>
                </a:lnTo>
                <a:lnTo>
                  <a:pt x="1248842" y="6270879"/>
                </a:lnTo>
                <a:lnTo>
                  <a:pt x="1137819" y="6206795"/>
                </a:lnTo>
                <a:lnTo>
                  <a:pt x="1252271" y="6140730"/>
                </a:lnTo>
                <a:close/>
                <a:moveTo>
                  <a:pt x="1258900" y="6136843"/>
                </a:moveTo>
                <a:lnTo>
                  <a:pt x="1379830" y="6067044"/>
                </a:lnTo>
                <a:lnTo>
                  <a:pt x="1490853" y="6131128"/>
                </a:lnTo>
                <a:lnTo>
                  <a:pt x="1369924" y="6200928"/>
                </a:lnTo>
                <a:lnTo>
                  <a:pt x="1258900" y="6136843"/>
                </a:lnTo>
                <a:close/>
                <a:moveTo>
                  <a:pt x="1497559" y="6135015"/>
                </a:moveTo>
                <a:lnTo>
                  <a:pt x="1621917" y="6206795"/>
                </a:lnTo>
                <a:lnTo>
                  <a:pt x="1500988" y="6276594"/>
                </a:lnTo>
                <a:lnTo>
                  <a:pt x="1376629" y="6204814"/>
                </a:lnTo>
                <a:lnTo>
                  <a:pt x="1497559" y="6135015"/>
                </a:lnTo>
                <a:close/>
                <a:moveTo>
                  <a:pt x="1504264" y="6131128"/>
                </a:moveTo>
                <a:lnTo>
                  <a:pt x="1618717" y="6065063"/>
                </a:lnTo>
                <a:lnTo>
                  <a:pt x="1743075" y="6136843"/>
                </a:lnTo>
                <a:lnTo>
                  <a:pt x="1628623" y="6202909"/>
                </a:lnTo>
                <a:lnTo>
                  <a:pt x="1504264" y="6131128"/>
                </a:lnTo>
                <a:close/>
                <a:moveTo>
                  <a:pt x="1749704" y="6140730"/>
                </a:moveTo>
                <a:lnTo>
                  <a:pt x="1860728" y="6204814"/>
                </a:lnTo>
                <a:lnTo>
                  <a:pt x="1746275" y="6270879"/>
                </a:lnTo>
                <a:lnTo>
                  <a:pt x="1635252" y="6206795"/>
                </a:lnTo>
                <a:lnTo>
                  <a:pt x="1749704" y="6140730"/>
                </a:lnTo>
                <a:close/>
                <a:moveTo>
                  <a:pt x="1756410" y="6136843"/>
                </a:moveTo>
                <a:lnTo>
                  <a:pt x="1877339" y="6067044"/>
                </a:lnTo>
                <a:lnTo>
                  <a:pt x="1988363" y="6131128"/>
                </a:lnTo>
                <a:lnTo>
                  <a:pt x="1867434" y="6200928"/>
                </a:lnTo>
                <a:lnTo>
                  <a:pt x="1756410" y="6136843"/>
                </a:lnTo>
                <a:close/>
                <a:moveTo>
                  <a:pt x="1995069" y="6135015"/>
                </a:moveTo>
                <a:lnTo>
                  <a:pt x="2119427" y="6206795"/>
                </a:lnTo>
                <a:lnTo>
                  <a:pt x="1998497" y="6276594"/>
                </a:lnTo>
                <a:lnTo>
                  <a:pt x="1874139" y="6204814"/>
                </a:lnTo>
                <a:lnTo>
                  <a:pt x="1995069" y="6135015"/>
                </a:lnTo>
                <a:close/>
                <a:moveTo>
                  <a:pt x="2001698" y="6131128"/>
                </a:moveTo>
                <a:lnTo>
                  <a:pt x="2116150" y="6065063"/>
                </a:lnTo>
                <a:lnTo>
                  <a:pt x="2240509" y="6136843"/>
                </a:lnTo>
                <a:lnTo>
                  <a:pt x="2126056" y="6202909"/>
                </a:lnTo>
                <a:lnTo>
                  <a:pt x="2001698" y="6131128"/>
                </a:lnTo>
                <a:close/>
                <a:moveTo>
                  <a:pt x="2247214" y="6140730"/>
                </a:moveTo>
                <a:lnTo>
                  <a:pt x="2358238" y="6204814"/>
                </a:lnTo>
                <a:lnTo>
                  <a:pt x="2243785" y="6270879"/>
                </a:lnTo>
                <a:lnTo>
                  <a:pt x="2132762" y="6206795"/>
                </a:lnTo>
                <a:lnTo>
                  <a:pt x="2247214" y="6140730"/>
                </a:lnTo>
                <a:close/>
                <a:moveTo>
                  <a:pt x="2253920" y="6136843"/>
                </a:moveTo>
                <a:lnTo>
                  <a:pt x="2374849" y="6067044"/>
                </a:lnTo>
                <a:lnTo>
                  <a:pt x="2485873" y="6131128"/>
                </a:lnTo>
                <a:lnTo>
                  <a:pt x="2364943" y="6200928"/>
                </a:lnTo>
                <a:lnTo>
                  <a:pt x="2253920" y="6136843"/>
                </a:lnTo>
                <a:close/>
                <a:moveTo>
                  <a:pt x="2492578" y="6135015"/>
                </a:moveTo>
                <a:lnTo>
                  <a:pt x="2616937" y="6206795"/>
                </a:lnTo>
                <a:lnTo>
                  <a:pt x="2496007" y="6276594"/>
                </a:lnTo>
                <a:lnTo>
                  <a:pt x="2371649" y="6204814"/>
                </a:lnTo>
                <a:lnTo>
                  <a:pt x="2492578" y="6135015"/>
                </a:lnTo>
                <a:close/>
                <a:moveTo>
                  <a:pt x="2499208" y="6131128"/>
                </a:moveTo>
                <a:lnTo>
                  <a:pt x="2613660" y="6065063"/>
                </a:lnTo>
                <a:lnTo>
                  <a:pt x="2738019" y="6136843"/>
                </a:lnTo>
                <a:lnTo>
                  <a:pt x="2623566" y="6202909"/>
                </a:lnTo>
                <a:lnTo>
                  <a:pt x="2499208" y="6131128"/>
                </a:lnTo>
                <a:close/>
                <a:moveTo>
                  <a:pt x="2744724" y="6140730"/>
                </a:moveTo>
                <a:lnTo>
                  <a:pt x="2855747" y="6204814"/>
                </a:lnTo>
                <a:lnTo>
                  <a:pt x="2741295" y="6270879"/>
                </a:lnTo>
                <a:lnTo>
                  <a:pt x="2630272" y="6206795"/>
                </a:lnTo>
                <a:lnTo>
                  <a:pt x="2744724" y="6140730"/>
                </a:lnTo>
                <a:close/>
                <a:moveTo>
                  <a:pt x="2751354" y="6136843"/>
                </a:moveTo>
                <a:lnTo>
                  <a:pt x="2872283" y="6067044"/>
                </a:lnTo>
                <a:lnTo>
                  <a:pt x="2983306" y="6131128"/>
                </a:lnTo>
                <a:lnTo>
                  <a:pt x="2862377" y="6200928"/>
                </a:lnTo>
                <a:lnTo>
                  <a:pt x="2751354" y="6136843"/>
                </a:lnTo>
                <a:close/>
                <a:moveTo>
                  <a:pt x="2990012" y="6135015"/>
                </a:moveTo>
                <a:lnTo>
                  <a:pt x="3114370" y="6206795"/>
                </a:lnTo>
                <a:lnTo>
                  <a:pt x="2993441" y="6276594"/>
                </a:lnTo>
                <a:lnTo>
                  <a:pt x="2869082" y="6204814"/>
                </a:lnTo>
                <a:lnTo>
                  <a:pt x="2990012" y="6135015"/>
                </a:lnTo>
                <a:close/>
                <a:moveTo>
                  <a:pt x="2996641" y="6131128"/>
                </a:moveTo>
                <a:lnTo>
                  <a:pt x="3111094" y="6065063"/>
                </a:lnTo>
                <a:lnTo>
                  <a:pt x="3235452" y="6136843"/>
                </a:lnTo>
                <a:lnTo>
                  <a:pt x="3121000" y="6202909"/>
                </a:lnTo>
                <a:lnTo>
                  <a:pt x="2996641" y="6131128"/>
                </a:lnTo>
                <a:close/>
                <a:moveTo>
                  <a:pt x="3242158" y="6140730"/>
                </a:moveTo>
                <a:lnTo>
                  <a:pt x="3353181" y="6204814"/>
                </a:lnTo>
                <a:lnTo>
                  <a:pt x="3238729" y="6270879"/>
                </a:lnTo>
                <a:lnTo>
                  <a:pt x="3127705" y="6206795"/>
                </a:lnTo>
                <a:lnTo>
                  <a:pt x="3242158" y="6140730"/>
                </a:lnTo>
                <a:close/>
                <a:moveTo>
                  <a:pt x="3248863" y="6136843"/>
                </a:moveTo>
                <a:lnTo>
                  <a:pt x="3369793" y="6067044"/>
                </a:lnTo>
                <a:lnTo>
                  <a:pt x="3480816" y="6131128"/>
                </a:lnTo>
                <a:lnTo>
                  <a:pt x="3359887" y="6200928"/>
                </a:lnTo>
                <a:lnTo>
                  <a:pt x="3248863" y="6136843"/>
                </a:lnTo>
                <a:close/>
                <a:moveTo>
                  <a:pt x="3487522" y="6135015"/>
                </a:moveTo>
                <a:lnTo>
                  <a:pt x="3611880" y="6206795"/>
                </a:lnTo>
                <a:lnTo>
                  <a:pt x="3490951" y="6276594"/>
                </a:lnTo>
                <a:lnTo>
                  <a:pt x="3366592" y="6204814"/>
                </a:lnTo>
                <a:lnTo>
                  <a:pt x="3487522" y="6135015"/>
                </a:lnTo>
                <a:close/>
                <a:moveTo>
                  <a:pt x="3494151" y="6131128"/>
                </a:moveTo>
                <a:lnTo>
                  <a:pt x="3608604" y="6065063"/>
                </a:lnTo>
                <a:lnTo>
                  <a:pt x="3732962" y="6136843"/>
                </a:lnTo>
                <a:lnTo>
                  <a:pt x="3618509" y="6202909"/>
                </a:lnTo>
                <a:lnTo>
                  <a:pt x="3494151" y="6131128"/>
                </a:lnTo>
                <a:close/>
                <a:moveTo>
                  <a:pt x="3739667" y="6140730"/>
                </a:moveTo>
                <a:lnTo>
                  <a:pt x="3850691" y="6204814"/>
                </a:lnTo>
                <a:lnTo>
                  <a:pt x="3736239" y="6270879"/>
                </a:lnTo>
                <a:lnTo>
                  <a:pt x="3625215" y="6206795"/>
                </a:lnTo>
                <a:lnTo>
                  <a:pt x="3739667" y="6140730"/>
                </a:lnTo>
                <a:close/>
                <a:moveTo>
                  <a:pt x="3746373" y="6136843"/>
                </a:moveTo>
                <a:lnTo>
                  <a:pt x="3867302" y="6067044"/>
                </a:lnTo>
                <a:lnTo>
                  <a:pt x="3978326" y="6131128"/>
                </a:lnTo>
                <a:lnTo>
                  <a:pt x="3857397" y="6200928"/>
                </a:lnTo>
                <a:lnTo>
                  <a:pt x="3746373" y="6136843"/>
                </a:lnTo>
                <a:close/>
                <a:moveTo>
                  <a:pt x="3984955" y="6135015"/>
                </a:moveTo>
                <a:lnTo>
                  <a:pt x="4109314" y="6206795"/>
                </a:lnTo>
                <a:lnTo>
                  <a:pt x="3988384" y="6276594"/>
                </a:lnTo>
                <a:lnTo>
                  <a:pt x="3864026" y="6204814"/>
                </a:lnTo>
                <a:lnTo>
                  <a:pt x="3984955" y="6135015"/>
                </a:lnTo>
                <a:close/>
                <a:moveTo>
                  <a:pt x="3991661" y="6131128"/>
                </a:moveTo>
                <a:lnTo>
                  <a:pt x="4106113" y="6065063"/>
                </a:lnTo>
                <a:lnTo>
                  <a:pt x="4230472" y="6136843"/>
                </a:lnTo>
                <a:lnTo>
                  <a:pt x="4116019" y="6202909"/>
                </a:lnTo>
                <a:lnTo>
                  <a:pt x="3991661" y="6131128"/>
                </a:lnTo>
                <a:close/>
                <a:moveTo>
                  <a:pt x="4237101" y="6140730"/>
                </a:moveTo>
                <a:lnTo>
                  <a:pt x="4348125" y="6204814"/>
                </a:lnTo>
                <a:lnTo>
                  <a:pt x="4233672" y="6270879"/>
                </a:lnTo>
                <a:lnTo>
                  <a:pt x="4122649" y="6206795"/>
                </a:lnTo>
                <a:lnTo>
                  <a:pt x="4237101" y="6140730"/>
                </a:lnTo>
                <a:close/>
                <a:moveTo>
                  <a:pt x="4243807" y="6136843"/>
                </a:moveTo>
                <a:lnTo>
                  <a:pt x="4364736" y="6067044"/>
                </a:lnTo>
                <a:lnTo>
                  <a:pt x="4475760" y="6131128"/>
                </a:lnTo>
                <a:lnTo>
                  <a:pt x="4354830" y="6200928"/>
                </a:lnTo>
                <a:lnTo>
                  <a:pt x="4243807" y="6136843"/>
                </a:lnTo>
                <a:close/>
                <a:moveTo>
                  <a:pt x="4482465" y="6135015"/>
                </a:moveTo>
                <a:lnTo>
                  <a:pt x="4606824" y="6206795"/>
                </a:lnTo>
                <a:lnTo>
                  <a:pt x="4485894" y="6276594"/>
                </a:lnTo>
                <a:lnTo>
                  <a:pt x="4361536" y="6204814"/>
                </a:lnTo>
                <a:lnTo>
                  <a:pt x="4482465" y="6135015"/>
                </a:lnTo>
                <a:close/>
                <a:moveTo>
                  <a:pt x="4489095" y="6131128"/>
                </a:moveTo>
                <a:lnTo>
                  <a:pt x="4603547" y="6065063"/>
                </a:lnTo>
                <a:lnTo>
                  <a:pt x="4727906" y="6136843"/>
                </a:lnTo>
                <a:lnTo>
                  <a:pt x="4613453" y="6202909"/>
                </a:lnTo>
                <a:lnTo>
                  <a:pt x="4489095" y="6131128"/>
                </a:lnTo>
                <a:close/>
                <a:moveTo>
                  <a:pt x="4734611" y="6140730"/>
                </a:moveTo>
                <a:lnTo>
                  <a:pt x="4845634" y="6204814"/>
                </a:lnTo>
                <a:lnTo>
                  <a:pt x="4731182" y="6270879"/>
                </a:lnTo>
                <a:lnTo>
                  <a:pt x="4620159" y="6206795"/>
                </a:lnTo>
                <a:lnTo>
                  <a:pt x="4734611" y="6140730"/>
                </a:lnTo>
                <a:close/>
                <a:moveTo>
                  <a:pt x="4741316" y="6136843"/>
                </a:moveTo>
                <a:lnTo>
                  <a:pt x="4862246" y="6067044"/>
                </a:lnTo>
                <a:lnTo>
                  <a:pt x="4973269" y="6131128"/>
                </a:lnTo>
                <a:lnTo>
                  <a:pt x="4852340" y="6200928"/>
                </a:lnTo>
                <a:lnTo>
                  <a:pt x="4741316" y="6136843"/>
                </a:lnTo>
                <a:close/>
                <a:moveTo>
                  <a:pt x="4979899" y="6135015"/>
                </a:moveTo>
                <a:lnTo>
                  <a:pt x="5104257" y="6206795"/>
                </a:lnTo>
                <a:lnTo>
                  <a:pt x="4983328" y="6276594"/>
                </a:lnTo>
                <a:lnTo>
                  <a:pt x="4858969" y="6204814"/>
                </a:lnTo>
                <a:lnTo>
                  <a:pt x="4979899" y="6135015"/>
                </a:lnTo>
                <a:close/>
                <a:moveTo>
                  <a:pt x="4986604" y="6131128"/>
                </a:moveTo>
                <a:lnTo>
                  <a:pt x="5101057" y="6065063"/>
                </a:lnTo>
                <a:lnTo>
                  <a:pt x="5225415" y="6136843"/>
                </a:lnTo>
                <a:lnTo>
                  <a:pt x="5110963" y="6202909"/>
                </a:lnTo>
                <a:lnTo>
                  <a:pt x="4986604" y="6131128"/>
                </a:lnTo>
                <a:close/>
                <a:moveTo>
                  <a:pt x="5232121" y="6140730"/>
                </a:moveTo>
                <a:lnTo>
                  <a:pt x="5343144" y="6204814"/>
                </a:lnTo>
                <a:lnTo>
                  <a:pt x="5228692" y="6270879"/>
                </a:lnTo>
                <a:lnTo>
                  <a:pt x="5117668" y="6206795"/>
                </a:lnTo>
                <a:lnTo>
                  <a:pt x="5232121" y="6140730"/>
                </a:lnTo>
                <a:close/>
                <a:moveTo>
                  <a:pt x="5238750" y="6136843"/>
                </a:moveTo>
                <a:lnTo>
                  <a:pt x="5359680" y="6067044"/>
                </a:lnTo>
                <a:lnTo>
                  <a:pt x="5470703" y="6131128"/>
                </a:lnTo>
                <a:lnTo>
                  <a:pt x="5349774" y="6200928"/>
                </a:lnTo>
                <a:lnTo>
                  <a:pt x="5238750" y="6136843"/>
                </a:lnTo>
                <a:close/>
                <a:moveTo>
                  <a:pt x="5477409" y="6135015"/>
                </a:moveTo>
                <a:lnTo>
                  <a:pt x="5601767" y="6206795"/>
                </a:lnTo>
                <a:lnTo>
                  <a:pt x="5480838" y="6276594"/>
                </a:lnTo>
                <a:lnTo>
                  <a:pt x="5356479" y="6204814"/>
                </a:lnTo>
                <a:lnTo>
                  <a:pt x="5477409" y="6135015"/>
                </a:lnTo>
                <a:close/>
                <a:moveTo>
                  <a:pt x="5484114" y="6131128"/>
                </a:moveTo>
                <a:lnTo>
                  <a:pt x="5598566" y="6065063"/>
                </a:lnTo>
                <a:lnTo>
                  <a:pt x="5722925" y="6136843"/>
                </a:lnTo>
                <a:lnTo>
                  <a:pt x="5608473" y="6202909"/>
                </a:lnTo>
                <a:lnTo>
                  <a:pt x="5484114" y="6131128"/>
                </a:lnTo>
                <a:close/>
                <a:moveTo>
                  <a:pt x="5729554" y="6140730"/>
                </a:moveTo>
                <a:lnTo>
                  <a:pt x="5840578" y="6204814"/>
                </a:lnTo>
                <a:lnTo>
                  <a:pt x="5726126" y="6270879"/>
                </a:lnTo>
                <a:lnTo>
                  <a:pt x="5615102" y="6206795"/>
                </a:lnTo>
                <a:lnTo>
                  <a:pt x="5729554" y="6140730"/>
                </a:lnTo>
                <a:close/>
                <a:moveTo>
                  <a:pt x="5736260" y="6136843"/>
                </a:moveTo>
                <a:lnTo>
                  <a:pt x="5857189" y="6067044"/>
                </a:lnTo>
                <a:lnTo>
                  <a:pt x="5968213" y="6131128"/>
                </a:lnTo>
                <a:lnTo>
                  <a:pt x="5847283" y="6200928"/>
                </a:lnTo>
                <a:lnTo>
                  <a:pt x="5736260" y="6136843"/>
                </a:lnTo>
                <a:close/>
                <a:moveTo>
                  <a:pt x="5974842" y="6135015"/>
                </a:moveTo>
                <a:lnTo>
                  <a:pt x="6099201" y="6206795"/>
                </a:lnTo>
                <a:lnTo>
                  <a:pt x="5978271" y="6276594"/>
                </a:lnTo>
                <a:lnTo>
                  <a:pt x="5853913" y="6204814"/>
                </a:lnTo>
                <a:lnTo>
                  <a:pt x="5974842" y="6135015"/>
                </a:lnTo>
                <a:close/>
                <a:moveTo>
                  <a:pt x="5981548" y="6131128"/>
                </a:moveTo>
                <a:lnTo>
                  <a:pt x="6096000" y="6065063"/>
                </a:lnTo>
                <a:lnTo>
                  <a:pt x="6220359" y="6136843"/>
                </a:lnTo>
                <a:lnTo>
                  <a:pt x="6105906" y="6202909"/>
                </a:lnTo>
                <a:lnTo>
                  <a:pt x="5981548" y="6131128"/>
                </a:lnTo>
                <a:close/>
                <a:moveTo>
                  <a:pt x="6227064" y="6140730"/>
                </a:moveTo>
                <a:lnTo>
                  <a:pt x="6338088" y="6204814"/>
                </a:lnTo>
                <a:lnTo>
                  <a:pt x="6223635" y="6270879"/>
                </a:lnTo>
                <a:lnTo>
                  <a:pt x="6112612" y="6206795"/>
                </a:lnTo>
                <a:lnTo>
                  <a:pt x="6227064" y="6140730"/>
                </a:lnTo>
                <a:close/>
                <a:moveTo>
                  <a:pt x="6102706" y="6061177"/>
                </a:moveTo>
                <a:lnTo>
                  <a:pt x="6223635" y="5991302"/>
                </a:lnTo>
                <a:lnTo>
                  <a:pt x="6347994" y="6063082"/>
                </a:lnTo>
                <a:lnTo>
                  <a:pt x="6227064" y="6132881"/>
                </a:lnTo>
                <a:lnTo>
                  <a:pt x="6102706" y="6061177"/>
                </a:lnTo>
                <a:close/>
                <a:moveTo>
                  <a:pt x="6112612" y="5919597"/>
                </a:moveTo>
                <a:lnTo>
                  <a:pt x="6227064" y="5853532"/>
                </a:lnTo>
                <a:lnTo>
                  <a:pt x="6338088" y="5917616"/>
                </a:lnTo>
                <a:lnTo>
                  <a:pt x="6223635" y="5983682"/>
                </a:lnTo>
                <a:lnTo>
                  <a:pt x="6112612" y="5919597"/>
                </a:lnTo>
                <a:close/>
                <a:moveTo>
                  <a:pt x="6102706" y="5773979"/>
                </a:moveTo>
                <a:lnTo>
                  <a:pt x="6223635" y="5704180"/>
                </a:lnTo>
                <a:lnTo>
                  <a:pt x="6347994" y="5775960"/>
                </a:lnTo>
                <a:lnTo>
                  <a:pt x="6227064" y="5845759"/>
                </a:lnTo>
                <a:lnTo>
                  <a:pt x="6102706" y="5773979"/>
                </a:lnTo>
                <a:close/>
                <a:moveTo>
                  <a:pt x="6112612" y="5632323"/>
                </a:moveTo>
                <a:lnTo>
                  <a:pt x="6227064" y="5566258"/>
                </a:lnTo>
                <a:lnTo>
                  <a:pt x="6338088" y="5630342"/>
                </a:lnTo>
                <a:lnTo>
                  <a:pt x="6223635" y="5696484"/>
                </a:lnTo>
                <a:lnTo>
                  <a:pt x="6112612" y="5632323"/>
                </a:lnTo>
                <a:close/>
                <a:moveTo>
                  <a:pt x="6102706" y="5486781"/>
                </a:moveTo>
                <a:lnTo>
                  <a:pt x="6223635" y="5416982"/>
                </a:lnTo>
                <a:lnTo>
                  <a:pt x="6347994" y="5488762"/>
                </a:lnTo>
                <a:lnTo>
                  <a:pt x="6227064" y="5558561"/>
                </a:lnTo>
                <a:lnTo>
                  <a:pt x="6102706" y="5486781"/>
                </a:lnTo>
                <a:close/>
                <a:moveTo>
                  <a:pt x="6112612" y="5345126"/>
                </a:moveTo>
                <a:lnTo>
                  <a:pt x="6227064" y="5279060"/>
                </a:lnTo>
                <a:lnTo>
                  <a:pt x="6338088" y="5343144"/>
                </a:lnTo>
                <a:lnTo>
                  <a:pt x="6223635" y="5409210"/>
                </a:lnTo>
                <a:lnTo>
                  <a:pt x="6112612" y="5345126"/>
                </a:lnTo>
                <a:close/>
                <a:moveTo>
                  <a:pt x="6102706" y="5199507"/>
                </a:moveTo>
                <a:lnTo>
                  <a:pt x="6223635" y="5129708"/>
                </a:lnTo>
                <a:lnTo>
                  <a:pt x="6347994" y="5201488"/>
                </a:lnTo>
                <a:lnTo>
                  <a:pt x="6227064" y="5271288"/>
                </a:lnTo>
                <a:lnTo>
                  <a:pt x="6102706" y="5199507"/>
                </a:lnTo>
                <a:close/>
                <a:moveTo>
                  <a:pt x="6112612" y="5057928"/>
                </a:moveTo>
                <a:lnTo>
                  <a:pt x="6227064" y="4991862"/>
                </a:lnTo>
                <a:lnTo>
                  <a:pt x="6338088" y="5055947"/>
                </a:lnTo>
                <a:lnTo>
                  <a:pt x="6223635" y="5122012"/>
                </a:lnTo>
                <a:lnTo>
                  <a:pt x="6112612" y="5057928"/>
                </a:lnTo>
                <a:close/>
                <a:moveTo>
                  <a:pt x="6102706" y="4912309"/>
                </a:moveTo>
                <a:lnTo>
                  <a:pt x="6223635" y="4842510"/>
                </a:lnTo>
                <a:lnTo>
                  <a:pt x="6347994" y="4914291"/>
                </a:lnTo>
                <a:lnTo>
                  <a:pt x="6227064" y="4984090"/>
                </a:lnTo>
                <a:lnTo>
                  <a:pt x="6102706" y="4912309"/>
                </a:lnTo>
                <a:close/>
                <a:moveTo>
                  <a:pt x="6112612" y="4770654"/>
                </a:moveTo>
                <a:lnTo>
                  <a:pt x="6227064" y="4704588"/>
                </a:lnTo>
                <a:lnTo>
                  <a:pt x="6338088" y="4768672"/>
                </a:lnTo>
                <a:lnTo>
                  <a:pt x="6223635" y="4834738"/>
                </a:lnTo>
                <a:lnTo>
                  <a:pt x="6112612" y="4770654"/>
                </a:lnTo>
                <a:close/>
                <a:moveTo>
                  <a:pt x="6102706" y="4625111"/>
                </a:moveTo>
                <a:lnTo>
                  <a:pt x="6223635" y="4555312"/>
                </a:lnTo>
                <a:lnTo>
                  <a:pt x="6347994" y="4627093"/>
                </a:lnTo>
                <a:lnTo>
                  <a:pt x="6227064" y="4696892"/>
                </a:lnTo>
                <a:lnTo>
                  <a:pt x="6102706" y="4625111"/>
                </a:lnTo>
                <a:close/>
                <a:moveTo>
                  <a:pt x="6112612" y="4483456"/>
                </a:moveTo>
                <a:lnTo>
                  <a:pt x="6227064" y="4417391"/>
                </a:lnTo>
                <a:lnTo>
                  <a:pt x="6338088" y="4481475"/>
                </a:lnTo>
                <a:lnTo>
                  <a:pt x="6223635" y="4547540"/>
                </a:lnTo>
                <a:lnTo>
                  <a:pt x="6112612" y="4483456"/>
                </a:lnTo>
                <a:close/>
                <a:moveTo>
                  <a:pt x="6102706" y="4337838"/>
                </a:moveTo>
                <a:lnTo>
                  <a:pt x="6223635" y="4268038"/>
                </a:lnTo>
                <a:lnTo>
                  <a:pt x="6347994" y="4339819"/>
                </a:lnTo>
                <a:lnTo>
                  <a:pt x="6227064" y="4409618"/>
                </a:lnTo>
                <a:lnTo>
                  <a:pt x="6102706" y="4337838"/>
                </a:lnTo>
                <a:close/>
                <a:moveTo>
                  <a:pt x="6112612" y="4196258"/>
                </a:moveTo>
                <a:lnTo>
                  <a:pt x="6227064" y="4130193"/>
                </a:lnTo>
                <a:lnTo>
                  <a:pt x="6338088" y="4194277"/>
                </a:lnTo>
                <a:lnTo>
                  <a:pt x="6223635" y="4260342"/>
                </a:lnTo>
                <a:lnTo>
                  <a:pt x="6112612" y="4196258"/>
                </a:lnTo>
                <a:close/>
                <a:moveTo>
                  <a:pt x="6102706" y="4050640"/>
                </a:moveTo>
                <a:lnTo>
                  <a:pt x="6223635" y="3980840"/>
                </a:lnTo>
                <a:lnTo>
                  <a:pt x="6347994" y="4052621"/>
                </a:lnTo>
                <a:lnTo>
                  <a:pt x="6227064" y="4122420"/>
                </a:lnTo>
                <a:lnTo>
                  <a:pt x="6102706" y="4050640"/>
                </a:lnTo>
                <a:close/>
                <a:moveTo>
                  <a:pt x="6112612" y="3908984"/>
                </a:moveTo>
                <a:lnTo>
                  <a:pt x="6227064" y="3842919"/>
                </a:lnTo>
                <a:lnTo>
                  <a:pt x="6338088" y="3907003"/>
                </a:lnTo>
                <a:lnTo>
                  <a:pt x="6223635" y="3973068"/>
                </a:lnTo>
                <a:lnTo>
                  <a:pt x="6112612" y="3908984"/>
                </a:lnTo>
                <a:close/>
                <a:moveTo>
                  <a:pt x="6102706" y="3763442"/>
                </a:moveTo>
                <a:lnTo>
                  <a:pt x="6223635" y="3693643"/>
                </a:lnTo>
                <a:lnTo>
                  <a:pt x="6347994" y="3765423"/>
                </a:lnTo>
                <a:lnTo>
                  <a:pt x="6227064" y="3835222"/>
                </a:lnTo>
                <a:lnTo>
                  <a:pt x="6102706" y="3763442"/>
                </a:lnTo>
                <a:close/>
                <a:moveTo>
                  <a:pt x="6112612" y="3621786"/>
                </a:moveTo>
                <a:lnTo>
                  <a:pt x="6227064" y="3555721"/>
                </a:lnTo>
                <a:lnTo>
                  <a:pt x="6338088" y="3619805"/>
                </a:lnTo>
                <a:lnTo>
                  <a:pt x="6223635" y="3685870"/>
                </a:lnTo>
                <a:lnTo>
                  <a:pt x="6112612" y="3621786"/>
                </a:lnTo>
                <a:close/>
                <a:moveTo>
                  <a:pt x="6102706" y="3476168"/>
                </a:moveTo>
                <a:lnTo>
                  <a:pt x="6223635" y="3406369"/>
                </a:lnTo>
                <a:lnTo>
                  <a:pt x="6347994" y="3478149"/>
                </a:lnTo>
                <a:lnTo>
                  <a:pt x="6227064" y="3547948"/>
                </a:lnTo>
                <a:lnTo>
                  <a:pt x="6102706" y="3476168"/>
                </a:lnTo>
                <a:close/>
                <a:moveTo>
                  <a:pt x="6112612" y="3334588"/>
                </a:moveTo>
                <a:lnTo>
                  <a:pt x="6227064" y="3268523"/>
                </a:lnTo>
                <a:lnTo>
                  <a:pt x="6338088" y="3332607"/>
                </a:lnTo>
                <a:lnTo>
                  <a:pt x="6223635" y="3398672"/>
                </a:lnTo>
                <a:lnTo>
                  <a:pt x="6112612" y="3334588"/>
                </a:lnTo>
                <a:close/>
                <a:moveTo>
                  <a:pt x="6102706" y="3188970"/>
                </a:moveTo>
                <a:lnTo>
                  <a:pt x="6223635" y="3119171"/>
                </a:lnTo>
                <a:lnTo>
                  <a:pt x="6347994" y="3190951"/>
                </a:lnTo>
                <a:lnTo>
                  <a:pt x="6227064" y="3260751"/>
                </a:lnTo>
                <a:lnTo>
                  <a:pt x="6102706" y="3188970"/>
                </a:lnTo>
                <a:close/>
                <a:moveTo>
                  <a:pt x="6112612" y="3047314"/>
                </a:moveTo>
                <a:lnTo>
                  <a:pt x="6227064" y="2981249"/>
                </a:lnTo>
                <a:lnTo>
                  <a:pt x="6338088" y="3045333"/>
                </a:lnTo>
                <a:lnTo>
                  <a:pt x="6223635" y="3111399"/>
                </a:lnTo>
                <a:lnTo>
                  <a:pt x="6112612" y="3047314"/>
                </a:lnTo>
                <a:close/>
                <a:moveTo>
                  <a:pt x="6102706" y="2901772"/>
                </a:moveTo>
                <a:lnTo>
                  <a:pt x="6223635" y="2831973"/>
                </a:lnTo>
                <a:lnTo>
                  <a:pt x="6347994" y="2903754"/>
                </a:lnTo>
                <a:lnTo>
                  <a:pt x="6227064" y="2973553"/>
                </a:lnTo>
                <a:lnTo>
                  <a:pt x="6102706" y="2901772"/>
                </a:lnTo>
                <a:close/>
                <a:moveTo>
                  <a:pt x="6112612" y="2760117"/>
                </a:moveTo>
                <a:lnTo>
                  <a:pt x="6227064" y="2694051"/>
                </a:lnTo>
                <a:lnTo>
                  <a:pt x="6338088" y="2758135"/>
                </a:lnTo>
                <a:lnTo>
                  <a:pt x="6223635" y="2824201"/>
                </a:lnTo>
                <a:lnTo>
                  <a:pt x="6112612" y="2760117"/>
                </a:lnTo>
                <a:close/>
                <a:moveTo>
                  <a:pt x="6102706" y="2614498"/>
                </a:moveTo>
                <a:lnTo>
                  <a:pt x="6223635" y="2544699"/>
                </a:lnTo>
                <a:lnTo>
                  <a:pt x="6347994" y="2616479"/>
                </a:lnTo>
                <a:lnTo>
                  <a:pt x="6227064" y="2686279"/>
                </a:lnTo>
                <a:lnTo>
                  <a:pt x="6102706" y="2614498"/>
                </a:lnTo>
                <a:close/>
                <a:moveTo>
                  <a:pt x="6112612" y="2472919"/>
                </a:moveTo>
                <a:lnTo>
                  <a:pt x="6227064" y="2406853"/>
                </a:lnTo>
                <a:lnTo>
                  <a:pt x="6338088" y="2470937"/>
                </a:lnTo>
                <a:lnTo>
                  <a:pt x="6223635" y="2537003"/>
                </a:lnTo>
                <a:lnTo>
                  <a:pt x="6112612" y="2472919"/>
                </a:lnTo>
                <a:close/>
                <a:moveTo>
                  <a:pt x="6102706" y="2327301"/>
                </a:moveTo>
                <a:lnTo>
                  <a:pt x="6223635" y="2257501"/>
                </a:lnTo>
                <a:lnTo>
                  <a:pt x="6347994" y="2329282"/>
                </a:lnTo>
                <a:lnTo>
                  <a:pt x="6227064" y="2399081"/>
                </a:lnTo>
                <a:lnTo>
                  <a:pt x="6102706" y="2327301"/>
                </a:lnTo>
                <a:close/>
                <a:moveTo>
                  <a:pt x="6112612" y="2185645"/>
                </a:moveTo>
                <a:lnTo>
                  <a:pt x="6227064" y="2119579"/>
                </a:lnTo>
                <a:lnTo>
                  <a:pt x="6338088" y="2183664"/>
                </a:lnTo>
                <a:lnTo>
                  <a:pt x="6223635" y="2249729"/>
                </a:lnTo>
                <a:lnTo>
                  <a:pt x="6112612" y="2185645"/>
                </a:lnTo>
                <a:close/>
                <a:moveTo>
                  <a:pt x="6102706" y="2040103"/>
                </a:moveTo>
                <a:lnTo>
                  <a:pt x="6223635" y="1970304"/>
                </a:lnTo>
                <a:lnTo>
                  <a:pt x="6347994" y="2042084"/>
                </a:lnTo>
                <a:lnTo>
                  <a:pt x="6227064" y="2111883"/>
                </a:lnTo>
                <a:lnTo>
                  <a:pt x="6102706" y="2040103"/>
                </a:lnTo>
                <a:close/>
                <a:moveTo>
                  <a:pt x="6112612" y="1898447"/>
                </a:moveTo>
                <a:lnTo>
                  <a:pt x="6227064" y="1832381"/>
                </a:lnTo>
                <a:lnTo>
                  <a:pt x="6338088" y="1896466"/>
                </a:lnTo>
                <a:lnTo>
                  <a:pt x="6223635" y="1962531"/>
                </a:lnTo>
                <a:lnTo>
                  <a:pt x="6112612" y="1898447"/>
                </a:lnTo>
                <a:close/>
                <a:moveTo>
                  <a:pt x="6102706" y="1752829"/>
                </a:moveTo>
                <a:lnTo>
                  <a:pt x="6223635" y="1683029"/>
                </a:lnTo>
                <a:lnTo>
                  <a:pt x="6347994" y="1754810"/>
                </a:lnTo>
                <a:lnTo>
                  <a:pt x="6227064" y="1824609"/>
                </a:lnTo>
                <a:lnTo>
                  <a:pt x="6102706" y="1752829"/>
                </a:lnTo>
                <a:close/>
                <a:moveTo>
                  <a:pt x="6112612" y="1611249"/>
                </a:moveTo>
                <a:lnTo>
                  <a:pt x="6227064" y="1545184"/>
                </a:lnTo>
                <a:lnTo>
                  <a:pt x="6338088" y="1609268"/>
                </a:lnTo>
                <a:lnTo>
                  <a:pt x="6223635" y="1675333"/>
                </a:lnTo>
                <a:lnTo>
                  <a:pt x="6112612" y="1611249"/>
                </a:lnTo>
                <a:close/>
                <a:moveTo>
                  <a:pt x="6102706" y="1465631"/>
                </a:moveTo>
                <a:lnTo>
                  <a:pt x="6223635" y="1395832"/>
                </a:lnTo>
                <a:lnTo>
                  <a:pt x="6347994" y="1467612"/>
                </a:lnTo>
                <a:lnTo>
                  <a:pt x="6227064" y="1537411"/>
                </a:lnTo>
                <a:lnTo>
                  <a:pt x="6102706" y="1465631"/>
                </a:lnTo>
                <a:close/>
                <a:moveTo>
                  <a:pt x="6112612" y="1323975"/>
                </a:moveTo>
                <a:lnTo>
                  <a:pt x="6227064" y="1257910"/>
                </a:lnTo>
                <a:lnTo>
                  <a:pt x="6338088" y="1321994"/>
                </a:lnTo>
                <a:lnTo>
                  <a:pt x="6223635" y="1388059"/>
                </a:lnTo>
                <a:lnTo>
                  <a:pt x="6112612" y="1323975"/>
                </a:lnTo>
                <a:close/>
                <a:moveTo>
                  <a:pt x="6102706" y="1178433"/>
                </a:moveTo>
                <a:lnTo>
                  <a:pt x="6223635" y="1108634"/>
                </a:lnTo>
                <a:lnTo>
                  <a:pt x="6347994" y="1180414"/>
                </a:lnTo>
                <a:lnTo>
                  <a:pt x="6227064" y="1250214"/>
                </a:lnTo>
                <a:lnTo>
                  <a:pt x="6102706" y="1178433"/>
                </a:lnTo>
                <a:close/>
                <a:moveTo>
                  <a:pt x="6112612" y="1036777"/>
                </a:moveTo>
                <a:lnTo>
                  <a:pt x="6227064" y="970712"/>
                </a:lnTo>
                <a:lnTo>
                  <a:pt x="6338088" y="1034796"/>
                </a:lnTo>
                <a:lnTo>
                  <a:pt x="6223635" y="1100861"/>
                </a:lnTo>
                <a:lnTo>
                  <a:pt x="6112612" y="1036777"/>
                </a:lnTo>
                <a:close/>
                <a:moveTo>
                  <a:pt x="6102706" y="891159"/>
                </a:moveTo>
                <a:lnTo>
                  <a:pt x="6223635" y="821360"/>
                </a:lnTo>
                <a:lnTo>
                  <a:pt x="6347994" y="893140"/>
                </a:lnTo>
                <a:lnTo>
                  <a:pt x="6227064" y="962939"/>
                </a:lnTo>
                <a:lnTo>
                  <a:pt x="6102706" y="891159"/>
                </a:lnTo>
                <a:close/>
                <a:moveTo>
                  <a:pt x="6112612" y="749579"/>
                </a:moveTo>
                <a:lnTo>
                  <a:pt x="6227064" y="683514"/>
                </a:lnTo>
                <a:lnTo>
                  <a:pt x="6338088" y="747598"/>
                </a:lnTo>
                <a:lnTo>
                  <a:pt x="6223635" y="813664"/>
                </a:lnTo>
                <a:lnTo>
                  <a:pt x="6112612" y="749579"/>
                </a:lnTo>
                <a:close/>
                <a:moveTo>
                  <a:pt x="6102706" y="603961"/>
                </a:moveTo>
                <a:lnTo>
                  <a:pt x="6223635" y="534086"/>
                </a:lnTo>
                <a:lnTo>
                  <a:pt x="6347994" y="605866"/>
                </a:lnTo>
                <a:lnTo>
                  <a:pt x="6227064" y="675665"/>
                </a:lnTo>
                <a:lnTo>
                  <a:pt x="6102706" y="603961"/>
                </a:lnTo>
                <a:close/>
                <a:moveTo>
                  <a:pt x="6096000" y="600075"/>
                </a:moveTo>
                <a:lnTo>
                  <a:pt x="5984977" y="535991"/>
                </a:lnTo>
                <a:lnTo>
                  <a:pt x="6105906" y="466192"/>
                </a:lnTo>
                <a:lnTo>
                  <a:pt x="6216930" y="530276"/>
                </a:lnTo>
                <a:lnTo>
                  <a:pt x="6096000" y="600075"/>
                </a:lnTo>
                <a:close/>
                <a:moveTo>
                  <a:pt x="6089295" y="603961"/>
                </a:moveTo>
                <a:lnTo>
                  <a:pt x="5974842" y="670027"/>
                </a:lnTo>
                <a:lnTo>
                  <a:pt x="5863819" y="605942"/>
                </a:lnTo>
                <a:lnTo>
                  <a:pt x="5978271" y="539877"/>
                </a:lnTo>
                <a:lnTo>
                  <a:pt x="6089295" y="603961"/>
                </a:lnTo>
                <a:close/>
                <a:moveTo>
                  <a:pt x="5857189" y="602056"/>
                </a:moveTo>
                <a:lnTo>
                  <a:pt x="5732831" y="530276"/>
                </a:lnTo>
                <a:lnTo>
                  <a:pt x="5847283" y="464210"/>
                </a:lnTo>
                <a:lnTo>
                  <a:pt x="5971642" y="535991"/>
                </a:lnTo>
                <a:lnTo>
                  <a:pt x="5857189" y="602056"/>
                </a:lnTo>
                <a:close/>
                <a:moveTo>
                  <a:pt x="5850560" y="605942"/>
                </a:moveTo>
                <a:lnTo>
                  <a:pt x="5729631" y="675742"/>
                </a:lnTo>
                <a:lnTo>
                  <a:pt x="5605272" y="603961"/>
                </a:lnTo>
                <a:lnTo>
                  <a:pt x="5726201" y="534162"/>
                </a:lnTo>
                <a:lnTo>
                  <a:pt x="5850560" y="605942"/>
                </a:lnTo>
                <a:close/>
                <a:moveTo>
                  <a:pt x="5598491" y="600075"/>
                </a:moveTo>
                <a:lnTo>
                  <a:pt x="5487467" y="535991"/>
                </a:lnTo>
                <a:lnTo>
                  <a:pt x="5608397" y="466192"/>
                </a:lnTo>
                <a:lnTo>
                  <a:pt x="5719420" y="530276"/>
                </a:lnTo>
                <a:lnTo>
                  <a:pt x="5598491" y="600075"/>
                </a:lnTo>
                <a:close/>
                <a:moveTo>
                  <a:pt x="5591861" y="603961"/>
                </a:moveTo>
                <a:lnTo>
                  <a:pt x="5477409" y="670027"/>
                </a:lnTo>
                <a:lnTo>
                  <a:pt x="5366385" y="605942"/>
                </a:lnTo>
                <a:lnTo>
                  <a:pt x="5480838" y="539877"/>
                </a:lnTo>
                <a:lnTo>
                  <a:pt x="5591861" y="603961"/>
                </a:lnTo>
                <a:close/>
                <a:moveTo>
                  <a:pt x="5359756" y="602056"/>
                </a:moveTo>
                <a:lnTo>
                  <a:pt x="5235397" y="530276"/>
                </a:lnTo>
                <a:lnTo>
                  <a:pt x="5349850" y="464210"/>
                </a:lnTo>
                <a:lnTo>
                  <a:pt x="5474208" y="535991"/>
                </a:lnTo>
                <a:lnTo>
                  <a:pt x="5359756" y="602056"/>
                </a:lnTo>
                <a:close/>
                <a:moveTo>
                  <a:pt x="5353050" y="605942"/>
                </a:moveTo>
                <a:lnTo>
                  <a:pt x="5232121" y="675742"/>
                </a:lnTo>
                <a:lnTo>
                  <a:pt x="5107762" y="603961"/>
                </a:lnTo>
                <a:lnTo>
                  <a:pt x="5228692" y="534162"/>
                </a:lnTo>
                <a:lnTo>
                  <a:pt x="5353050" y="605942"/>
                </a:lnTo>
                <a:close/>
                <a:moveTo>
                  <a:pt x="5101057" y="600075"/>
                </a:moveTo>
                <a:lnTo>
                  <a:pt x="4990033" y="535991"/>
                </a:lnTo>
                <a:lnTo>
                  <a:pt x="5110963" y="466192"/>
                </a:lnTo>
                <a:lnTo>
                  <a:pt x="5221986" y="530276"/>
                </a:lnTo>
                <a:lnTo>
                  <a:pt x="5101057" y="600075"/>
                </a:lnTo>
                <a:close/>
                <a:moveTo>
                  <a:pt x="5094351" y="603961"/>
                </a:moveTo>
                <a:lnTo>
                  <a:pt x="4979899" y="670027"/>
                </a:lnTo>
                <a:lnTo>
                  <a:pt x="4868876" y="605942"/>
                </a:lnTo>
                <a:lnTo>
                  <a:pt x="4983328" y="539877"/>
                </a:lnTo>
                <a:lnTo>
                  <a:pt x="5094351" y="603961"/>
                </a:lnTo>
                <a:close/>
                <a:moveTo>
                  <a:pt x="4862246" y="602056"/>
                </a:moveTo>
                <a:lnTo>
                  <a:pt x="4737888" y="530276"/>
                </a:lnTo>
                <a:lnTo>
                  <a:pt x="4852340" y="464210"/>
                </a:lnTo>
                <a:lnTo>
                  <a:pt x="4976698" y="535991"/>
                </a:lnTo>
                <a:lnTo>
                  <a:pt x="4862246" y="602056"/>
                </a:lnTo>
                <a:close/>
                <a:moveTo>
                  <a:pt x="4855541" y="605942"/>
                </a:moveTo>
                <a:lnTo>
                  <a:pt x="4734611" y="675742"/>
                </a:lnTo>
                <a:lnTo>
                  <a:pt x="4610253" y="603961"/>
                </a:lnTo>
                <a:lnTo>
                  <a:pt x="4731182" y="534162"/>
                </a:lnTo>
                <a:lnTo>
                  <a:pt x="4855541" y="605942"/>
                </a:lnTo>
                <a:close/>
                <a:moveTo>
                  <a:pt x="4603547" y="600075"/>
                </a:moveTo>
                <a:lnTo>
                  <a:pt x="4492524" y="535991"/>
                </a:lnTo>
                <a:lnTo>
                  <a:pt x="4613453" y="466192"/>
                </a:lnTo>
                <a:lnTo>
                  <a:pt x="4724477" y="530276"/>
                </a:lnTo>
                <a:lnTo>
                  <a:pt x="4603547" y="600075"/>
                </a:lnTo>
                <a:close/>
                <a:moveTo>
                  <a:pt x="4596842" y="603961"/>
                </a:moveTo>
                <a:lnTo>
                  <a:pt x="4482389" y="670027"/>
                </a:lnTo>
                <a:lnTo>
                  <a:pt x="4371366" y="605942"/>
                </a:lnTo>
                <a:lnTo>
                  <a:pt x="4485818" y="539877"/>
                </a:lnTo>
                <a:lnTo>
                  <a:pt x="4596842" y="603961"/>
                </a:lnTo>
                <a:close/>
                <a:moveTo>
                  <a:pt x="4364736" y="602056"/>
                </a:moveTo>
                <a:lnTo>
                  <a:pt x="4240378" y="530276"/>
                </a:lnTo>
                <a:lnTo>
                  <a:pt x="4354830" y="464210"/>
                </a:lnTo>
                <a:lnTo>
                  <a:pt x="4479189" y="535991"/>
                </a:lnTo>
                <a:lnTo>
                  <a:pt x="4364736" y="602056"/>
                </a:lnTo>
                <a:close/>
                <a:moveTo>
                  <a:pt x="4358107" y="605942"/>
                </a:moveTo>
                <a:lnTo>
                  <a:pt x="4237177" y="675742"/>
                </a:lnTo>
                <a:lnTo>
                  <a:pt x="4112819" y="603961"/>
                </a:lnTo>
                <a:lnTo>
                  <a:pt x="4233748" y="534162"/>
                </a:lnTo>
                <a:lnTo>
                  <a:pt x="4358107" y="605942"/>
                </a:lnTo>
                <a:close/>
                <a:moveTo>
                  <a:pt x="4106113" y="600075"/>
                </a:moveTo>
                <a:lnTo>
                  <a:pt x="3995090" y="535991"/>
                </a:lnTo>
                <a:lnTo>
                  <a:pt x="4116019" y="466192"/>
                </a:lnTo>
                <a:lnTo>
                  <a:pt x="4227043" y="530276"/>
                </a:lnTo>
                <a:lnTo>
                  <a:pt x="4106113" y="600075"/>
                </a:lnTo>
                <a:close/>
                <a:moveTo>
                  <a:pt x="4099408" y="603961"/>
                </a:moveTo>
                <a:lnTo>
                  <a:pt x="3984955" y="670027"/>
                </a:lnTo>
                <a:lnTo>
                  <a:pt x="3873932" y="605942"/>
                </a:lnTo>
                <a:lnTo>
                  <a:pt x="3988384" y="539877"/>
                </a:lnTo>
                <a:lnTo>
                  <a:pt x="4099408" y="603961"/>
                </a:lnTo>
                <a:close/>
                <a:moveTo>
                  <a:pt x="3867302" y="602056"/>
                </a:moveTo>
                <a:lnTo>
                  <a:pt x="3742944" y="530276"/>
                </a:lnTo>
                <a:lnTo>
                  <a:pt x="3857397" y="464210"/>
                </a:lnTo>
                <a:lnTo>
                  <a:pt x="3981755" y="535991"/>
                </a:lnTo>
                <a:lnTo>
                  <a:pt x="3867302" y="602056"/>
                </a:lnTo>
                <a:close/>
                <a:moveTo>
                  <a:pt x="3860597" y="605942"/>
                </a:moveTo>
                <a:lnTo>
                  <a:pt x="3739667" y="675742"/>
                </a:lnTo>
                <a:lnTo>
                  <a:pt x="3615309" y="603961"/>
                </a:lnTo>
                <a:lnTo>
                  <a:pt x="3736239" y="534162"/>
                </a:lnTo>
                <a:lnTo>
                  <a:pt x="3860597" y="605942"/>
                </a:lnTo>
                <a:close/>
                <a:moveTo>
                  <a:pt x="3608604" y="600075"/>
                </a:moveTo>
                <a:lnTo>
                  <a:pt x="3497580" y="535991"/>
                </a:lnTo>
                <a:lnTo>
                  <a:pt x="3618509" y="466192"/>
                </a:lnTo>
                <a:lnTo>
                  <a:pt x="3729533" y="530276"/>
                </a:lnTo>
                <a:lnTo>
                  <a:pt x="3608604" y="600075"/>
                </a:lnTo>
                <a:close/>
                <a:moveTo>
                  <a:pt x="3601898" y="603961"/>
                </a:moveTo>
                <a:lnTo>
                  <a:pt x="3487446" y="670027"/>
                </a:lnTo>
                <a:lnTo>
                  <a:pt x="3376422" y="605942"/>
                </a:lnTo>
                <a:lnTo>
                  <a:pt x="3490874" y="539877"/>
                </a:lnTo>
                <a:lnTo>
                  <a:pt x="3601898" y="603961"/>
                </a:lnTo>
                <a:close/>
                <a:moveTo>
                  <a:pt x="3369793" y="602056"/>
                </a:moveTo>
                <a:lnTo>
                  <a:pt x="3245434" y="530276"/>
                </a:lnTo>
                <a:lnTo>
                  <a:pt x="3359887" y="464210"/>
                </a:lnTo>
                <a:lnTo>
                  <a:pt x="3484245" y="535991"/>
                </a:lnTo>
                <a:lnTo>
                  <a:pt x="3369793" y="602056"/>
                </a:lnTo>
                <a:close/>
                <a:moveTo>
                  <a:pt x="3363087" y="605942"/>
                </a:moveTo>
                <a:lnTo>
                  <a:pt x="3242158" y="675742"/>
                </a:lnTo>
                <a:lnTo>
                  <a:pt x="3117799" y="603961"/>
                </a:lnTo>
                <a:lnTo>
                  <a:pt x="3238729" y="534162"/>
                </a:lnTo>
                <a:lnTo>
                  <a:pt x="3363087" y="605942"/>
                </a:lnTo>
                <a:close/>
                <a:moveTo>
                  <a:pt x="3111094" y="600075"/>
                </a:moveTo>
                <a:lnTo>
                  <a:pt x="3000070" y="535991"/>
                </a:lnTo>
                <a:lnTo>
                  <a:pt x="3121000" y="466192"/>
                </a:lnTo>
                <a:lnTo>
                  <a:pt x="3232023" y="530276"/>
                </a:lnTo>
                <a:lnTo>
                  <a:pt x="3111094" y="600075"/>
                </a:lnTo>
                <a:close/>
                <a:moveTo>
                  <a:pt x="3104464" y="603961"/>
                </a:moveTo>
                <a:lnTo>
                  <a:pt x="2990012" y="670027"/>
                </a:lnTo>
                <a:lnTo>
                  <a:pt x="2878989" y="605942"/>
                </a:lnTo>
                <a:lnTo>
                  <a:pt x="2993441" y="539877"/>
                </a:lnTo>
                <a:lnTo>
                  <a:pt x="3104464" y="603961"/>
                </a:lnTo>
                <a:close/>
                <a:moveTo>
                  <a:pt x="2872359" y="602056"/>
                </a:moveTo>
                <a:lnTo>
                  <a:pt x="2748001" y="530276"/>
                </a:lnTo>
                <a:lnTo>
                  <a:pt x="2862453" y="464210"/>
                </a:lnTo>
                <a:lnTo>
                  <a:pt x="2986812" y="535991"/>
                </a:lnTo>
                <a:lnTo>
                  <a:pt x="2872359" y="602056"/>
                </a:lnTo>
                <a:close/>
                <a:moveTo>
                  <a:pt x="2865654" y="605942"/>
                </a:moveTo>
                <a:lnTo>
                  <a:pt x="2744724" y="675742"/>
                </a:lnTo>
                <a:lnTo>
                  <a:pt x="2620366" y="603961"/>
                </a:lnTo>
                <a:lnTo>
                  <a:pt x="2741295" y="534086"/>
                </a:lnTo>
                <a:lnTo>
                  <a:pt x="2865654" y="605942"/>
                </a:lnTo>
                <a:close/>
                <a:moveTo>
                  <a:pt x="2613660" y="600075"/>
                </a:moveTo>
                <a:lnTo>
                  <a:pt x="2502637" y="535991"/>
                </a:lnTo>
                <a:lnTo>
                  <a:pt x="2623566" y="466192"/>
                </a:lnTo>
                <a:lnTo>
                  <a:pt x="2734589" y="530276"/>
                </a:lnTo>
                <a:lnTo>
                  <a:pt x="2613660" y="600075"/>
                </a:lnTo>
                <a:close/>
                <a:moveTo>
                  <a:pt x="2606954" y="603961"/>
                </a:moveTo>
                <a:lnTo>
                  <a:pt x="2492502" y="670027"/>
                </a:lnTo>
                <a:lnTo>
                  <a:pt x="2381479" y="605942"/>
                </a:lnTo>
                <a:lnTo>
                  <a:pt x="2495931" y="539877"/>
                </a:lnTo>
                <a:lnTo>
                  <a:pt x="2606954" y="603961"/>
                </a:lnTo>
                <a:close/>
                <a:moveTo>
                  <a:pt x="2374849" y="602056"/>
                </a:moveTo>
                <a:lnTo>
                  <a:pt x="2250491" y="530276"/>
                </a:lnTo>
                <a:lnTo>
                  <a:pt x="2364943" y="464210"/>
                </a:lnTo>
                <a:lnTo>
                  <a:pt x="2489302" y="535991"/>
                </a:lnTo>
                <a:lnTo>
                  <a:pt x="2374849" y="602056"/>
                </a:lnTo>
                <a:close/>
                <a:moveTo>
                  <a:pt x="2368144" y="605942"/>
                </a:moveTo>
                <a:lnTo>
                  <a:pt x="2247214" y="675742"/>
                </a:lnTo>
                <a:lnTo>
                  <a:pt x="2122856" y="603961"/>
                </a:lnTo>
                <a:lnTo>
                  <a:pt x="2243785" y="534162"/>
                </a:lnTo>
                <a:lnTo>
                  <a:pt x="2368144" y="605942"/>
                </a:lnTo>
                <a:close/>
                <a:moveTo>
                  <a:pt x="2116150" y="600075"/>
                </a:moveTo>
                <a:lnTo>
                  <a:pt x="2005127" y="535991"/>
                </a:lnTo>
                <a:lnTo>
                  <a:pt x="2126056" y="466192"/>
                </a:lnTo>
                <a:lnTo>
                  <a:pt x="2237080" y="530276"/>
                </a:lnTo>
                <a:lnTo>
                  <a:pt x="2116150" y="600075"/>
                </a:lnTo>
                <a:close/>
                <a:moveTo>
                  <a:pt x="2109521" y="603961"/>
                </a:moveTo>
                <a:lnTo>
                  <a:pt x="1995069" y="670027"/>
                </a:lnTo>
                <a:lnTo>
                  <a:pt x="1884045" y="605942"/>
                </a:lnTo>
                <a:lnTo>
                  <a:pt x="1998497" y="539877"/>
                </a:lnTo>
                <a:lnTo>
                  <a:pt x="2109521" y="603961"/>
                </a:lnTo>
                <a:close/>
                <a:moveTo>
                  <a:pt x="1877339" y="602056"/>
                </a:moveTo>
                <a:lnTo>
                  <a:pt x="1752981" y="530276"/>
                </a:lnTo>
                <a:lnTo>
                  <a:pt x="1867434" y="464210"/>
                </a:lnTo>
                <a:lnTo>
                  <a:pt x="1991792" y="535991"/>
                </a:lnTo>
                <a:lnTo>
                  <a:pt x="1877339" y="602056"/>
                </a:lnTo>
                <a:close/>
                <a:moveTo>
                  <a:pt x="1870710" y="605942"/>
                </a:moveTo>
                <a:lnTo>
                  <a:pt x="1749781" y="675742"/>
                </a:lnTo>
                <a:lnTo>
                  <a:pt x="1625422" y="603961"/>
                </a:lnTo>
                <a:lnTo>
                  <a:pt x="1746352" y="534162"/>
                </a:lnTo>
                <a:lnTo>
                  <a:pt x="1870710" y="605942"/>
                </a:lnTo>
                <a:close/>
                <a:moveTo>
                  <a:pt x="1618640" y="600075"/>
                </a:moveTo>
                <a:lnTo>
                  <a:pt x="1507617" y="535991"/>
                </a:lnTo>
                <a:lnTo>
                  <a:pt x="1628546" y="466192"/>
                </a:lnTo>
                <a:lnTo>
                  <a:pt x="1739570" y="530276"/>
                </a:lnTo>
                <a:lnTo>
                  <a:pt x="1618640" y="600075"/>
                </a:lnTo>
                <a:close/>
                <a:moveTo>
                  <a:pt x="1612011" y="603961"/>
                </a:moveTo>
                <a:lnTo>
                  <a:pt x="1497559" y="670027"/>
                </a:lnTo>
                <a:lnTo>
                  <a:pt x="1386535" y="605942"/>
                </a:lnTo>
                <a:lnTo>
                  <a:pt x="1500988" y="539877"/>
                </a:lnTo>
                <a:lnTo>
                  <a:pt x="1612011" y="603961"/>
                </a:lnTo>
                <a:close/>
                <a:moveTo>
                  <a:pt x="1379906" y="602056"/>
                </a:moveTo>
                <a:lnTo>
                  <a:pt x="1255547" y="530276"/>
                </a:lnTo>
                <a:lnTo>
                  <a:pt x="1370000" y="464210"/>
                </a:lnTo>
                <a:lnTo>
                  <a:pt x="1494358" y="535991"/>
                </a:lnTo>
                <a:lnTo>
                  <a:pt x="1379906" y="602056"/>
                </a:lnTo>
                <a:close/>
                <a:moveTo>
                  <a:pt x="1373200" y="605942"/>
                </a:moveTo>
                <a:lnTo>
                  <a:pt x="1252271" y="675742"/>
                </a:lnTo>
                <a:lnTo>
                  <a:pt x="1127912" y="603961"/>
                </a:lnTo>
                <a:lnTo>
                  <a:pt x="1248842" y="534162"/>
                </a:lnTo>
                <a:lnTo>
                  <a:pt x="1373200" y="605942"/>
                </a:lnTo>
                <a:close/>
                <a:moveTo>
                  <a:pt x="1121207" y="600075"/>
                </a:moveTo>
                <a:lnTo>
                  <a:pt x="1010183" y="535991"/>
                </a:lnTo>
                <a:lnTo>
                  <a:pt x="1131113" y="466192"/>
                </a:lnTo>
                <a:lnTo>
                  <a:pt x="1242136" y="530276"/>
                </a:lnTo>
                <a:lnTo>
                  <a:pt x="1121207" y="600075"/>
                </a:lnTo>
                <a:close/>
                <a:moveTo>
                  <a:pt x="1114501" y="603961"/>
                </a:moveTo>
                <a:lnTo>
                  <a:pt x="1000049" y="670027"/>
                </a:lnTo>
                <a:lnTo>
                  <a:pt x="889025" y="605942"/>
                </a:lnTo>
                <a:lnTo>
                  <a:pt x="1003478" y="539877"/>
                </a:lnTo>
                <a:lnTo>
                  <a:pt x="1114501" y="603961"/>
                </a:lnTo>
                <a:close/>
                <a:moveTo>
                  <a:pt x="882396" y="602056"/>
                </a:moveTo>
                <a:lnTo>
                  <a:pt x="758038" y="530276"/>
                </a:lnTo>
                <a:lnTo>
                  <a:pt x="872490" y="464210"/>
                </a:lnTo>
                <a:lnTo>
                  <a:pt x="996848" y="535991"/>
                </a:lnTo>
                <a:lnTo>
                  <a:pt x="882396" y="602056"/>
                </a:lnTo>
                <a:close/>
                <a:moveTo>
                  <a:pt x="875767" y="605942"/>
                </a:moveTo>
                <a:lnTo>
                  <a:pt x="754761" y="675742"/>
                </a:lnTo>
                <a:lnTo>
                  <a:pt x="630403" y="603961"/>
                </a:lnTo>
                <a:lnTo>
                  <a:pt x="751332" y="534162"/>
                </a:lnTo>
                <a:lnTo>
                  <a:pt x="875767" y="605942"/>
                </a:lnTo>
                <a:close/>
                <a:moveTo>
                  <a:pt x="623697" y="600075"/>
                </a:moveTo>
                <a:lnTo>
                  <a:pt x="512674" y="535991"/>
                </a:lnTo>
                <a:lnTo>
                  <a:pt x="633603" y="466192"/>
                </a:lnTo>
                <a:lnTo>
                  <a:pt x="744626" y="530276"/>
                </a:lnTo>
                <a:lnTo>
                  <a:pt x="623697" y="600075"/>
                </a:lnTo>
                <a:close/>
                <a:moveTo>
                  <a:pt x="617068" y="603961"/>
                </a:moveTo>
                <a:lnTo>
                  <a:pt x="502615" y="670027"/>
                </a:lnTo>
                <a:lnTo>
                  <a:pt x="391592" y="605942"/>
                </a:lnTo>
                <a:lnTo>
                  <a:pt x="506044" y="539877"/>
                </a:lnTo>
                <a:lnTo>
                  <a:pt x="617068" y="603961"/>
                </a:lnTo>
                <a:close/>
                <a:moveTo>
                  <a:pt x="626974" y="749579"/>
                </a:moveTo>
                <a:lnTo>
                  <a:pt x="506044" y="819379"/>
                </a:lnTo>
                <a:lnTo>
                  <a:pt x="381686" y="747598"/>
                </a:lnTo>
                <a:lnTo>
                  <a:pt x="502615" y="677799"/>
                </a:lnTo>
                <a:lnTo>
                  <a:pt x="626974" y="749579"/>
                </a:lnTo>
                <a:close/>
                <a:moveTo>
                  <a:pt x="617068" y="891159"/>
                </a:moveTo>
                <a:lnTo>
                  <a:pt x="502615" y="957224"/>
                </a:lnTo>
                <a:lnTo>
                  <a:pt x="391592" y="893140"/>
                </a:lnTo>
                <a:lnTo>
                  <a:pt x="506044" y="827075"/>
                </a:lnTo>
                <a:lnTo>
                  <a:pt x="617068" y="891159"/>
                </a:lnTo>
                <a:close/>
                <a:moveTo>
                  <a:pt x="626974" y="1036777"/>
                </a:moveTo>
                <a:lnTo>
                  <a:pt x="506044" y="1106576"/>
                </a:lnTo>
                <a:lnTo>
                  <a:pt x="381686" y="1034796"/>
                </a:lnTo>
                <a:lnTo>
                  <a:pt x="502615" y="964997"/>
                </a:lnTo>
                <a:lnTo>
                  <a:pt x="626974" y="1036777"/>
                </a:lnTo>
                <a:close/>
                <a:moveTo>
                  <a:pt x="617068" y="1178433"/>
                </a:moveTo>
                <a:lnTo>
                  <a:pt x="502615" y="1244499"/>
                </a:lnTo>
                <a:lnTo>
                  <a:pt x="391592" y="1180414"/>
                </a:lnTo>
                <a:lnTo>
                  <a:pt x="506044" y="1114349"/>
                </a:lnTo>
                <a:lnTo>
                  <a:pt x="617068" y="1178433"/>
                </a:lnTo>
                <a:close/>
                <a:moveTo>
                  <a:pt x="626974" y="1323975"/>
                </a:moveTo>
                <a:lnTo>
                  <a:pt x="506044" y="1393774"/>
                </a:lnTo>
                <a:lnTo>
                  <a:pt x="381686" y="1321994"/>
                </a:lnTo>
                <a:lnTo>
                  <a:pt x="502615" y="1252195"/>
                </a:lnTo>
                <a:lnTo>
                  <a:pt x="626974" y="1323975"/>
                </a:lnTo>
                <a:close/>
                <a:moveTo>
                  <a:pt x="617068" y="1465631"/>
                </a:moveTo>
                <a:lnTo>
                  <a:pt x="502615" y="1531696"/>
                </a:lnTo>
                <a:lnTo>
                  <a:pt x="391592" y="1467612"/>
                </a:lnTo>
                <a:lnTo>
                  <a:pt x="506044" y="1401547"/>
                </a:lnTo>
                <a:lnTo>
                  <a:pt x="617068" y="1465631"/>
                </a:lnTo>
                <a:close/>
                <a:moveTo>
                  <a:pt x="626974" y="1611249"/>
                </a:moveTo>
                <a:lnTo>
                  <a:pt x="506044" y="1681048"/>
                </a:lnTo>
                <a:lnTo>
                  <a:pt x="381686" y="1609268"/>
                </a:lnTo>
                <a:lnTo>
                  <a:pt x="502615" y="1539469"/>
                </a:lnTo>
                <a:lnTo>
                  <a:pt x="626974" y="1611249"/>
                </a:lnTo>
                <a:close/>
                <a:moveTo>
                  <a:pt x="617068" y="1752829"/>
                </a:moveTo>
                <a:lnTo>
                  <a:pt x="502615" y="1818894"/>
                </a:lnTo>
                <a:lnTo>
                  <a:pt x="391592" y="1754810"/>
                </a:lnTo>
                <a:lnTo>
                  <a:pt x="506044" y="1688744"/>
                </a:lnTo>
                <a:lnTo>
                  <a:pt x="617068" y="1752829"/>
                </a:lnTo>
                <a:close/>
                <a:moveTo>
                  <a:pt x="626974" y="1898447"/>
                </a:moveTo>
                <a:lnTo>
                  <a:pt x="506044" y="1968246"/>
                </a:lnTo>
                <a:lnTo>
                  <a:pt x="381686" y="1896466"/>
                </a:lnTo>
                <a:lnTo>
                  <a:pt x="502615" y="1826666"/>
                </a:lnTo>
                <a:lnTo>
                  <a:pt x="626974" y="1898447"/>
                </a:lnTo>
                <a:close/>
                <a:moveTo>
                  <a:pt x="617068" y="2040103"/>
                </a:moveTo>
                <a:lnTo>
                  <a:pt x="502615" y="2106168"/>
                </a:lnTo>
                <a:lnTo>
                  <a:pt x="391592" y="2042084"/>
                </a:lnTo>
                <a:lnTo>
                  <a:pt x="506044" y="1976019"/>
                </a:lnTo>
                <a:lnTo>
                  <a:pt x="617068" y="2040103"/>
                </a:lnTo>
                <a:close/>
                <a:moveTo>
                  <a:pt x="626974" y="2185645"/>
                </a:moveTo>
                <a:lnTo>
                  <a:pt x="506044" y="2255444"/>
                </a:lnTo>
                <a:lnTo>
                  <a:pt x="381686" y="2183664"/>
                </a:lnTo>
                <a:lnTo>
                  <a:pt x="502615" y="2113864"/>
                </a:lnTo>
                <a:lnTo>
                  <a:pt x="626974" y="2185645"/>
                </a:lnTo>
                <a:close/>
                <a:moveTo>
                  <a:pt x="617068" y="2327301"/>
                </a:moveTo>
                <a:lnTo>
                  <a:pt x="502615" y="2393366"/>
                </a:lnTo>
                <a:lnTo>
                  <a:pt x="391592" y="2329282"/>
                </a:lnTo>
                <a:lnTo>
                  <a:pt x="506044" y="2263216"/>
                </a:lnTo>
                <a:lnTo>
                  <a:pt x="617068" y="2327301"/>
                </a:lnTo>
                <a:close/>
                <a:moveTo>
                  <a:pt x="626974" y="2472919"/>
                </a:moveTo>
                <a:lnTo>
                  <a:pt x="506044" y="2542718"/>
                </a:lnTo>
                <a:lnTo>
                  <a:pt x="381686" y="2470937"/>
                </a:lnTo>
                <a:lnTo>
                  <a:pt x="502615" y="2401138"/>
                </a:lnTo>
                <a:lnTo>
                  <a:pt x="626974" y="2472919"/>
                </a:lnTo>
                <a:close/>
                <a:moveTo>
                  <a:pt x="617068" y="2614498"/>
                </a:moveTo>
                <a:lnTo>
                  <a:pt x="502615" y="2680564"/>
                </a:lnTo>
                <a:lnTo>
                  <a:pt x="391592" y="2616479"/>
                </a:lnTo>
                <a:lnTo>
                  <a:pt x="506044" y="2550414"/>
                </a:lnTo>
                <a:lnTo>
                  <a:pt x="617068" y="2614498"/>
                </a:lnTo>
                <a:close/>
                <a:moveTo>
                  <a:pt x="626974" y="2760117"/>
                </a:moveTo>
                <a:lnTo>
                  <a:pt x="506044" y="2829916"/>
                </a:lnTo>
                <a:lnTo>
                  <a:pt x="381686" y="2758135"/>
                </a:lnTo>
                <a:lnTo>
                  <a:pt x="502615" y="2688336"/>
                </a:lnTo>
                <a:lnTo>
                  <a:pt x="626974" y="2760117"/>
                </a:lnTo>
                <a:close/>
                <a:moveTo>
                  <a:pt x="617068" y="2901772"/>
                </a:moveTo>
                <a:lnTo>
                  <a:pt x="502615" y="2967838"/>
                </a:lnTo>
                <a:lnTo>
                  <a:pt x="391592" y="2903754"/>
                </a:lnTo>
                <a:lnTo>
                  <a:pt x="506044" y="2837688"/>
                </a:lnTo>
                <a:lnTo>
                  <a:pt x="617068" y="2901772"/>
                </a:lnTo>
                <a:close/>
                <a:moveTo>
                  <a:pt x="626974" y="3047314"/>
                </a:moveTo>
                <a:lnTo>
                  <a:pt x="506044" y="3117114"/>
                </a:lnTo>
                <a:lnTo>
                  <a:pt x="381686" y="3045333"/>
                </a:lnTo>
                <a:lnTo>
                  <a:pt x="502615" y="2975534"/>
                </a:lnTo>
                <a:lnTo>
                  <a:pt x="626974" y="3047314"/>
                </a:lnTo>
                <a:close/>
                <a:moveTo>
                  <a:pt x="617068" y="3188970"/>
                </a:moveTo>
                <a:lnTo>
                  <a:pt x="502615" y="3255036"/>
                </a:lnTo>
                <a:lnTo>
                  <a:pt x="391592" y="3190951"/>
                </a:lnTo>
                <a:lnTo>
                  <a:pt x="506044" y="3124886"/>
                </a:lnTo>
                <a:lnTo>
                  <a:pt x="617068" y="3188970"/>
                </a:lnTo>
                <a:close/>
                <a:moveTo>
                  <a:pt x="626974" y="3334588"/>
                </a:moveTo>
                <a:lnTo>
                  <a:pt x="506044" y="3404387"/>
                </a:lnTo>
                <a:lnTo>
                  <a:pt x="381686" y="3332607"/>
                </a:lnTo>
                <a:lnTo>
                  <a:pt x="502615" y="3262808"/>
                </a:lnTo>
                <a:lnTo>
                  <a:pt x="626974" y="3334588"/>
                </a:lnTo>
                <a:close/>
                <a:moveTo>
                  <a:pt x="617068" y="3476168"/>
                </a:moveTo>
                <a:lnTo>
                  <a:pt x="502615" y="3542233"/>
                </a:lnTo>
                <a:lnTo>
                  <a:pt x="391592" y="3478149"/>
                </a:lnTo>
                <a:lnTo>
                  <a:pt x="506044" y="3412084"/>
                </a:lnTo>
                <a:lnTo>
                  <a:pt x="617068" y="3476168"/>
                </a:lnTo>
                <a:close/>
                <a:moveTo>
                  <a:pt x="626974" y="3621786"/>
                </a:moveTo>
                <a:lnTo>
                  <a:pt x="506044" y="3691585"/>
                </a:lnTo>
                <a:lnTo>
                  <a:pt x="381686" y="3619805"/>
                </a:lnTo>
                <a:lnTo>
                  <a:pt x="502615" y="3550006"/>
                </a:lnTo>
                <a:lnTo>
                  <a:pt x="626974" y="3621786"/>
                </a:lnTo>
                <a:close/>
                <a:moveTo>
                  <a:pt x="617068" y="3763442"/>
                </a:moveTo>
                <a:lnTo>
                  <a:pt x="502615" y="3829507"/>
                </a:lnTo>
                <a:lnTo>
                  <a:pt x="391592" y="3765423"/>
                </a:lnTo>
                <a:lnTo>
                  <a:pt x="506044" y="3699358"/>
                </a:lnTo>
                <a:lnTo>
                  <a:pt x="617068" y="3763442"/>
                </a:lnTo>
                <a:close/>
                <a:moveTo>
                  <a:pt x="626974" y="3908984"/>
                </a:moveTo>
                <a:lnTo>
                  <a:pt x="506044" y="3978783"/>
                </a:lnTo>
                <a:lnTo>
                  <a:pt x="381686" y="3907003"/>
                </a:lnTo>
                <a:lnTo>
                  <a:pt x="502615" y="3837204"/>
                </a:lnTo>
                <a:lnTo>
                  <a:pt x="626974" y="3908984"/>
                </a:lnTo>
                <a:close/>
                <a:moveTo>
                  <a:pt x="617068" y="4050640"/>
                </a:moveTo>
                <a:lnTo>
                  <a:pt x="502615" y="4116705"/>
                </a:lnTo>
                <a:lnTo>
                  <a:pt x="391592" y="4052621"/>
                </a:lnTo>
                <a:lnTo>
                  <a:pt x="506044" y="3986555"/>
                </a:lnTo>
                <a:lnTo>
                  <a:pt x="617068" y="4050640"/>
                </a:lnTo>
                <a:close/>
                <a:moveTo>
                  <a:pt x="626974" y="4196258"/>
                </a:moveTo>
                <a:lnTo>
                  <a:pt x="506044" y="4266057"/>
                </a:lnTo>
                <a:lnTo>
                  <a:pt x="381686" y="4194277"/>
                </a:lnTo>
                <a:lnTo>
                  <a:pt x="502615" y="4124478"/>
                </a:lnTo>
                <a:lnTo>
                  <a:pt x="626974" y="4196258"/>
                </a:lnTo>
                <a:close/>
                <a:moveTo>
                  <a:pt x="617068" y="4337838"/>
                </a:moveTo>
                <a:lnTo>
                  <a:pt x="502615" y="4403903"/>
                </a:lnTo>
                <a:lnTo>
                  <a:pt x="391592" y="4339819"/>
                </a:lnTo>
                <a:lnTo>
                  <a:pt x="506044" y="4273753"/>
                </a:lnTo>
                <a:lnTo>
                  <a:pt x="617068" y="4337838"/>
                </a:lnTo>
                <a:close/>
                <a:moveTo>
                  <a:pt x="626974" y="4483456"/>
                </a:moveTo>
                <a:lnTo>
                  <a:pt x="506044" y="4553255"/>
                </a:lnTo>
                <a:lnTo>
                  <a:pt x="381686" y="4481475"/>
                </a:lnTo>
                <a:lnTo>
                  <a:pt x="502615" y="4411676"/>
                </a:lnTo>
                <a:lnTo>
                  <a:pt x="626974" y="4483456"/>
                </a:lnTo>
                <a:close/>
                <a:moveTo>
                  <a:pt x="617068" y="4625111"/>
                </a:moveTo>
                <a:lnTo>
                  <a:pt x="502615" y="4691177"/>
                </a:lnTo>
                <a:lnTo>
                  <a:pt x="391592" y="4627093"/>
                </a:lnTo>
                <a:lnTo>
                  <a:pt x="506044" y="4561027"/>
                </a:lnTo>
                <a:lnTo>
                  <a:pt x="617068" y="4625111"/>
                </a:lnTo>
                <a:close/>
                <a:moveTo>
                  <a:pt x="626974" y="4770654"/>
                </a:moveTo>
                <a:lnTo>
                  <a:pt x="506044" y="4840453"/>
                </a:lnTo>
                <a:lnTo>
                  <a:pt x="381686" y="4768672"/>
                </a:lnTo>
                <a:lnTo>
                  <a:pt x="502615" y="4698873"/>
                </a:lnTo>
                <a:lnTo>
                  <a:pt x="626974" y="4770654"/>
                </a:lnTo>
                <a:close/>
                <a:moveTo>
                  <a:pt x="617068" y="4912309"/>
                </a:moveTo>
                <a:lnTo>
                  <a:pt x="502615" y="4978375"/>
                </a:lnTo>
                <a:lnTo>
                  <a:pt x="391592" y="4914291"/>
                </a:lnTo>
                <a:lnTo>
                  <a:pt x="506044" y="4848225"/>
                </a:lnTo>
                <a:lnTo>
                  <a:pt x="617068" y="4912309"/>
                </a:lnTo>
                <a:close/>
                <a:moveTo>
                  <a:pt x="626974" y="5057928"/>
                </a:moveTo>
                <a:lnTo>
                  <a:pt x="506044" y="5127727"/>
                </a:lnTo>
                <a:lnTo>
                  <a:pt x="381686" y="5055947"/>
                </a:lnTo>
                <a:lnTo>
                  <a:pt x="502615" y="4986147"/>
                </a:lnTo>
                <a:lnTo>
                  <a:pt x="626974" y="5057928"/>
                </a:lnTo>
                <a:close/>
                <a:moveTo>
                  <a:pt x="617068" y="5199507"/>
                </a:moveTo>
                <a:lnTo>
                  <a:pt x="502615" y="5265573"/>
                </a:lnTo>
                <a:lnTo>
                  <a:pt x="391592" y="5201488"/>
                </a:lnTo>
                <a:lnTo>
                  <a:pt x="506044" y="5135423"/>
                </a:lnTo>
                <a:lnTo>
                  <a:pt x="617068" y="5199507"/>
                </a:lnTo>
                <a:close/>
                <a:moveTo>
                  <a:pt x="626974" y="5345126"/>
                </a:moveTo>
                <a:lnTo>
                  <a:pt x="506044" y="5414925"/>
                </a:lnTo>
                <a:lnTo>
                  <a:pt x="381686" y="5343144"/>
                </a:lnTo>
                <a:lnTo>
                  <a:pt x="502615" y="5273345"/>
                </a:lnTo>
                <a:lnTo>
                  <a:pt x="626974" y="5345126"/>
                </a:lnTo>
                <a:close/>
                <a:moveTo>
                  <a:pt x="617068" y="5486781"/>
                </a:moveTo>
                <a:lnTo>
                  <a:pt x="502615" y="5552846"/>
                </a:lnTo>
                <a:lnTo>
                  <a:pt x="391592" y="5488762"/>
                </a:lnTo>
                <a:lnTo>
                  <a:pt x="506044" y="5422697"/>
                </a:lnTo>
                <a:lnTo>
                  <a:pt x="617068" y="5486781"/>
                </a:lnTo>
                <a:close/>
                <a:moveTo>
                  <a:pt x="626974" y="5632323"/>
                </a:moveTo>
                <a:lnTo>
                  <a:pt x="506044" y="5702122"/>
                </a:lnTo>
                <a:lnTo>
                  <a:pt x="381686" y="5630342"/>
                </a:lnTo>
                <a:lnTo>
                  <a:pt x="502615" y="5560543"/>
                </a:lnTo>
                <a:lnTo>
                  <a:pt x="626974" y="5632323"/>
                </a:lnTo>
                <a:close/>
                <a:moveTo>
                  <a:pt x="617068" y="5773979"/>
                </a:moveTo>
                <a:lnTo>
                  <a:pt x="502615" y="5840044"/>
                </a:lnTo>
                <a:lnTo>
                  <a:pt x="391592" y="5775960"/>
                </a:lnTo>
                <a:lnTo>
                  <a:pt x="506044" y="5709895"/>
                </a:lnTo>
                <a:lnTo>
                  <a:pt x="617068" y="5773979"/>
                </a:lnTo>
                <a:close/>
                <a:moveTo>
                  <a:pt x="626974" y="5919597"/>
                </a:moveTo>
                <a:lnTo>
                  <a:pt x="506044" y="5989397"/>
                </a:lnTo>
                <a:lnTo>
                  <a:pt x="381686" y="5917616"/>
                </a:lnTo>
                <a:lnTo>
                  <a:pt x="502615" y="5847817"/>
                </a:lnTo>
                <a:lnTo>
                  <a:pt x="626974" y="5919597"/>
                </a:lnTo>
                <a:close/>
                <a:moveTo>
                  <a:pt x="617068" y="6061177"/>
                </a:moveTo>
                <a:lnTo>
                  <a:pt x="502615" y="6127242"/>
                </a:lnTo>
                <a:lnTo>
                  <a:pt x="391592" y="6063158"/>
                </a:lnTo>
                <a:lnTo>
                  <a:pt x="506044" y="5997093"/>
                </a:lnTo>
                <a:lnTo>
                  <a:pt x="617068" y="6061177"/>
                </a:lnTo>
                <a:close/>
                <a:moveTo>
                  <a:pt x="626974" y="6206795"/>
                </a:moveTo>
                <a:lnTo>
                  <a:pt x="506044" y="6276594"/>
                </a:lnTo>
                <a:lnTo>
                  <a:pt x="381686" y="6204814"/>
                </a:lnTo>
                <a:lnTo>
                  <a:pt x="502615" y="6135015"/>
                </a:lnTo>
                <a:lnTo>
                  <a:pt x="626974" y="6206795"/>
                </a:lnTo>
                <a:close/>
                <a:moveTo>
                  <a:pt x="617068" y="6348451"/>
                </a:moveTo>
                <a:lnTo>
                  <a:pt x="502615" y="6414516"/>
                </a:lnTo>
                <a:lnTo>
                  <a:pt x="391592" y="6350432"/>
                </a:lnTo>
                <a:lnTo>
                  <a:pt x="506044" y="6284366"/>
                </a:lnTo>
                <a:lnTo>
                  <a:pt x="617068" y="6348451"/>
                </a:lnTo>
                <a:close/>
                <a:moveTo>
                  <a:pt x="512750" y="6280481"/>
                </a:moveTo>
                <a:lnTo>
                  <a:pt x="633679" y="6210681"/>
                </a:lnTo>
                <a:lnTo>
                  <a:pt x="744703" y="6274766"/>
                </a:lnTo>
                <a:lnTo>
                  <a:pt x="623773" y="6344565"/>
                </a:lnTo>
                <a:lnTo>
                  <a:pt x="512750" y="6280481"/>
                </a:lnTo>
                <a:close/>
                <a:moveTo>
                  <a:pt x="751332" y="6278576"/>
                </a:moveTo>
                <a:lnTo>
                  <a:pt x="875690" y="6350356"/>
                </a:lnTo>
                <a:lnTo>
                  <a:pt x="754761" y="6420231"/>
                </a:lnTo>
                <a:lnTo>
                  <a:pt x="630403" y="6348451"/>
                </a:lnTo>
                <a:lnTo>
                  <a:pt x="751332" y="6278576"/>
                </a:lnTo>
                <a:close/>
                <a:moveTo>
                  <a:pt x="758038" y="6274766"/>
                </a:moveTo>
                <a:lnTo>
                  <a:pt x="872490" y="6208700"/>
                </a:lnTo>
                <a:lnTo>
                  <a:pt x="996848" y="6280481"/>
                </a:lnTo>
                <a:lnTo>
                  <a:pt x="882396" y="6346546"/>
                </a:lnTo>
                <a:lnTo>
                  <a:pt x="758038" y="6274766"/>
                </a:lnTo>
                <a:close/>
                <a:moveTo>
                  <a:pt x="1003554" y="6284366"/>
                </a:moveTo>
                <a:lnTo>
                  <a:pt x="1114577" y="6348451"/>
                </a:lnTo>
                <a:lnTo>
                  <a:pt x="1000125" y="6414516"/>
                </a:lnTo>
                <a:lnTo>
                  <a:pt x="889102" y="6350432"/>
                </a:lnTo>
                <a:lnTo>
                  <a:pt x="1003554" y="6284366"/>
                </a:lnTo>
                <a:close/>
                <a:moveTo>
                  <a:pt x="1010183" y="6280481"/>
                </a:moveTo>
                <a:lnTo>
                  <a:pt x="1131113" y="6210681"/>
                </a:lnTo>
                <a:lnTo>
                  <a:pt x="1242136" y="6274766"/>
                </a:lnTo>
                <a:lnTo>
                  <a:pt x="1121207" y="6344565"/>
                </a:lnTo>
                <a:lnTo>
                  <a:pt x="1010183" y="6280481"/>
                </a:lnTo>
                <a:close/>
                <a:moveTo>
                  <a:pt x="1248842" y="6278576"/>
                </a:moveTo>
                <a:lnTo>
                  <a:pt x="1373200" y="6350356"/>
                </a:lnTo>
                <a:lnTo>
                  <a:pt x="1252271" y="6420155"/>
                </a:lnTo>
                <a:lnTo>
                  <a:pt x="1127912" y="6348375"/>
                </a:lnTo>
                <a:lnTo>
                  <a:pt x="1248842" y="6278576"/>
                </a:lnTo>
                <a:close/>
                <a:moveTo>
                  <a:pt x="1255471" y="6274766"/>
                </a:moveTo>
                <a:lnTo>
                  <a:pt x="1369924" y="6208700"/>
                </a:lnTo>
                <a:lnTo>
                  <a:pt x="1494282" y="6280481"/>
                </a:lnTo>
                <a:lnTo>
                  <a:pt x="1379830" y="6346546"/>
                </a:lnTo>
                <a:lnTo>
                  <a:pt x="1255471" y="6274766"/>
                </a:lnTo>
                <a:close/>
                <a:moveTo>
                  <a:pt x="1500988" y="6284366"/>
                </a:moveTo>
                <a:lnTo>
                  <a:pt x="1612011" y="6348451"/>
                </a:lnTo>
                <a:lnTo>
                  <a:pt x="1497559" y="6414516"/>
                </a:lnTo>
                <a:lnTo>
                  <a:pt x="1386535" y="6350432"/>
                </a:lnTo>
                <a:lnTo>
                  <a:pt x="1500988" y="6284366"/>
                </a:lnTo>
                <a:close/>
                <a:moveTo>
                  <a:pt x="1507693" y="6280481"/>
                </a:moveTo>
                <a:lnTo>
                  <a:pt x="1628623" y="6210681"/>
                </a:lnTo>
                <a:lnTo>
                  <a:pt x="1739646" y="6274766"/>
                </a:lnTo>
                <a:lnTo>
                  <a:pt x="1618717" y="6344565"/>
                </a:lnTo>
                <a:lnTo>
                  <a:pt x="1507693" y="6280481"/>
                </a:lnTo>
                <a:close/>
                <a:moveTo>
                  <a:pt x="1746275" y="6278576"/>
                </a:moveTo>
                <a:lnTo>
                  <a:pt x="1870634" y="6350356"/>
                </a:lnTo>
                <a:lnTo>
                  <a:pt x="1749704" y="6420155"/>
                </a:lnTo>
                <a:lnTo>
                  <a:pt x="1625346" y="6348375"/>
                </a:lnTo>
                <a:lnTo>
                  <a:pt x="1746275" y="6278576"/>
                </a:lnTo>
                <a:close/>
                <a:moveTo>
                  <a:pt x="1752981" y="6274766"/>
                </a:moveTo>
                <a:lnTo>
                  <a:pt x="1867434" y="6208700"/>
                </a:lnTo>
                <a:lnTo>
                  <a:pt x="1991792" y="6280481"/>
                </a:lnTo>
                <a:lnTo>
                  <a:pt x="1877339" y="6346546"/>
                </a:lnTo>
                <a:lnTo>
                  <a:pt x="1752981" y="6274766"/>
                </a:lnTo>
                <a:close/>
                <a:moveTo>
                  <a:pt x="1998497" y="6284366"/>
                </a:moveTo>
                <a:lnTo>
                  <a:pt x="2109521" y="6348451"/>
                </a:lnTo>
                <a:lnTo>
                  <a:pt x="1995069" y="6414516"/>
                </a:lnTo>
                <a:lnTo>
                  <a:pt x="1884045" y="6350432"/>
                </a:lnTo>
                <a:lnTo>
                  <a:pt x="1998497" y="6284366"/>
                </a:lnTo>
                <a:close/>
                <a:moveTo>
                  <a:pt x="2005203" y="6280481"/>
                </a:moveTo>
                <a:lnTo>
                  <a:pt x="2126132" y="6210681"/>
                </a:lnTo>
                <a:lnTo>
                  <a:pt x="2237156" y="6274766"/>
                </a:lnTo>
                <a:lnTo>
                  <a:pt x="2116227" y="6344565"/>
                </a:lnTo>
                <a:lnTo>
                  <a:pt x="2005203" y="6280481"/>
                </a:lnTo>
                <a:close/>
                <a:moveTo>
                  <a:pt x="2243785" y="6278576"/>
                </a:moveTo>
                <a:lnTo>
                  <a:pt x="2368144" y="6350356"/>
                </a:lnTo>
                <a:lnTo>
                  <a:pt x="2247214" y="6420155"/>
                </a:lnTo>
                <a:lnTo>
                  <a:pt x="2122856" y="6348375"/>
                </a:lnTo>
                <a:lnTo>
                  <a:pt x="2243785" y="6278576"/>
                </a:lnTo>
                <a:close/>
                <a:moveTo>
                  <a:pt x="2250491" y="6274766"/>
                </a:moveTo>
                <a:lnTo>
                  <a:pt x="2364943" y="6208700"/>
                </a:lnTo>
                <a:lnTo>
                  <a:pt x="2489302" y="6280481"/>
                </a:lnTo>
                <a:lnTo>
                  <a:pt x="2374849" y="6346546"/>
                </a:lnTo>
                <a:lnTo>
                  <a:pt x="2250491" y="6274766"/>
                </a:lnTo>
                <a:close/>
                <a:moveTo>
                  <a:pt x="2495931" y="6284366"/>
                </a:moveTo>
                <a:lnTo>
                  <a:pt x="2606954" y="6348451"/>
                </a:lnTo>
                <a:lnTo>
                  <a:pt x="2492502" y="6414516"/>
                </a:lnTo>
                <a:lnTo>
                  <a:pt x="2381479" y="6350432"/>
                </a:lnTo>
                <a:lnTo>
                  <a:pt x="2495931" y="6284366"/>
                </a:lnTo>
                <a:close/>
                <a:moveTo>
                  <a:pt x="2502637" y="6280481"/>
                </a:moveTo>
                <a:lnTo>
                  <a:pt x="2623566" y="6210681"/>
                </a:lnTo>
                <a:lnTo>
                  <a:pt x="2734589" y="6274766"/>
                </a:lnTo>
                <a:lnTo>
                  <a:pt x="2613660" y="6344565"/>
                </a:lnTo>
                <a:lnTo>
                  <a:pt x="2502637" y="6280481"/>
                </a:lnTo>
                <a:close/>
                <a:moveTo>
                  <a:pt x="2741295" y="6278576"/>
                </a:moveTo>
                <a:lnTo>
                  <a:pt x="2865654" y="6350356"/>
                </a:lnTo>
                <a:lnTo>
                  <a:pt x="2744724" y="6420155"/>
                </a:lnTo>
                <a:lnTo>
                  <a:pt x="2620366" y="6348375"/>
                </a:lnTo>
                <a:lnTo>
                  <a:pt x="2741295" y="6278576"/>
                </a:lnTo>
                <a:close/>
                <a:moveTo>
                  <a:pt x="2747924" y="6274766"/>
                </a:moveTo>
                <a:lnTo>
                  <a:pt x="2862377" y="6208700"/>
                </a:lnTo>
                <a:lnTo>
                  <a:pt x="2986735" y="6280481"/>
                </a:lnTo>
                <a:lnTo>
                  <a:pt x="2872283" y="6346546"/>
                </a:lnTo>
                <a:lnTo>
                  <a:pt x="2747924" y="6274766"/>
                </a:lnTo>
                <a:close/>
                <a:moveTo>
                  <a:pt x="2993441" y="6284366"/>
                </a:moveTo>
                <a:lnTo>
                  <a:pt x="3104464" y="6348451"/>
                </a:lnTo>
                <a:lnTo>
                  <a:pt x="2990012" y="6414516"/>
                </a:lnTo>
                <a:lnTo>
                  <a:pt x="2878989" y="6350432"/>
                </a:lnTo>
                <a:lnTo>
                  <a:pt x="2993441" y="6284366"/>
                </a:lnTo>
                <a:close/>
                <a:moveTo>
                  <a:pt x="3000147" y="6280481"/>
                </a:moveTo>
                <a:lnTo>
                  <a:pt x="3121076" y="6210681"/>
                </a:lnTo>
                <a:lnTo>
                  <a:pt x="3232099" y="6274766"/>
                </a:lnTo>
                <a:lnTo>
                  <a:pt x="3111170" y="6344565"/>
                </a:lnTo>
                <a:lnTo>
                  <a:pt x="3000147" y="6280481"/>
                </a:lnTo>
                <a:close/>
                <a:moveTo>
                  <a:pt x="3238729" y="6278576"/>
                </a:moveTo>
                <a:lnTo>
                  <a:pt x="3363087" y="6350356"/>
                </a:lnTo>
                <a:lnTo>
                  <a:pt x="3242158" y="6420155"/>
                </a:lnTo>
                <a:lnTo>
                  <a:pt x="3117799" y="6348375"/>
                </a:lnTo>
                <a:lnTo>
                  <a:pt x="3238729" y="6278576"/>
                </a:lnTo>
                <a:close/>
                <a:moveTo>
                  <a:pt x="3245434" y="6274766"/>
                </a:moveTo>
                <a:lnTo>
                  <a:pt x="3359887" y="6208700"/>
                </a:lnTo>
                <a:lnTo>
                  <a:pt x="3484245" y="6280481"/>
                </a:lnTo>
                <a:lnTo>
                  <a:pt x="3369793" y="6346546"/>
                </a:lnTo>
                <a:lnTo>
                  <a:pt x="3245434" y="6274766"/>
                </a:lnTo>
                <a:close/>
                <a:moveTo>
                  <a:pt x="3490951" y="6284366"/>
                </a:moveTo>
                <a:lnTo>
                  <a:pt x="3601974" y="6348451"/>
                </a:lnTo>
                <a:lnTo>
                  <a:pt x="3487522" y="6414516"/>
                </a:lnTo>
                <a:lnTo>
                  <a:pt x="3376498" y="6350432"/>
                </a:lnTo>
                <a:lnTo>
                  <a:pt x="3490951" y="6284366"/>
                </a:lnTo>
                <a:close/>
                <a:moveTo>
                  <a:pt x="3497580" y="6280481"/>
                </a:moveTo>
                <a:lnTo>
                  <a:pt x="3618509" y="6210681"/>
                </a:lnTo>
                <a:lnTo>
                  <a:pt x="3729533" y="6274766"/>
                </a:lnTo>
                <a:lnTo>
                  <a:pt x="3608604" y="6344565"/>
                </a:lnTo>
                <a:lnTo>
                  <a:pt x="3497580" y="6280481"/>
                </a:lnTo>
                <a:close/>
                <a:moveTo>
                  <a:pt x="3736239" y="6278576"/>
                </a:moveTo>
                <a:lnTo>
                  <a:pt x="3860597" y="6350356"/>
                </a:lnTo>
                <a:lnTo>
                  <a:pt x="3739667" y="6420155"/>
                </a:lnTo>
                <a:lnTo>
                  <a:pt x="3615309" y="6348375"/>
                </a:lnTo>
                <a:lnTo>
                  <a:pt x="3736239" y="6278576"/>
                </a:lnTo>
                <a:close/>
                <a:moveTo>
                  <a:pt x="3742944" y="6274766"/>
                </a:moveTo>
                <a:lnTo>
                  <a:pt x="3857397" y="6208700"/>
                </a:lnTo>
                <a:lnTo>
                  <a:pt x="3981755" y="6280481"/>
                </a:lnTo>
                <a:lnTo>
                  <a:pt x="3867302" y="6346546"/>
                </a:lnTo>
                <a:lnTo>
                  <a:pt x="3742944" y="6274766"/>
                </a:lnTo>
                <a:close/>
                <a:moveTo>
                  <a:pt x="3988384" y="6284366"/>
                </a:moveTo>
                <a:lnTo>
                  <a:pt x="4099408" y="6348451"/>
                </a:lnTo>
                <a:lnTo>
                  <a:pt x="3984955" y="6414516"/>
                </a:lnTo>
                <a:lnTo>
                  <a:pt x="3873932" y="6350432"/>
                </a:lnTo>
                <a:lnTo>
                  <a:pt x="3988384" y="6284366"/>
                </a:lnTo>
                <a:close/>
                <a:moveTo>
                  <a:pt x="3995090" y="6280481"/>
                </a:moveTo>
                <a:lnTo>
                  <a:pt x="4116019" y="6210681"/>
                </a:lnTo>
                <a:lnTo>
                  <a:pt x="4227043" y="6274766"/>
                </a:lnTo>
                <a:lnTo>
                  <a:pt x="4106113" y="6344565"/>
                </a:lnTo>
                <a:lnTo>
                  <a:pt x="3995090" y="6280481"/>
                </a:lnTo>
                <a:close/>
                <a:moveTo>
                  <a:pt x="4233672" y="6278576"/>
                </a:moveTo>
                <a:lnTo>
                  <a:pt x="4358031" y="6350356"/>
                </a:lnTo>
                <a:lnTo>
                  <a:pt x="4237101" y="6420155"/>
                </a:lnTo>
                <a:lnTo>
                  <a:pt x="4112743" y="6348375"/>
                </a:lnTo>
                <a:lnTo>
                  <a:pt x="4233672" y="6278576"/>
                </a:lnTo>
                <a:close/>
                <a:moveTo>
                  <a:pt x="4240378" y="6274766"/>
                </a:moveTo>
                <a:lnTo>
                  <a:pt x="4354830" y="6208700"/>
                </a:lnTo>
                <a:lnTo>
                  <a:pt x="4479189" y="6280481"/>
                </a:lnTo>
                <a:lnTo>
                  <a:pt x="4364736" y="6346546"/>
                </a:lnTo>
                <a:lnTo>
                  <a:pt x="4240378" y="6274766"/>
                </a:lnTo>
                <a:close/>
                <a:moveTo>
                  <a:pt x="4485894" y="6284366"/>
                </a:moveTo>
                <a:lnTo>
                  <a:pt x="4596918" y="6348451"/>
                </a:lnTo>
                <a:lnTo>
                  <a:pt x="4482465" y="6414516"/>
                </a:lnTo>
                <a:lnTo>
                  <a:pt x="4371442" y="6350432"/>
                </a:lnTo>
                <a:lnTo>
                  <a:pt x="4485894" y="6284366"/>
                </a:lnTo>
                <a:close/>
                <a:moveTo>
                  <a:pt x="4492524" y="6280481"/>
                </a:moveTo>
                <a:lnTo>
                  <a:pt x="4613453" y="6210681"/>
                </a:lnTo>
                <a:lnTo>
                  <a:pt x="4724477" y="6274766"/>
                </a:lnTo>
                <a:lnTo>
                  <a:pt x="4603547" y="6344565"/>
                </a:lnTo>
                <a:lnTo>
                  <a:pt x="4492524" y="6280481"/>
                </a:lnTo>
                <a:close/>
                <a:moveTo>
                  <a:pt x="4731182" y="6278576"/>
                </a:moveTo>
                <a:lnTo>
                  <a:pt x="4855541" y="6350356"/>
                </a:lnTo>
                <a:lnTo>
                  <a:pt x="4734611" y="6420155"/>
                </a:lnTo>
                <a:lnTo>
                  <a:pt x="4610253" y="6348375"/>
                </a:lnTo>
                <a:lnTo>
                  <a:pt x="4731182" y="6278576"/>
                </a:lnTo>
                <a:close/>
                <a:moveTo>
                  <a:pt x="4737888" y="6274766"/>
                </a:moveTo>
                <a:lnTo>
                  <a:pt x="4852340" y="6208700"/>
                </a:lnTo>
                <a:lnTo>
                  <a:pt x="4976698" y="6280481"/>
                </a:lnTo>
                <a:lnTo>
                  <a:pt x="4862246" y="6346546"/>
                </a:lnTo>
                <a:lnTo>
                  <a:pt x="4737888" y="6274766"/>
                </a:lnTo>
                <a:close/>
                <a:moveTo>
                  <a:pt x="4983328" y="6284366"/>
                </a:moveTo>
                <a:lnTo>
                  <a:pt x="5094351" y="6348451"/>
                </a:lnTo>
                <a:lnTo>
                  <a:pt x="4979899" y="6414516"/>
                </a:lnTo>
                <a:lnTo>
                  <a:pt x="4868876" y="6350432"/>
                </a:lnTo>
                <a:lnTo>
                  <a:pt x="4983328" y="6284366"/>
                </a:lnTo>
                <a:close/>
                <a:moveTo>
                  <a:pt x="4990033" y="6280481"/>
                </a:moveTo>
                <a:lnTo>
                  <a:pt x="5110963" y="6210681"/>
                </a:lnTo>
                <a:lnTo>
                  <a:pt x="5221986" y="6274766"/>
                </a:lnTo>
                <a:lnTo>
                  <a:pt x="5101057" y="6344565"/>
                </a:lnTo>
                <a:lnTo>
                  <a:pt x="4990033" y="6280481"/>
                </a:lnTo>
                <a:close/>
                <a:moveTo>
                  <a:pt x="5228692" y="6278576"/>
                </a:moveTo>
                <a:lnTo>
                  <a:pt x="5353050" y="6350356"/>
                </a:lnTo>
                <a:lnTo>
                  <a:pt x="5232121" y="6420155"/>
                </a:lnTo>
                <a:lnTo>
                  <a:pt x="5107762" y="6348375"/>
                </a:lnTo>
                <a:lnTo>
                  <a:pt x="5228692" y="6278576"/>
                </a:lnTo>
                <a:close/>
                <a:moveTo>
                  <a:pt x="5235321" y="6274766"/>
                </a:moveTo>
                <a:lnTo>
                  <a:pt x="5349774" y="6208700"/>
                </a:lnTo>
                <a:lnTo>
                  <a:pt x="5474132" y="6280481"/>
                </a:lnTo>
                <a:lnTo>
                  <a:pt x="5359680" y="6346546"/>
                </a:lnTo>
                <a:lnTo>
                  <a:pt x="5235321" y="6274766"/>
                </a:lnTo>
                <a:close/>
                <a:moveTo>
                  <a:pt x="5480838" y="6284366"/>
                </a:moveTo>
                <a:lnTo>
                  <a:pt x="5591861" y="6348451"/>
                </a:lnTo>
                <a:lnTo>
                  <a:pt x="5477409" y="6414516"/>
                </a:lnTo>
                <a:lnTo>
                  <a:pt x="5366385" y="6350432"/>
                </a:lnTo>
                <a:lnTo>
                  <a:pt x="5480838" y="6284366"/>
                </a:lnTo>
                <a:close/>
                <a:moveTo>
                  <a:pt x="5487543" y="6280481"/>
                </a:moveTo>
                <a:lnTo>
                  <a:pt x="5608473" y="6210681"/>
                </a:lnTo>
                <a:lnTo>
                  <a:pt x="5719496" y="6274766"/>
                </a:lnTo>
                <a:lnTo>
                  <a:pt x="5598566" y="6344565"/>
                </a:lnTo>
                <a:lnTo>
                  <a:pt x="5487543" y="6280481"/>
                </a:lnTo>
                <a:close/>
                <a:moveTo>
                  <a:pt x="5726126" y="6278576"/>
                </a:moveTo>
                <a:lnTo>
                  <a:pt x="5850484" y="6350356"/>
                </a:lnTo>
                <a:lnTo>
                  <a:pt x="5729554" y="6420155"/>
                </a:lnTo>
                <a:lnTo>
                  <a:pt x="5605196" y="6348375"/>
                </a:lnTo>
                <a:lnTo>
                  <a:pt x="5726126" y="6278576"/>
                </a:lnTo>
                <a:close/>
                <a:moveTo>
                  <a:pt x="5732831" y="6274766"/>
                </a:moveTo>
                <a:lnTo>
                  <a:pt x="5847283" y="6208700"/>
                </a:lnTo>
                <a:lnTo>
                  <a:pt x="5971642" y="6280481"/>
                </a:lnTo>
                <a:lnTo>
                  <a:pt x="5857189" y="6346546"/>
                </a:lnTo>
                <a:lnTo>
                  <a:pt x="5732831" y="6274766"/>
                </a:lnTo>
                <a:close/>
                <a:moveTo>
                  <a:pt x="5978347" y="6284366"/>
                </a:moveTo>
                <a:lnTo>
                  <a:pt x="6089371" y="6348451"/>
                </a:lnTo>
                <a:lnTo>
                  <a:pt x="5974918" y="6414516"/>
                </a:lnTo>
                <a:lnTo>
                  <a:pt x="5863895" y="6350432"/>
                </a:lnTo>
                <a:lnTo>
                  <a:pt x="5978347" y="6284366"/>
                </a:lnTo>
                <a:close/>
                <a:moveTo>
                  <a:pt x="5984977" y="6280481"/>
                </a:moveTo>
                <a:lnTo>
                  <a:pt x="6105906" y="6210681"/>
                </a:lnTo>
                <a:lnTo>
                  <a:pt x="6216930" y="6274766"/>
                </a:lnTo>
                <a:lnTo>
                  <a:pt x="6096000" y="6344565"/>
                </a:lnTo>
                <a:lnTo>
                  <a:pt x="5984977" y="6280481"/>
                </a:lnTo>
                <a:close/>
                <a:moveTo>
                  <a:pt x="6223635" y="6278576"/>
                </a:moveTo>
                <a:lnTo>
                  <a:pt x="6347994" y="6350356"/>
                </a:lnTo>
                <a:lnTo>
                  <a:pt x="6227064" y="6420155"/>
                </a:lnTo>
                <a:lnTo>
                  <a:pt x="6102706" y="6348375"/>
                </a:lnTo>
                <a:lnTo>
                  <a:pt x="6223635" y="6278576"/>
                </a:lnTo>
                <a:close/>
                <a:moveTo>
                  <a:pt x="6230265" y="6274766"/>
                </a:moveTo>
                <a:lnTo>
                  <a:pt x="6344717" y="6208700"/>
                </a:lnTo>
                <a:lnTo>
                  <a:pt x="6469076" y="6280481"/>
                </a:lnTo>
                <a:lnTo>
                  <a:pt x="6354623" y="6346546"/>
                </a:lnTo>
                <a:lnTo>
                  <a:pt x="6230265" y="6274766"/>
                </a:lnTo>
                <a:close/>
                <a:moveTo>
                  <a:pt x="6233694" y="6136843"/>
                </a:moveTo>
                <a:lnTo>
                  <a:pt x="6354623" y="6067044"/>
                </a:lnTo>
                <a:lnTo>
                  <a:pt x="6465647" y="6131128"/>
                </a:lnTo>
                <a:lnTo>
                  <a:pt x="6344717" y="6200928"/>
                </a:lnTo>
                <a:lnTo>
                  <a:pt x="6233694" y="6136843"/>
                </a:lnTo>
                <a:close/>
                <a:moveTo>
                  <a:pt x="6230341" y="5987492"/>
                </a:moveTo>
                <a:lnTo>
                  <a:pt x="6344793" y="5921426"/>
                </a:lnTo>
                <a:lnTo>
                  <a:pt x="6469151" y="5993207"/>
                </a:lnTo>
                <a:lnTo>
                  <a:pt x="6354699" y="6059272"/>
                </a:lnTo>
                <a:lnTo>
                  <a:pt x="6230341" y="5987492"/>
                </a:lnTo>
                <a:close/>
                <a:moveTo>
                  <a:pt x="6233770" y="5849646"/>
                </a:moveTo>
                <a:lnTo>
                  <a:pt x="6354699" y="5779847"/>
                </a:lnTo>
                <a:lnTo>
                  <a:pt x="6465723" y="5843931"/>
                </a:lnTo>
                <a:lnTo>
                  <a:pt x="6344793" y="5913730"/>
                </a:lnTo>
                <a:lnTo>
                  <a:pt x="6233770" y="5849646"/>
                </a:lnTo>
                <a:close/>
                <a:moveTo>
                  <a:pt x="6230341" y="5700294"/>
                </a:moveTo>
                <a:lnTo>
                  <a:pt x="6344793" y="5634228"/>
                </a:lnTo>
                <a:lnTo>
                  <a:pt x="6469151" y="5706009"/>
                </a:lnTo>
                <a:lnTo>
                  <a:pt x="6354699" y="5772074"/>
                </a:lnTo>
                <a:lnTo>
                  <a:pt x="6230341" y="5700294"/>
                </a:lnTo>
                <a:close/>
                <a:moveTo>
                  <a:pt x="6233770" y="5562448"/>
                </a:moveTo>
                <a:lnTo>
                  <a:pt x="6354699" y="5492649"/>
                </a:lnTo>
                <a:lnTo>
                  <a:pt x="6465723" y="5556733"/>
                </a:lnTo>
                <a:lnTo>
                  <a:pt x="6344793" y="5626532"/>
                </a:lnTo>
                <a:lnTo>
                  <a:pt x="6233770" y="5562448"/>
                </a:lnTo>
                <a:close/>
                <a:moveTo>
                  <a:pt x="6230341" y="5413096"/>
                </a:moveTo>
                <a:lnTo>
                  <a:pt x="6344793" y="5347031"/>
                </a:lnTo>
                <a:lnTo>
                  <a:pt x="6469151" y="5418811"/>
                </a:lnTo>
                <a:lnTo>
                  <a:pt x="6354699" y="5484876"/>
                </a:lnTo>
                <a:lnTo>
                  <a:pt x="6230341" y="5413096"/>
                </a:lnTo>
                <a:close/>
                <a:moveTo>
                  <a:pt x="6233770" y="5275174"/>
                </a:moveTo>
                <a:lnTo>
                  <a:pt x="6354699" y="5205375"/>
                </a:lnTo>
                <a:lnTo>
                  <a:pt x="6465723" y="5269459"/>
                </a:lnTo>
                <a:lnTo>
                  <a:pt x="6344793" y="5339258"/>
                </a:lnTo>
                <a:lnTo>
                  <a:pt x="6233770" y="5275174"/>
                </a:lnTo>
                <a:close/>
                <a:moveTo>
                  <a:pt x="6230341" y="5125822"/>
                </a:moveTo>
                <a:lnTo>
                  <a:pt x="6344793" y="5059757"/>
                </a:lnTo>
                <a:lnTo>
                  <a:pt x="6469151" y="5131537"/>
                </a:lnTo>
                <a:lnTo>
                  <a:pt x="6354699" y="5197602"/>
                </a:lnTo>
                <a:lnTo>
                  <a:pt x="6230341" y="5125822"/>
                </a:lnTo>
                <a:close/>
                <a:moveTo>
                  <a:pt x="6233770" y="4987976"/>
                </a:moveTo>
                <a:lnTo>
                  <a:pt x="6354699" y="4918177"/>
                </a:lnTo>
                <a:lnTo>
                  <a:pt x="6465723" y="4982261"/>
                </a:lnTo>
                <a:lnTo>
                  <a:pt x="6344793" y="5052060"/>
                </a:lnTo>
                <a:lnTo>
                  <a:pt x="6233770" y="4987976"/>
                </a:lnTo>
                <a:close/>
                <a:moveTo>
                  <a:pt x="6230341" y="4838624"/>
                </a:moveTo>
                <a:lnTo>
                  <a:pt x="6344793" y="4772559"/>
                </a:lnTo>
                <a:lnTo>
                  <a:pt x="6469151" y="4844339"/>
                </a:lnTo>
                <a:lnTo>
                  <a:pt x="6354699" y="4910404"/>
                </a:lnTo>
                <a:lnTo>
                  <a:pt x="6230341" y="4838624"/>
                </a:lnTo>
                <a:close/>
                <a:moveTo>
                  <a:pt x="6233770" y="4700778"/>
                </a:moveTo>
                <a:lnTo>
                  <a:pt x="6354699" y="4630979"/>
                </a:lnTo>
                <a:lnTo>
                  <a:pt x="6465723" y="4695063"/>
                </a:lnTo>
                <a:lnTo>
                  <a:pt x="6344793" y="4764862"/>
                </a:lnTo>
                <a:lnTo>
                  <a:pt x="6233770" y="4700778"/>
                </a:lnTo>
                <a:close/>
                <a:moveTo>
                  <a:pt x="6230341" y="4551426"/>
                </a:moveTo>
                <a:lnTo>
                  <a:pt x="6344793" y="4485361"/>
                </a:lnTo>
                <a:lnTo>
                  <a:pt x="6469151" y="4557141"/>
                </a:lnTo>
                <a:lnTo>
                  <a:pt x="6354699" y="4623206"/>
                </a:lnTo>
                <a:lnTo>
                  <a:pt x="6230341" y="4551426"/>
                </a:lnTo>
                <a:close/>
                <a:moveTo>
                  <a:pt x="6233770" y="4413504"/>
                </a:moveTo>
                <a:lnTo>
                  <a:pt x="6354699" y="4343705"/>
                </a:lnTo>
                <a:lnTo>
                  <a:pt x="6465723" y="4407789"/>
                </a:lnTo>
                <a:lnTo>
                  <a:pt x="6344793" y="4477588"/>
                </a:lnTo>
                <a:lnTo>
                  <a:pt x="6233770" y="4413504"/>
                </a:lnTo>
                <a:close/>
                <a:moveTo>
                  <a:pt x="6230341" y="4264152"/>
                </a:moveTo>
                <a:lnTo>
                  <a:pt x="6344793" y="4198087"/>
                </a:lnTo>
                <a:lnTo>
                  <a:pt x="6469151" y="4269867"/>
                </a:lnTo>
                <a:lnTo>
                  <a:pt x="6354699" y="4335933"/>
                </a:lnTo>
                <a:lnTo>
                  <a:pt x="6230341" y="4264152"/>
                </a:lnTo>
                <a:close/>
                <a:moveTo>
                  <a:pt x="6233694" y="4126306"/>
                </a:moveTo>
                <a:lnTo>
                  <a:pt x="6354623" y="4056507"/>
                </a:lnTo>
                <a:lnTo>
                  <a:pt x="6465647" y="4120591"/>
                </a:lnTo>
                <a:lnTo>
                  <a:pt x="6344717" y="4190390"/>
                </a:lnTo>
                <a:lnTo>
                  <a:pt x="6233694" y="4126306"/>
                </a:lnTo>
                <a:close/>
                <a:moveTo>
                  <a:pt x="6230341" y="3976954"/>
                </a:moveTo>
                <a:lnTo>
                  <a:pt x="6344793" y="3910889"/>
                </a:lnTo>
                <a:lnTo>
                  <a:pt x="6469151" y="3982669"/>
                </a:lnTo>
                <a:lnTo>
                  <a:pt x="6354699" y="4048735"/>
                </a:lnTo>
                <a:lnTo>
                  <a:pt x="6230341" y="3976954"/>
                </a:lnTo>
                <a:close/>
                <a:moveTo>
                  <a:pt x="6233770" y="3839109"/>
                </a:moveTo>
                <a:lnTo>
                  <a:pt x="6354699" y="3769309"/>
                </a:lnTo>
                <a:lnTo>
                  <a:pt x="6465723" y="3833394"/>
                </a:lnTo>
                <a:lnTo>
                  <a:pt x="6344793" y="3903193"/>
                </a:lnTo>
                <a:lnTo>
                  <a:pt x="6233770" y="3839109"/>
                </a:lnTo>
                <a:close/>
                <a:moveTo>
                  <a:pt x="6230341" y="3689757"/>
                </a:moveTo>
                <a:lnTo>
                  <a:pt x="6344793" y="3623691"/>
                </a:lnTo>
                <a:lnTo>
                  <a:pt x="6469151" y="3695472"/>
                </a:lnTo>
                <a:lnTo>
                  <a:pt x="6354699" y="3761537"/>
                </a:lnTo>
                <a:lnTo>
                  <a:pt x="6230341" y="3689757"/>
                </a:lnTo>
                <a:close/>
                <a:moveTo>
                  <a:pt x="6233694" y="3551834"/>
                </a:moveTo>
                <a:lnTo>
                  <a:pt x="6354623" y="3482035"/>
                </a:lnTo>
                <a:lnTo>
                  <a:pt x="6465647" y="3546119"/>
                </a:lnTo>
                <a:lnTo>
                  <a:pt x="6344717" y="3615919"/>
                </a:lnTo>
                <a:lnTo>
                  <a:pt x="6233694" y="3551834"/>
                </a:lnTo>
                <a:close/>
                <a:moveTo>
                  <a:pt x="6230341" y="3402482"/>
                </a:moveTo>
                <a:lnTo>
                  <a:pt x="6344793" y="3336417"/>
                </a:lnTo>
                <a:lnTo>
                  <a:pt x="6469151" y="3408197"/>
                </a:lnTo>
                <a:lnTo>
                  <a:pt x="6354699" y="3474263"/>
                </a:lnTo>
                <a:lnTo>
                  <a:pt x="6230341" y="3402482"/>
                </a:lnTo>
                <a:close/>
                <a:moveTo>
                  <a:pt x="6233770" y="3264637"/>
                </a:moveTo>
                <a:lnTo>
                  <a:pt x="6354699" y="3194837"/>
                </a:lnTo>
                <a:lnTo>
                  <a:pt x="6465723" y="3258922"/>
                </a:lnTo>
                <a:lnTo>
                  <a:pt x="6344793" y="3328721"/>
                </a:lnTo>
                <a:lnTo>
                  <a:pt x="6233770" y="3264637"/>
                </a:lnTo>
                <a:close/>
                <a:moveTo>
                  <a:pt x="6230341" y="3115285"/>
                </a:moveTo>
                <a:lnTo>
                  <a:pt x="6344793" y="3049219"/>
                </a:lnTo>
                <a:lnTo>
                  <a:pt x="6469151" y="3121000"/>
                </a:lnTo>
                <a:lnTo>
                  <a:pt x="6354699" y="3187065"/>
                </a:lnTo>
                <a:lnTo>
                  <a:pt x="6230341" y="3115285"/>
                </a:lnTo>
                <a:close/>
                <a:moveTo>
                  <a:pt x="6233770" y="2977439"/>
                </a:moveTo>
                <a:lnTo>
                  <a:pt x="6354699" y="2907640"/>
                </a:lnTo>
                <a:lnTo>
                  <a:pt x="6465723" y="2971724"/>
                </a:lnTo>
                <a:lnTo>
                  <a:pt x="6344793" y="3041523"/>
                </a:lnTo>
                <a:lnTo>
                  <a:pt x="6233770" y="2977439"/>
                </a:lnTo>
                <a:close/>
                <a:moveTo>
                  <a:pt x="6230341" y="2828087"/>
                </a:moveTo>
                <a:lnTo>
                  <a:pt x="6344793" y="2762022"/>
                </a:lnTo>
                <a:lnTo>
                  <a:pt x="6469151" y="2833802"/>
                </a:lnTo>
                <a:lnTo>
                  <a:pt x="6354699" y="2899867"/>
                </a:lnTo>
                <a:lnTo>
                  <a:pt x="6230341" y="2828087"/>
                </a:lnTo>
                <a:close/>
                <a:moveTo>
                  <a:pt x="6233770" y="2690165"/>
                </a:moveTo>
                <a:lnTo>
                  <a:pt x="6354699" y="2620366"/>
                </a:lnTo>
                <a:lnTo>
                  <a:pt x="6465723" y="2684450"/>
                </a:lnTo>
                <a:lnTo>
                  <a:pt x="6344793" y="2754249"/>
                </a:lnTo>
                <a:lnTo>
                  <a:pt x="6233770" y="2690165"/>
                </a:lnTo>
                <a:close/>
                <a:moveTo>
                  <a:pt x="6230341" y="2540813"/>
                </a:moveTo>
                <a:lnTo>
                  <a:pt x="6344793" y="2474747"/>
                </a:lnTo>
                <a:lnTo>
                  <a:pt x="6469151" y="2546528"/>
                </a:lnTo>
                <a:lnTo>
                  <a:pt x="6354699" y="2612593"/>
                </a:lnTo>
                <a:lnTo>
                  <a:pt x="6230341" y="2540813"/>
                </a:lnTo>
                <a:close/>
                <a:moveTo>
                  <a:pt x="6233694" y="2402967"/>
                </a:moveTo>
                <a:lnTo>
                  <a:pt x="6354623" y="2333168"/>
                </a:lnTo>
                <a:lnTo>
                  <a:pt x="6465647" y="2397252"/>
                </a:lnTo>
                <a:lnTo>
                  <a:pt x="6344717" y="2467051"/>
                </a:lnTo>
                <a:lnTo>
                  <a:pt x="6233694" y="2402967"/>
                </a:lnTo>
                <a:close/>
                <a:moveTo>
                  <a:pt x="6230341" y="2253615"/>
                </a:moveTo>
                <a:lnTo>
                  <a:pt x="6344793" y="2187550"/>
                </a:lnTo>
                <a:lnTo>
                  <a:pt x="6469151" y="2259330"/>
                </a:lnTo>
                <a:lnTo>
                  <a:pt x="6354699" y="2325396"/>
                </a:lnTo>
                <a:lnTo>
                  <a:pt x="6230341" y="2253615"/>
                </a:lnTo>
                <a:close/>
                <a:moveTo>
                  <a:pt x="6233770" y="2115769"/>
                </a:moveTo>
                <a:lnTo>
                  <a:pt x="6354699" y="2045970"/>
                </a:lnTo>
                <a:lnTo>
                  <a:pt x="6465723" y="2110054"/>
                </a:lnTo>
                <a:lnTo>
                  <a:pt x="6344793" y="2179854"/>
                </a:lnTo>
                <a:lnTo>
                  <a:pt x="6233770" y="2115769"/>
                </a:lnTo>
                <a:close/>
                <a:moveTo>
                  <a:pt x="6230341" y="1966417"/>
                </a:moveTo>
                <a:lnTo>
                  <a:pt x="6344793" y="1900352"/>
                </a:lnTo>
                <a:lnTo>
                  <a:pt x="6469151" y="1972132"/>
                </a:lnTo>
                <a:lnTo>
                  <a:pt x="6354699" y="2038198"/>
                </a:lnTo>
                <a:lnTo>
                  <a:pt x="6230341" y="1966417"/>
                </a:lnTo>
                <a:close/>
                <a:moveTo>
                  <a:pt x="6233694" y="1828495"/>
                </a:moveTo>
                <a:lnTo>
                  <a:pt x="6354623" y="1758696"/>
                </a:lnTo>
                <a:lnTo>
                  <a:pt x="6465647" y="1822780"/>
                </a:lnTo>
                <a:lnTo>
                  <a:pt x="6344717" y="1892579"/>
                </a:lnTo>
                <a:lnTo>
                  <a:pt x="6233694" y="1828495"/>
                </a:lnTo>
                <a:close/>
                <a:moveTo>
                  <a:pt x="6230341" y="1679143"/>
                </a:moveTo>
                <a:lnTo>
                  <a:pt x="6344793" y="1613078"/>
                </a:lnTo>
                <a:lnTo>
                  <a:pt x="6469151" y="1684858"/>
                </a:lnTo>
                <a:lnTo>
                  <a:pt x="6354699" y="1750924"/>
                </a:lnTo>
                <a:lnTo>
                  <a:pt x="6230341" y="1679143"/>
                </a:lnTo>
                <a:close/>
                <a:moveTo>
                  <a:pt x="6233770" y="1541297"/>
                </a:moveTo>
                <a:lnTo>
                  <a:pt x="6354699" y="1471498"/>
                </a:lnTo>
                <a:lnTo>
                  <a:pt x="6465723" y="1535582"/>
                </a:lnTo>
                <a:lnTo>
                  <a:pt x="6344793" y="1605382"/>
                </a:lnTo>
                <a:lnTo>
                  <a:pt x="6233770" y="1541297"/>
                </a:lnTo>
                <a:close/>
                <a:moveTo>
                  <a:pt x="6230265" y="1391945"/>
                </a:moveTo>
                <a:lnTo>
                  <a:pt x="6344717" y="1325880"/>
                </a:lnTo>
                <a:lnTo>
                  <a:pt x="6469076" y="1397660"/>
                </a:lnTo>
                <a:lnTo>
                  <a:pt x="6354623" y="1463726"/>
                </a:lnTo>
                <a:lnTo>
                  <a:pt x="6230265" y="1391945"/>
                </a:lnTo>
                <a:close/>
                <a:moveTo>
                  <a:pt x="6233694" y="1254100"/>
                </a:moveTo>
                <a:lnTo>
                  <a:pt x="6354623" y="1184300"/>
                </a:lnTo>
                <a:lnTo>
                  <a:pt x="6465647" y="1248385"/>
                </a:lnTo>
                <a:lnTo>
                  <a:pt x="6344717" y="1318184"/>
                </a:lnTo>
                <a:lnTo>
                  <a:pt x="6233694" y="1254100"/>
                </a:lnTo>
                <a:close/>
                <a:moveTo>
                  <a:pt x="6230341" y="1104748"/>
                </a:moveTo>
                <a:lnTo>
                  <a:pt x="6344793" y="1038682"/>
                </a:lnTo>
                <a:lnTo>
                  <a:pt x="6469151" y="1110463"/>
                </a:lnTo>
                <a:lnTo>
                  <a:pt x="6354699" y="1176528"/>
                </a:lnTo>
                <a:lnTo>
                  <a:pt x="6230341" y="1104748"/>
                </a:lnTo>
                <a:close/>
                <a:moveTo>
                  <a:pt x="6233694" y="966826"/>
                </a:moveTo>
                <a:lnTo>
                  <a:pt x="6354623" y="897026"/>
                </a:lnTo>
                <a:lnTo>
                  <a:pt x="6465647" y="961111"/>
                </a:lnTo>
                <a:lnTo>
                  <a:pt x="6344717" y="1030910"/>
                </a:lnTo>
                <a:lnTo>
                  <a:pt x="6233694" y="966826"/>
                </a:lnTo>
                <a:close/>
                <a:moveTo>
                  <a:pt x="6230341" y="817474"/>
                </a:moveTo>
                <a:lnTo>
                  <a:pt x="6344793" y="751408"/>
                </a:lnTo>
                <a:lnTo>
                  <a:pt x="6469151" y="823189"/>
                </a:lnTo>
                <a:lnTo>
                  <a:pt x="6354699" y="889254"/>
                </a:lnTo>
                <a:lnTo>
                  <a:pt x="6230341" y="817474"/>
                </a:lnTo>
                <a:close/>
                <a:moveTo>
                  <a:pt x="6233694" y="679628"/>
                </a:moveTo>
                <a:lnTo>
                  <a:pt x="6354623" y="609829"/>
                </a:lnTo>
                <a:lnTo>
                  <a:pt x="6465647" y="673913"/>
                </a:lnTo>
                <a:lnTo>
                  <a:pt x="6344717" y="743712"/>
                </a:lnTo>
                <a:lnTo>
                  <a:pt x="6233694" y="679628"/>
                </a:lnTo>
                <a:close/>
                <a:moveTo>
                  <a:pt x="6230265" y="530276"/>
                </a:moveTo>
                <a:lnTo>
                  <a:pt x="6344717" y="464210"/>
                </a:lnTo>
                <a:lnTo>
                  <a:pt x="6469076" y="535991"/>
                </a:lnTo>
                <a:lnTo>
                  <a:pt x="6354623" y="602056"/>
                </a:lnTo>
                <a:lnTo>
                  <a:pt x="6230265" y="530276"/>
                </a:lnTo>
                <a:close/>
                <a:moveTo>
                  <a:pt x="6233770" y="392430"/>
                </a:moveTo>
                <a:lnTo>
                  <a:pt x="6354699" y="322631"/>
                </a:lnTo>
                <a:lnTo>
                  <a:pt x="6465723" y="386715"/>
                </a:lnTo>
                <a:lnTo>
                  <a:pt x="6344793" y="456514"/>
                </a:lnTo>
                <a:lnTo>
                  <a:pt x="6233770" y="392430"/>
                </a:lnTo>
                <a:close/>
                <a:moveTo>
                  <a:pt x="6338088" y="460324"/>
                </a:moveTo>
                <a:lnTo>
                  <a:pt x="6223635" y="526390"/>
                </a:lnTo>
                <a:lnTo>
                  <a:pt x="6112612" y="462305"/>
                </a:lnTo>
                <a:lnTo>
                  <a:pt x="6227064" y="396240"/>
                </a:lnTo>
                <a:lnTo>
                  <a:pt x="6338088" y="460324"/>
                </a:lnTo>
                <a:close/>
                <a:moveTo>
                  <a:pt x="6105906" y="458495"/>
                </a:moveTo>
                <a:lnTo>
                  <a:pt x="5981548" y="386715"/>
                </a:lnTo>
                <a:lnTo>
                  <a:pt x="6096000" y="320650"/>
                </a:lnTo>
                <a:lnTo>
                  <a:pt x="6220359" y="392430"/>
                </a:lnTo>
                <a:lnTo>
                  <a:pt x="6105906" y="458495"/>
                </a:lnTo>
                <a:close/>
                <a:moveTo>
                  <a:pt x="6099277" y="462305"/>
                </a:moveTo>
                <a:lnTo>
                  <a:pt x="5978347" y="532105"/>
                </a:lnTo>
                <a:lnTo>
                  <a:pt x="5853989" y="460324"/>
                </a:lnTo>
                <a:lnTo>
                  <a:pt x="5974918" y="390525"/>
                </a:lnTo>
                <a:lnTo>
                  <a:pt x="6099277" y="462305"/>
                </a:lnTo>
                <a:close/>
                <a:moveTo>
                  <a:pt x="5847283" y="456514"/>
                </a:moveTo>
                <a:lnTo>
                  <a:pt x="5736260" y="392430"/>
                </a:lnTo>
                <a:lnTo>
                  <a:pt x="5857189" y="322631"/>
                </a:lnTo>
                <a:lnTo>
                  <a:pt x="5968213" y="386715"/>
                </a:lnTo>
                <a:lnTo>
                  <a:pt x="5847283" y="456514"/>
                </a:lnTo>
                <a:close/>
                <a:moveTo>
                  <a:pt x="5840578" y="460324"/>
                </a:moveTo>
                <a:lnTo>
                  <a:pt x="5726126" y="526390"/>
                </a:lnTo>
                <a:lnTo>
                  <a:pt x="5615102" y="462305"/>
                </a:lnTo>
                <a:lnTo>
                  <a:pt x="5729554" y="396240"/>
                </a:lnTo>
                <a:lnTo>
                  <a:pt x="5840578" y="460324"/>
                </a:lnTo>
                <a:close/>
                <a:moveTo>
                  <a:pt x="5608473" y="458495"/>
                </a:moveTo>
                <a:lnTo>
                  <a:pt x="5484114" y="386715"/>
                </a:lnTo>
                <a:lnTo>
                  <a:pt x="5598566" y="320650"/>
                </a:lnTo>
                <a:lnTo>
                  <a:pt x="5722925" y="392430"/>
                </a:lnTo>
                <a:lnTo>
                  <a:pt x="5608473" y="458495"/>
                </a:lnTo>
                <a:close/>
                <a:moveTo>
                  <a:pt x="5601767" y="462305"/>
                </a:moveTo>
                <a:lnTo>
                  <a:pt x="5480838" y="532105"/>
                </a:lnTo>
                <a:lnTo>
                  <a:pt x="5356479" y="460324"/>
                </a:lnTo>
                <a:lnTo>
                  <a:pt x="5477409" y="390525"/>
                </a:lnTo>
                <a:lnTo>
                  <a:pt x="5601767" y="462305"/>
                </a:lnTo>
                <a:close/>
                <a:moveTo>
                  <a:pt x="5349774" y="456514"/>
                </a:moveTo>
                <a:lnTo>
                  <a:pt x="5238750" y="392430"/>
                </a:lnTo>
                <a:lnTo>
                  <a:pt x="5359680" y="322631"/>
                </a:lnTo>
                <a:lnTo>
                  <a:pt x="5470703" y="386715"/>
                </a:lnTo>
                <a:lnTo>
                  <a:pt x="5349774" y="456514"/>
                </a:lnTo>
                <a:close/>
                <a:moveTo>
                  <a:pt x="5343144" y="460324"/>
                </a:moveTo>
                <a:lnTo>
                  <a:pt x="5228692" y="526390"/>
                </a:lnTo>
                <a:lnTo>
                  <a:pt x="5117668" y="462305"/>
                </a:lnTo>
                <a:lnTo>
                  <a:pt x="5232121" y="396240"/>
                </a:lnTo>
                <a:lnTo>
                  <a:pt x="5343144" y="460324"/>
                </a:lnTo>
                <a:close/>
                <a:moveTo>
                  <a:pt x="5110963" y="458495"/>
                </a:moveTo>
                <a:lnTo>
                  <a:pt x="4986604" y="386715"/>
                </a:lnTo>
                <a:lnTo>
                  <a:pt x="5101057" y="320650"/>
                </a:lnTo>
                <a:lnTo>
                  <a:pt x="5225415" y="392430"/>
                </a:lnTo>
                <a:lnTo>
                  <a:pt x="5110963" y="458495"/>
                </a:lnTo>
                <a:close/>
                <a:moveTo>
                  <a:pt x="5104333" y="462305"/>
                </a:moveTo>
                <a:lnTo>
                  <a:pt x="4983404" y="532105"/>
                </a:lnTo>
                <a:lnTo>
                  <a:pt x="4859046" y="460324"/>
                </a:lnTo>
                <a:lnTo>
                  <a:pt x="4979975" y="390525"/>
                </a:lnTo>
                <a:lnTo>
                  <a:pt x="5104333" y="462305"/>
                </a:lnTo>
                <a:close/>
                <a:moveTo>
                  <a:pt x="4852264" y="456514"/>
                </a:moveTo>
                <a:lnTo>
                  <a:pt x="4741241" y="392430"/>
                </a:lnTo>
                <a:lnTo>
                  <a:pt x="4862170" y="322631"/>
                </a:lnTo>
                <a:lnTo>
                  <a:pt x="4973193" y="386715"/>
                </a:lnTo>
                <a:lnTo>
                  <a:pt x="4852264" y="456514"/>
                </a:lnTo>
                <a:close/>
                <a:moveTo>
                  <a:pt x="4845634" y="460324"/>
                </a:moveTo>
                <a:lnTo>
                  <a:pt x="4731182" y="526390"/>
                </a:lnTo>
                <a:lnTo>
                  <a:pt x="4620159" y="462305"/>
                </a:lnTo>
                <a:lnTo>
                  <a:pt x="4734611" y="396240"/>
                </a:lnTo>
                <a:lnTo>
                  <a:pt x="4845634" y="460324"/>
                </a:lnTo>
                <a:close/>
                <a:moveTo>
                  <a:pt x="4613529" y="458495"/>
                </a:moveTo>
                <a:lnTo>
                  <a:pt x="4489171" y="386715"/>
                </a:lnTo>
                <a:lnTo>
                  <a:pt x="4603623" y="320650"/>
                </a:lnTo>
                <a:lnTo>
                  <a:pt x="4727981" y="392430"/>
                </a:lnTo>
                <a:lnTo>
                  <a:pt x="4613529" y="458495"/>
                </a:lnTo>
                <a:close/>
                <a:moveTo>
                  <a:pt x="4606824" y="462305"/>
                </a:moveTo>
                <a:lnTo>
                  <a:pt x="4485894" y="532105"/>
                </a:lnTo>
                <a:lnTo>
                  <a:pt x="4361536" y="460324"/>
                </a:lnTo>
                <a:lnTo>
                  <a:pt x="4482465" y="390525"/>
                </a:lnTo>
                <a:lnTo>
                  <a:pt x="4606824" y="462305"/>
                </a:lnTo>
                <a:close/>
                <a:moveTo>
                  <a:pt x="4354830" y="456514"/>
                </a:moveTo>
                <a:lnTo>
                  <a:pt x="4243807" y="392430"/>
                </a:lnTo>
                <a:lnTo>
                  <a:pt x="4364736" y="322631"/>
                </a:lnTo>
                <a:lnTo>
                  <a:pt x="4475760" y="386715"/>
                </a:lnTo>
                <a:lnTo>
                  <a:pt x="4354830" y="456514"/>
                </a:lnTo>
                <a:close/>
                <a:moveTo>
                  <a:pt x="4348125" y="460324"/>
                </a:moveTo>
                <a:lnTo>
                  <a:pt x="4233672" y="526390"/>
                </a:lnTo>
                <a:lnTo>
                  <a:pt x="4122649" y="462305"/>
                </a:lnTo>
                <a:lnTo>
                  <a:pt x="4237101" y="396240"/>
                </a:lnTo>
                <a:lnTo>
                  <a:pt x="4348125" y="460324"/>
                </a:lnTo>
                <a:close/>
                <a:moveTo>
                  <a:pt x="4116019" y="458495"/>
                </a:moveTo>
                <a:lnTo>
                  <a:pt x="3991661" y="386715"/>
                </a:lnTo>
                <a:lnTo>
                  <a:pt x="4106113" y="320650"/>
                </a:lnTo>
                <a:lnTo>
                  <a:pt x="4230472" y="392430"/>
                </a:lnTo>
                <a:lnTo>
                  <a:pt x="4116019" y="458495"/>
                </a:lnTo>
                <a:close/>
                <a:moveTo>
                  <a:pt x="4109314" y="462305"/>
                </a:moveTo>
                <a:lnTo>
                  <a:pt x="3988384" y="532105"/>
                </a:lnTo>
                <a:lnTo>
                  <a:pt x="3864026" y="460324"/>
                </a:lnTo>
                <a:lnTo>
                  <a:pt x="3984955" y="390525"/>
                </a:lnTo>
                <a:lnTo>
                  <a:pt x="4109314" y="462305"/>
                </a:lnTo>
                <a:close/>
                <a:moveTo>
                  <a:pt x="3857320" y="456514"/>
                </a:moveTo>
                <a:lnTo>
                  <a:pt x="3746297" y="392430"/>
                </a:lnTo>
                <a:lnTo>
                  <a:pt x="3867226" y="322631"/>
                </a:lnTo>
                <a:lnTo>
                  <a:pt x="3978250" y="386715"/>
                </a:lnTo>
                <a:lnTo>
                  <a:pt x="3857320" y="456514"/>
                </a:lnTo>
                <a:close/>
                <a:moveTo>
                  <a:pt x="3850691" y="460324"/>
                </a:moveTo>
                <a:lnTo>
                  <a:pt x="3736239" y="526390"/>
                </a:lnTo>
                <a:lnTo>
                  <a:pt x="3625215" y="462305"/>
                </a:lnTo>
                <a:lnTo>
                  <a:pt x="3739667" y="396240"/>
                </a:lnTo>
                <a:lnTo>
                  <a:pt x="3850691" y="460324"/>
                </a:lnTo>
                <a:close/>
                <a:moveTo>
                  <a:pt x="3618586" y="458495"/>
                </a:moveTo>
                <a:lnTo>
                  <a:pt x="3494227" y="386715"/>
                </a:lnTo>
                <a:lnTo>
                  <a:pt x="3608680" y="320650"/>
                </a:lnTo>
                <a:lnTo>
                  <a:pt x="3733038" y="392430"/>
                </a:lnTo>
                <a:lnTo>
                  <a:pt x="3618586" y="458495"/>
                </a:lnTo>
                <a:close/>
                <a:moveTo>
                  <a:pt x="3611880" y="462305"/>
                </a:moveTo>
                <a:lnTo>
                  <a:pt x="3490951" y="532105"/>
                </a:lnTo>
                <a:lnTo>
                  <a:pt x="3366592" y="460324"/>
                </a:lnTo>
                <a:lnTo>
                  <a:pt x="3487522" y="390525"/>
                </a:lnTo>
                <a:lnTo>
                  <a:pt x="3611880" y="462305"/>
                </a:lnTo>
                <a:close/>
                <a:moveTo>
                  <a:pt x="3359887" y="456514"/>
                </a:moveTo>
                <a:lnTo>
                  <a:pt x="3248863" y="392430"/>
                </a:lnTo>
                <a:lnTo>
                  <a:pt x="3369793" y="322631"/>
                </a:lnTo>
                <a:lnTo>
                  <a:pt x="3480816" y="386715"/>
                </a:lnTo>
                <a:lnTo>
                  <a:pt x="3359887" y="456514"/>
                </a:lnTo>
                <a:close/>
                <a:moveTo>
                  <a:pt x="3353181" y="460324"/>
                </a:moveTo>
                <a:lnTo>
                  <a:pt x="3238729" y="526390"/>
                </a:lnTo>
                <a:lnTo>
                  <a:pt x="3127705" y="462305"/>
                </a:lnTo>
                <a:lnTo>
                  <a:pt x="3242158" y="396240"/>
                </a:lnTo>
                <a:lnTo>
                  <a:pt x="3353181" y="460324"/>
                </a:lnTo>
                <a:close/>
                <a:moveTo>
                  <a:pt x="3121076" y="458495"/>
                </a:moveTo>
                <a:lnTo>
                  <a:pt x="2996717" y="386715"/>
                </a:lnTo>
                <a:lnTo>
                  <a:pt x="3111170" y="320650"/>
                </a:lnTo>
                <a:lnTo>
                  <a:pt x="3235528" y="392430"/>
                </a:lnTo>
                <a:lnTo>
                  <a:pt x="3121076" y="458495"/>
                </a:lnTo>
                <a:close/>
                <a:moveTo>
                  <a:pt x="3114370" y="462305"/>
                </a:moveTo>
                <a:lnTo>
                  <a:pt x="2993441" y="532105"/>
                </a:lnTo>
                <a:lnTo>
                  <a:pt x="2869082" y="460324"/>
                </a:lnTo>
                <a:lnTo>
                  <a:pt x="2990012" y="390525"/>
                </a:lnTo>
                <a:lnTo>
                  <a:pt x="3114370" y="462305"/>
                </a:lnTo>
                <a:close/>
                <a:moveTo>
                  <a:pt x="2862377" y="456514"/>
                </a:moveTo>
                <a:lnTo>
                  <a:pt x="2751354" y="392430"/>
                </a:lnTo>
                <a:lnTo>
                  <a:pt x="2872283" y="322631"/>
                </a:lnTo>
                <a:lnTo>
                  <a:pt x="2983306" y="386715"/>
                </a:lnTo>
                <a:lnTo>
                  <a:pt x="2862377" y="456514"/>
                </a:lnTo>
                <a:close/>
                <a:moveTo>
                  <a:pt x="2855671" y="460324"/>
                </a:moveTo>
                <a:lnTo>
                  <a:pt x="2741295" y="526390"/>
                </a:lnTo>
                <a:lnTo>
                  <a:pt x="2630272" y="462305"/>
                </a:lnTo>
                <a:lnTo>
                  <a:pt x="2744724" y="396240"/>
                </a:lnTo>
                <a:lnTo>
                  <a:pt x="2855671" y="460324"/>
                </a:lnTo>
                <a:close/>
                <a:moveTo>
                  <a:pt x="2623566" y="458495"/>
                </a:moveTo>
                <a:lnTo>
                  <a:pt x="2499208" y="386715"/>
                </a:lnTo>
                <a:lnTo>
                  <a:pt x="2613660" y="320650"/>
                </a:lnTo>
                <a:lnTo>
                  <a:pt x="2738019" y="392430"/>
                </a:lnTo>
                <a:lnTo>
                  <a:pt x="2623566" y="458495"/>
                </a:lnTo>
                <a:close/>
                <a:moveTo>
                  <a:pt x="2616937" y="462305"/>
                </a:moveTo>
                <a:lnTo>
                  <a:pt x="2496007" y="532105"/>
                </a:lnTo>
                <a:lnTo>
                  <a:pt x="2371649" y="460324"/>
                </a:lnTo>
                <a:lnTo>
                  <a:pt x="2492578" y="390525"/>
                </a:lnTo>
                <a:lnTo>
                  <a:pt x="2616937" y="462305"/>
                </a:lnTo>
                <a:close/>
                <a:moveTo>
                  <a:pt x="2364943" y="456514"/>
                </a:moveTo>
                <a:lnTo>
                  <a:pt x="2253920" y="392430"/>
                </a:lnTo>
                <a:lnTo>
                  <a:pt x="2374849" y="322631"/>
                </a:lnTo>
                <a:lnTo>
                  <a:pt x="2485873" y="386715"/>
                </a:lnTo>
                <a:lnTo>
                  <a:pt x="2364943" y="456514"/>
                </a:lnTo>
                <a:close/>
                <a:moveTo>
                  <a:pt x="2358238" y="460324"/>
                </a:moveTo>
                <a:lnTo>
                  <a:pt x="2243785" y="526390"/>
                </a:lnTo>
                <a:lnTo>
                  <a:pt x="2132762" y="462305"/>
                </a:lnTo>
                <a:lnTo>
                  <a:pt x="2247214" y="396240"/>
                </a:lnTo>
                <a:lnTo>
                  <a:pt x="2358238" y="460324"/>
                </a:lnTo>
                <a:close/>
                <a:moveTo>
                  <a:pt x="2126132" y="458495"/>
                </a:moveTo>
                <a:lnTo>
                  <a:pt x="2001774" y="386715"/>
                </a:lnTo>
                <a:lnTo>
                  <a:pt x="2116227" y="320650"/>
                </a:lnTo>
                <a:lnTo>
                  <a:pt x="2240585" y="392430"/>
                </a:lnTo>
                <a:lnTo>
                  <a:pt x="2126132" y="458495"/>
                </a:lnTo>
                <a:close/>
                <a:moveTo>
                  <a:pt x="2119427" y="462305"/>
                </a:moveTo>
                <a:lnTo>
                  <a:pt x="1998497" y="532105"/>
                </a:lnTo>
                <a:lnTo>
                  <a:pt x="1874139" y="460324"/>
                </a:lnTo>
                <a:lnTo>
                  <a:pt x="1995069" y="390525"/>
                </a:lnTo>
                <a:lnTo>
                  <a:pt x="2119427" y="462305"/>
                </a:lnTo>
                <a:close/>
                <a:moveTo>
                  <a:pt x="1867434" y="456514"/>
                </a:moveTo>
                <a:lnTo>
                  <a:pt x="1756410" y="392430"/>
                </a:lnTo>
                <a:lnTo>
                  <a:pt x="1877339" y="322631"/>
                </a:lnTo>
                <a:lnTo>
                  <a:pt x="1988363" y="386715"/>
                </a:lnTo>
                <a:lnTo>
                  <a:pt x="1867434" y="456514"/>
                </a:lnTo>
                <a:close/>
                <a:moveTo>
                  <a:pt x="1860728" y="460324"/>
                </a:moveTo>
                <a:lnTo>
                  <a:pt x="1746275" y="526390"/>
                </a:lnTo>
                <a:lnTo>
                  <a:pt x="1635252" y="462305"/>
                </a:lnTo>
                <a:lnTo>
                  <a:pt x="1749704" y="396240"/>
                </a:lnTo>
                <a:lnTo>
                  <a:pt x="1860728" y="460324"/>
                </a:lnTo>
                <a:close/>
                <a:moveTo>
                  <a:pt x="1628623" y="458495"/>
                </a:moveTo>
                <a:lnTo>
                  <a:pt x="1504264" y="386715"/>
                </a:lnTo>
                <a:lnTo>
                  <a:pt x="1618717" y="320650"/>
                </a:lnTo>
                <a:lnTo>
                  <a:pt x="1743075" y="392430"/>
                </a:lnTo>
                <a:lnTo>
                  <a:pt x="1628623" y="458495"/>
                </a:lnTo>
                <a:close/>
                <a:moveTo>
                  <a:pt x="1621917" y="462305"/>
                </a:moveTo>
                <a:lnTo>
                  <a:pt x="1500988" y="532105"/>
                </a:lnTo>
                <a:lnTo>
                  <a:pt x="1376629" y="460324"/>
                </a:lnTo>
                <a:lnTo>
                  <a:pt x="1497559" y="390525"/>
                </a:lnTo>
                <a:lnTo>
                  <a:pt x="1621917" y="462305"/>
                </a:lnTo>
                <a:close/>
                <a:moveTo>
                  <a:pt x="1369924" y="456514"/>
                </a:moveTo>
                <a:lnTo>
                  <a:pt x="1258900" y="392430"/>
                </a:lnTo>
                <a:lnTo>
                  <a:pt x="1379830" y="322631"/>
                </a:lnTo>
                <a:lnTo>
                  <a:pt x="1490853" y="386715"/>
                </a:lnTo>
                <a:lnTo>
                  <a:pt x="1369924" y="456514"/>
                </a:lnTo>
                <a:close/>
                <a:moveTo>
                  <a:pt x="1363294" y="460324"/>
                </a:moveTo>
                <a:lnTo>
                  <a:pt x="1248842" y="526390"/>
                </a:lnTo>
                <a:lnTo>
                  <a:pt x="1137819" y="462305"/>
                </a:lnTo>
                <a:lnTo>
                  <a:pt x="1252271" y="396240"/>
                </a:lnTo>
                <a:lnTo>
                  <a:pt x="1363294" y="460324"/>
                </a:lnTo>
                <a:close/>
                <a:moveTo>
                  <a:pt x="1131113" y="458495"/>
                </a:moveTo>
                <a:lnTo>
                  <a:pt x="1006754" y="386715"/>
                </a:lnTo>
                <a:lnTo>
                  <a:pt x="1121207" y="320650"/>
                </a:lnTo>
                <a:lnTo>
                  <a:pt x="1245565" y="392430"/>
                </a:lnTo>
                <a:lnTo>
                  <a:pt x="1131113" y="458495"/>
                </a:lnTo>
                <a:close/>
                <a:moveTo>
                  <a:pt x="1124484" y="462305"/>
                </a:moveTo>
                <a:lnTo>
                  <a:pt x="1003554" y="532105"/>
                </a:lnTo>
                <a:lnTo>
                  <a:pt x="879196" y="460324"/>
                </a:lnTo>
                <a:lnTo>
                  <a:pt x="1000125" y="390525"/>
                </a:lnTo>
                <a:lnTo>
                  <a:pt x="1124484" y="462305"/>
                </a:lnTo>
                <a:close/>
                <a:moveTo>
                  <a:pt x="872490" y="456514"/>
                </a:moveTo>
                <a:lnTo>
                  <a:pt x="761467" y="392430"/>
                </a:lnTo>
                <a:lnTo>
                  <a:pt x="882396" y="322631"/>
                </a:lnTo>
                <a:lnTo>
                  <a:pt x="993419" y="386715"/>
                </a:lnTo>
                <a:lnTo>
                  <a:pt x="872490" y="456514"/>
                </a:lnTo>
                <a:close/>
                <a:moveTo>
                  <a:pt x="865784" y="460324"/>
                </a:moveTo>
                <a:lnTo>
                  <a:pt x="751332" y="526390"/>
                </a:lnTo>
                <a:lnTo>
                  <a:pt x="640309" y="462305"/>
                </a:lnTo>
                <a:lnTo>
                  <a:pt x="754761" y="396240"/>
                </a:lnTo>
                <a:lnTo>
                  <a:pt x="865784" y="460324"/>
                </a:lnTo>
                <a:close/>
                <a:moveTo>
                  <a:pt x="633679" y="458495"/>
                </a:moveTo>
                <a:lnTo>
                  <a:pt x="509321" y="386715"/>
                </a:lnTo>
                <a:lnTo>
                  <a:pt x="623773" y="320650"/>
                </a:lnTo>
                <a:lnTo>
                  <a:pt x="748132" y="392430"/>
                </a:lnTo>
                <a:lnTo>
                  <a:pt x="633679" y="458495"/>
                </a:lnTo>
                <a:close/>
                <a:moveTo>
                  <a:pt x="626974" y="462305"/>
                </a:moveTo>
                <a:lnTo>
                  <a:pt x="506044" y="532105"/>
                </a:lnTo>
                <a:lnTo>
                  <a:pt x="381686" y="460324"/>
                </a:lnTo>
                <a:lnTo>
                  <a:pt x="502615" y="390525"/>
                </a:lnTo>
                <a:lnTo>
                  <a:pt x="626974" y="462305"/>
                </a:lnTo>
                <a:close/>
                <a:moveTo>
                  <a:pt x="374980" y="456514"/>
                </a:moveTo>
                <a:lnTo>
                  <a:pt x="263957" y="392430"/>
                </a:lnTo>
                <a:lnTo>
                  <a:pt x="384886" y="322631"/>
                </a:lnTo>
                <a:lnTo>
                  <a:pt x="495910" y="386715"/>
                </a:lnTo>
                <a:lnTo>
                  <a:pt x="374980" y="456514"/>
                </a:lnTo>
                <a:close/>
                <a:moveTo>
                  <a:pt x="499339" y="535991"/>
                </a:moveTo>
                <a:lnTo>
                  <a:pt x="384886" y="602056"/>
                </a:lnTo>
                <a:lnTo>
                  <a:pt x="260528" y="530276"/>
                </a:lnTo>
                <a:lnTo>
                  <a:pt x="374980" y="464210"/>
                </a:lnTo>
                <a:lnTo>
                  <a:pt x="499339" y="535991"/>
                </a:lnTo>
                <a:close/>
                <a:moveTo>
                  <a:pt x="495910" y="673913"/>
                </a:moveTo>
                <a:lnTo>
                  <a:pt x="374980" y="743712"/>
                </a:lnTo>
                <a:lnTo>
                  <a:pt x="263957" y="679628"/>
                </a:lnTo>
                <a:lnTo>
                  <a:pt x="384886" y="609829"/>
                </a:lnTo>
                <a:lnTo>
                  <a:pt x="495910" y="673913"/>
                </a:lnTo>
                <a:close/>
                <a:moveTo>
                  <a:pt x="499339" y="823265"/>
                </a:moveTo>
                <a:lnTo>
                  <a:pt x="384886" y="889330"/>
                </a:lnTo>
                <a:lnTo>
                  <a:pt x="260528" y="817550"/>
                </a:lnTo>
                <a:lnTo>
                  <a:pt x="374980" y="751484"/>
                </a:lnTo>
                <a:lnTo>
                  <a:pt x="499339" y="823265"/>
                </a:lnTo>
                <a:close/>
                <a:moveTo>
                  <a:pt x="495910" y="961111"/>
                </a:moveTo>
                <a:lnTo>
                  <a:pt x="374980" y="1030910"/>
                </a:lnTo>
                <a:lnTo>
                  <a:pt x="263957" y="966826"/>
                </a:lnTo>
                <a:lnTo>
                  <a:pt x="384886" y="897026"/>
                </a:lnTo>
                <a:lnTo>
                  <a:pt x="495910" y="961111"/>
                </a:lnTo>
                <a:close/>
                <a:moveTo>
                  <a:pt x="499339" y="1110463"/>
                </a:moveTo>
                <a:lnTo>
                  <a:pt x="384886" y="1176528"/>
                </a:lnTo>
                <a:lnTo>
                  <a:pt x="260528" y="1104748"/>
                </a:lnTo>
                <a:lnTo>
                  <a:pt x="374980" y="1038682"/>
                </a:lnTo>
                <a:lnTo>
                  <a:pt x="499339" y="1110463"/>
                </a:lnTo>
                <a:close/>
                <a:moveTo>
                  <a:pt x="495910" y="1248309"/>
                </a:moveTo>
                <a:lnTo>
                  <a:pt x="374980" y="1318108"/>
                </a:lnTo>
                <a:lnTo>
                  <a:pt x="263957" y="1254024"/>
                </a:lnTo>
                <a:lnTo>
                  <a:pt x="384886" y="1184224"/>
                </a:lnTo>
                <a:lnTo>
                  <a:pt x="495910" y="1248309"/>
                </a:lnTo>
                <a:close/>
                <a:moveTo>
                  <a:pt x="499339" y="1397660"/>
                </a:moveTo>
                <a:lnTo>
                  <a:pt x="384886" y="1463726"/>
                </a:lnTo>
                <a:lnTo>
                  <a:pt x="260528" y="1391945"/>
                </a:lnTo>
                <a:lnTo>
                  <a:pt x="374980" y="1325880"/>
                </a:lnTo>
                <a:lnTo>
                  <a:pt x="499339" y="1397660"/>
                </a:lnTo>
                <a:close/>
                <a:moveTo>
                  <a:pt x="495910" y="1535582"/>
                </a:moveTo>
                <a:lnTo>
                  <a:pt x="374980" y="1605382"/>
                </a:lnTo>
                <a:lnTo>
                  <a:pt x="263957" y="1541297"/>
                </a:lnTo>
                <a:lnTo>
                  <a:pt x="384886" y="1471498"/>
                </a:lnTo>
                <a:lnTo>
                  <a:pt x="495910" y="1535582"/>
                </a:lnTo>
                <a:close/>
                <a:moveTo>
                  <a:pt x="499339" y="1684934"/>
                </a:moveTo>
                <a:lnTo>
                  <a:pt x="384886" y="1751000"/>
                </a:lnTo>
                <a:lnTo>
                  <a:pt x="260528" y="1679219"/>
                </a:lnTo>
                <a:lnTo>
                  <a:pt x="374980" y="1613154"/>
                </a:lnTo>
                <a:lnTo>
                  <a:pt x="499339" y="1684934"/>
                </a:lnTo>
                <a:close/>
                <a:moveTo>
                  <a:pt x="495910" y="1822780"/>
                </a:moveTo>
                <a:lnTo>
                  <a:pt x="374980" y="1892579"/>
                </a:lnTo>
                <a:lnTo>
                  <a:pt x="263957" y="1828495"/>
                </a:lnTo>
                <a:lnTo>
                  <a:pt x="384886" y="1758696"/>
                </a:lnTo>
                <a:lnTo>
                  <a:pt x="495910" y="1822780"/>
                </a:lnTo>
                <a:close/>
                <a:moveTo>
                  <a:pt x="499339" y="1972132"/>
                </a:moveTo>
                <a:lnTo>
                  <a:pt x="384886" y="2038198"/>
                </a:lnTo>
                <a:lnTo>
                  <a:pt x="260528" y="1966417"/>
                </a:lnTo>
                <a:lnTo>
                  <a:pt x="374980" y="1900352"/>
                </a:lnTo>
                <a:lnTo>
                  <a:pt x="499339" y="1972132"/>
                </a:lnTo>
                <a:close/>
                <a:moveTo>
                  <a:pt x="495910" y="2109978"/>
                </a:moveTo>
                <a:lnTo>
                  <a:pt x="374980" y="2179777"/>
                </a:lnTo>
                <a:lnTo>
                  <a:pt x="263957" y="2115693"/>
                </a:lnTo>
                <a:lnTo>
                  <a:pt x="384886" y="2045894"/>
                </a:lnTo>
                <a:lnTo>
                  <a:pt x="495910" y="2109978"/>
                </a:lnTo>
                <a:close/>
                <a:moveTo>
                  <a:pt x="499339" y="2259330"/>
                </a:moveTo>
                <a:lnTo>
                  <a:pt x="384886" y="2325396"/>
                </a:lnTo>
                <a:lnTo>
                  <a:pt x="260528" y="2253615"/>
                </a:lnTo>
                <a:lnTo>
                  <a:pt x="374980" y="2187550"/>
                </a:lnTo>
                <a:lnTo>
                  <a:pt x="499339" y="2259330"/>
                </a:lnTo>
                <a:close/>
                <a:moveTo>
                  <a:pt x="495910" y="2397252"/>
                </a:moveTo>
                <a:lnTo>
                  <a:pt x="374980" y="2467051"/>
                </a:lnTo>
                <a:lnTo>
                  <a:pt x="263957" y="2402967"/>
                </a:lnTo>
                <a:lnTo>
                  <a:pt x="384886" y="2333168"/>
                </a:lnTo>
                <a:lnTo>
                  <a:pt x="495910" y="2397252"/>
                </a:lnTo>
                <a:close/>
                <a:moveTo>
                  <a:pt x="499339" y="2546604"/>
                </a:moveTo>
                <a:lnTo>
                  <a:pt x="384886" y="2612669"/>
                </a:lnTo>
                <a:lnTo>
                  <a:pt x="260528" y="2540889"/>
                </a:lnTo>
                <a:lnTo>
                  <a:pt x="374980" y="2474824"/>
                </a:lnTo>
                <a:lnTo>
                  <a:pt x="499339" y="2546604"/>
                </a:lnTo>
                <a:close/>
                <a:moveTo>
                  <a:pt x="495910" y="2684450"/>
                </a:moveTo>
                <a:lnTo>
                  <a:pt x="374980" y="2754249"/>
                </a:lnTo>
                <a:lnTo>
                  <a:pt x="263957" y="2690165"/>
                </a:lnTo>
                <a:lnTo>
                  <a:pt x="384886" y="2620366"/>
                </a:lnTo>
                <a:lnTo>
                  <a:pt x="495910" y="2684450"/>
                </a:lnTo>
                <a:close/>
                <a:moveTo>
                  <a:pt x="499339" y="2833802"/>
                </a:moveTo>
                <a:lnTo>
                  <a:pt x="384886" y="2899867"/>
                </a:lnTo>
                <a:lnTo>
                  <a:pt x="260528" y="2828087"/>
                </a:lnTo>
                <a:lnTo>
                  <a:pt x="374980" y="2762022"/>
                </a:lnTo>
                <a:lnTo>
                  <a:pt x="499339" y="2833802"/>
                </a:lnTo>
                <a:close/>
                <a:moveTo>
                  <a:pt x="495910" y="2971648"/>
                </a:moveTo>
                <a:lnTo>
                  <a:pt x="374980" y="3041447"/>
                </a:lnTo>
                <a:lnTo>
                  <a:pt x="263957" y="2977363"/>
                </a:lnTo>
                <a:lnTo>
                  <a:pt x="384886" y="2907564"/>
                </a:lnTo>
                <a:lnTo>
                  <a:pt x="495910" y="2971648"/>
                </a:lnTo>
                <a:close/>
                <a:moveTo>
                  <a:pt x="499339" y="3121000"/>
                </a:moveTo>
                <a:lnTo>
                  <a:pt x="384886" y="3187065"/>
                </a:lnTo>
                <a:lnTo>
                  <a:pt x="260528" y="3115285"/>
                </a:lnTo>
                <a:lnTo>
                  <a:pt x="374980" y="3049219"/>
                </a:lnTo>
                <a:lnTo>
                  <a:pt x="499339" y="3121000"/>
                </a:lnTo>
                <a:close/>
                <a:moveTo>
                  <a:pt x="495910" y="3258922"/>
                </a:moveTo>
                <a:lnTo>
                  <a:pt x="374980" y="3328721"/>
                </a:lnTo>
                <a:lnTo>
                  <a:pt x="263957" y="3264637"/>
                </a:lnTo>
                <a:lnTo>
                  <a:pt x="384886" y="3194837"/>
                </a:lnTo>
                <a:lnTo>
                  <a:pt x="495910" y="3258922"/>
                </a:lnTo>
                <a:close/>
                <a:moveTo>
                  <a:pt x="499339" y="3408274"/>
                </a:moveTo>
                <a:lnTo>
                  <a:pt x="384886" y="3474339"/>
                </a:lnTo>
                <a:lnTo>
                  <a:pt x="260528" y="3402559"/>
                </a:lnTo>
                <a:lnTo>
                  <a:pt x="374980" y="3336493"/>
                </a:lnTo>
                <a:lnTo>
                  <a:pt x="499339" y="3408274"/>
                </a:lnTo>
                <a:close/>
                <a:moveTo>
                  <a:pt x="495910" y="3546119"/>
                </a:moveTo>
                <a:lnTo>
                  <a:pt x="374980" y="3615919"/>
                </a:lnTo>
                <a:lnTo>
                  <a:pt x="263957" y="3551834"/>
                </a:lnTo>
                <a:lnTo>
                  <a:pt x="384886" y="3482035"/>
                </a:lnTo>
                <a:lnTo>
                  <a:pt x="495910" y="3546119"/>
                </a:lnTo>
                <a:close/>
                <a:moveTo>
                  <a:pt x="499339" y="3695472"/>
                </a:moveTo>
                <a:lnTo>
                  <a:pt x="384886" y="3761537"/>
                </a:lnTo>
                <a:lnTo>
                  <a:pt x="260528" y="3689757"/>
                </a:lnTo>
                <a:lnTo>
                  <a:pt x="374980" y="3623691"/>
                </a:lnTo>
                <a:lnTo>
                  <a:pt x="499339" y="3695472"/>
                </a:lnTo>
                <a:close/>
                <a:moveTo>
                  <a:pt x="495910" y="3833317"/>
                </a:moveTo>
                <a:lnTo>
                  <a:pt x="374980" y="3903117"/>
                </a:lnTo>
                <a:lnTo>
                  <a:pt x="263957" y="3839032"/>
                </a:lnTo>
                <a:lnTo>
                  <a:pt x="384886" y="3769233"/>
                </a:lnTo>
                <a:lnTo>
                  <a:pt x="495910" y="3833317"/>
                </a:lnTo>
                <a:close/>
                <a:moveTo>
                  <a:pt x="499339" y="3982669"/>
                </a:moveTo>
                <a:lnTo>
                  <a:pt x="384886" y="4048735"/>
                </a:lnTo>
                <a:lnTo>
                  <a:pt x="260528" y="3976954"/>
                </a:lnTo>
                <a:lnTo>
                  <a:pt x="374980" y="3910889"/>
                </a:lnTo>
                <a:lnTo>
                  <a:pt x="499339" y="3982669"/>
                </a:lnTo>
                <a:close/>
                <a:moveTo>
                  <a:pt x="495910" y="4120591"/>
                </a:moveTo>
                <a:lnTo>
                  <a:pt x="374980" y="4190390"/>
                </a:lnTo>
                <a:lnTo>
                  <a:pt x="263957" y="4126306"/>
                </a:lnTo>
                <a:lnTo>
                  <a:pt x="384886" y="4056507"/>
                </a:lnTo>
                <a:lnTo>
                  <a:pt x="495910" y="4120591"/>
                </a:lnTo>
                <a:close/>
                <a:moveTo>
                  <a:pt x="499339" y="4269943"/>
                </a:moveTo>
                <a:lnTo>
                  <a:pt x="384886" y="4336009"/>
                </a:lnTo>
                <a:lnTo>
                  <a:pt x="260528" y="4264228"/>
                </a:lnTo>
                <a:lnTo>
                  <a:pt x="374980" y="4198163"/>
                </a:lnTo>
                <a:lnTo>
                  <a:pt x="499339" y="4269943"/>
                </a:lnTo>
                <a:close/>
                <a:moveTo>
                  <a:pt x="495910" y="4407789"/>
                </a:moveTo>
                <a:lnTo>
                  <a:pt x="374980" y="4477588"/>
                </a:lnTo>
                <a:lnTo>
                  <a:pt x="263957" y="4413504"/>
                </a:lnTo>
                <a:lnTo>
                  <a:pt x="384886" y="4343705"/>
                </a:lnTo>
                <a:lnTo>
                  <a:pt x="495910" y="4407789"/>
                </a:lnTo>
                <a:close/>
                <a:moveTo>
                  <a:pt x="499339" y="4557141"/>
                </a:moveTo>
                <a:lnTo>
                  <a:pt x="384886" y="4623206"/>
                </a:lnTo>
                <a:lnTo>
                  <a:pt x="260528" y="4551426"/>
                </a:lnTo>
                <a:lnTo>
                  <a:pt x="374980" y="4485361"/>
                </a:lnTo>
                <a:lnTo>
                  <a:pt x="499339" y="4557141"/>
                </a:lnTo>
                <a:close/>
                <a:moveTo>
                  <a:pt x="495910" y="4694987"/>
                </a:moveTo>
                <a:lnTo>
                  <a:pt x="374980" y="4764786"/>
                </a:lnTo>
                <a:lnTo>
                  <a:pt x="263957" y="4700702"/>
                </a:lnTo>
                <a:lnTo>
                  <a:pt x="384886" y="4630903"/>
                </a:lnTo>
                <a:lnTo>
                  <a:pt x="495910" y="4694987"/>
                </a:lnTo>
                <a:close/>
                <a:moveTo>
                  <a:pt x="499339" y="4844339"/>
                </a:moveTo>
                <a:lnTo>
                  <a:pt x="384886" y="4910404"/>
                </a:lnTo>
                <a:lnTo>
                  <a:pt x="260528" y="4838624"/>
                </a:lnTo>
                <a:lnTo>
                  <a:pt x="374980" y="4772559"/>
                </a:lnTo>
                <a:lnTo>
                  <a:pt x="499339" y="4844339"/>
                </a:lnTo>
                <a:close/>
                <a:moveTo>
                  <a:pt x="495910" y="4982261"/>
                </a:moveTo>
                <a:lnTo>
                  <a:pt x="374980" y="5052060"/>
                </a:lnTo>
                <a:lnTo>
                  <a:pt x="263957" y="4987976"/>
                </a:lnTo>
                <a:lnTo>
                  <a:pt x="384886" y="4918177"/>
                </a:lnTo>
                <a:lnTo>
                  <a:pt x="495910" y="4982261"/>
                </a:lnTo>
                <a:close/>
                <a:moveTo>
                  <a:pt x="499339" y="5131613"/>
                </a:moveTo>
                <a:lnTo>
                  <a:pt x="384886" y="5197678"/>
                </a:lnTo>
                <a:lnTo>
                  <a:pt x="260528" y="5125898"/>
                </a:lnTo>
                <a:lnTo>
                  <a:pt x="374980" y="5059833"/>
                </a:lnTo>
                <a:lnTo>
                  <a:pt x="499339" y="5131613"/>
                </a:lnTo>
                <a:close/>
                <a:moveTo>
                  <a:pt x="495910" y="5269459"/>
                </a:moveTo>
                <a:lnTo>
                  <a:pt x="374980" y="5339258"/>
                </a:lnTo>
                <a:lnTo>
                  <a:pt x="263957" y="5275174"/>
                </a:lnTo>
                <a:lnTo>
                  <a:pt x="384886" y="5205375"/>
                </a:lnTo>
                <a:lnTo>
                  <a:pt x="495910" y="5269459"/>
                </a:lnTo>
                <a:close/>
                <a:moveTo>
                  <a:pt x="499339" y="5418811"/>
                </a:moveTo>
                <a:lnTo>
                  <a:pt x="384886" y="5484876"/>
                </a:lnTo>
                <a:lnTo>
                  <a:pt x="260528" y="5413096"/>
                </a:lnTo>
                <a:lnTo>
                  <a:pt x="374980" y="5347031"/>
                </a:lnTo>
                <a:lnTo>
                  <a:pt x="499339" y="5418811"/>
                </a:lnTo>
                <a:close/>
                <a:moveTo>
                  <a:pt x="495910" y="5556656"/>
                </a:moveTo>
                <a:lnTo>
                  <a:pt x="374980" y="5626456"/>
                </a:lnTo>
                <a:lnTo>
                  <a:pt x="263957" y="5562371"/>
                </a:lnTo>
                <a:lnTo>
                  <a:pt x="384886" y="5492572"/>
                </a:lnTo>
                <a:lnTo>
                  <a:pt x="495910" y="5556656"/>
                </a:lnTo>
                <a:close/>
                <a:moveTo>
                  <a:pt x="499339" y="5706009"/>
                </a:moveTo>
                <a:lnTo>
                  <a:pt x="384886" y="5772074"/>
                </a:lnTo>
                <a:lnTo>
                  <a:pt x="260528" y="5700294"/>
                </a:lnTo>
                <a:lnTo>
                  <a:pt x="374980" y="5634228"/>
                </a:lnTo>
                <a:lnTo>
                  <a:pt x="499339" y="5706009"/>
                </a:lnTo>
                <a:close/>
                <a:moveTo>
                  <a:pt x="495910" y="5843931"/>
                </a:moveTo>
                <a:lnTo>
                  <a:pt x="374980" y="5913730"/>
                </a:lnTo>
                <a:lnTo>
                  <a:pt x="263957" y="5849646"/>
                </a:lnTo>
                <a:lnTo>
                  <a:pt x="384886" y="5779847"/>
                </a:lnTo>
                <a:lnTo>
                  <a:pt x="495910" y="5843931"/>
                </a:lnTo>
                <a:close/>
                <a:moveTo>
                  <a:pt x="499339" y="5993283"/>
                </a:moveTo>
                <a:lnTo>
                  <a:pt x="384886" y="6059348"/>
                </a:lnTo>
                <a:lnTo>
                  <a:pt x="260528" y="5987568"/>
                </a:lnTo>
                <a:lnTo>
                  <a:pt x="374980" y="5921502"/>
                </a:lnTo>
                <a:lnTo>
                  <a:pt x="499339" y="5993283"/>
                </a:lnTo>
                <a:close/>
                <a:moveTo>
                  <a:pt x="495910" y="6131128"/>
                </a:moveTo>
                <a:lnTo>
                  <a:pt x="374980" y="6200928"/>
                </a:lnTo>
                <a:lnTo>
                  <a:pt x="263957" y="6136843"/>
                </a:lnTo>
                <a:lnTo>
                  <a:pt x="384886" y="6067044"/>
                </a:lnTo>
                <a:lnTo>
                  <a:pt x="495910" y="6131128"/>
                </a:lnTo>
                <a:close/>
                <a:moveTo>
                  <a:pt x="499339" y="6280481"/>
                </a:moveTo>
                <a:lnTo>
                  <a:pt x="384886" y="6346546"/>
                </a:lnTo>
                <a:lnTo>
                  <a:pt x="260528" y="6274766"/>
                </a:lnTo>
                <a:lnTo>
                  <a:pt x="374980" y="6208700"/>
                </a:lnTo>
                <a:lnTo>
                  <a:pt x="499339" y="6280481"/>
                </a:lnTo>
                <a:close/>
                <a:moveTo>
                  <a:pt x="495910" y="6418326"/>
                </a:moveTo>
                <a:lnTo>
                  <a:pt x="374980" y="6488126"/>
                </a:lnTo>
                <a:lnTo>
                  <a:pt x="263957" y="6424041"/>
                </a:lnTo>
                <a:lnTo>
                  <a:pt x="384886" y="6354242"/>
                </a:lnTo>
                <a:lnTo>
                  <a:pt x="495910" y="6418326"/>
                </a:lnTo>
                <a:close/>
                <a:moveTo>
                  <a:pt x="502615" y="6422212"/>
                </a:moveTo>
                <a:lnTo>
                  <a:pt x="626974" y="6493993"/>
                </a:lnTo>
                <a:lnTo>
                  <a:pt x="506044" y="6563792"/>
                </a:lnTo>
                <a:lnTo>
                  <a:pt x="381686" y="6492011"/>
                </a:lnTo>
                <a:lnTo>
                  <a:pt x="502615" y="6422212"/>
                </a:lnTo>
                <a:close/>
                <a:moveTo>
                  <a:pt x="509321" y="6418326"/>
                </a:moveTo>
                <a:lnTo>
                  <a:pt x="623773" y="6352261"/>
                </a:lnTo>
                <a:lnTo>
                  <a:pt x="748132" y="6424041"/>
                </a:lnTo>
                <a:lnTo>
                  <a:pt x="633679" y="6490106"/>
                </a:lnTo>
                <a:lnTo>
                  <a:pt x="509321" y="6418326"/>
                </a:lnTo>
                <a:close/>
                <a:moveTo>
                  <a:pt x="754761" y="6427927"/>
                </a:moveTo>
                <a:lnTo>
                  <a:pt x="865784" y="6492011"/>
                </a:lnTo>
                <a:lnTo>
                  <a:pt x="751332" y="6558077"/>
                </a:lnTo>
                <a:lnTo>
                  <a:pt x="640309" y="6493993"/>
                </a:lnTo>
                <a:lnTo>
                  <a:pt x="754761" y="6427927"/>
                </a:lnTo>
                <a:close/>
                <a:moveTo>
                  <a:pt x="761467" y="6424117"/>
                </a:moveTo>
                <a:lnTo>
                  <a:pt x="882396" y="6354318"/>
                </a:lnTo>
                <a:lnTo>
                  <a:pt x="993419" y="6418402"/>
                </a:lnTo>
                <a:lnTo>
                  <a:pt x="872490" y="6488201"/>
                </a:lnTo>
                <a:lnTo>
                  <a:pt x="761467" y="6424117"/>
                </a:lnTo>
                <a:close/>
                <a:moveTo>
                  <a:pt x="1000125" y="6422212"/>
                </a:moveTo>
                <a:lnTo>
                  <a:pt x="1124484" y="6493993"/>
                </a:lnTo>
                <a:lnTo>
                  <a:pt x="1003554" y="6563792"/>
                </a:lnTo>
                <a:lnTo>
                  <a:pt x="879196" y="6492011"/>
                </a:lnTo>
                <a:lnTo>
                  <a:pt x="1000125" y="6422212"/>
                </a:lnTo>
                <a:close/>
                <a:moveTo>
                  <a:pt x="1006754" y="6418326"/>
                </a:moveTo>
                <a:lnTo>
                  <a:pt x="1121207" y="6352261"/>
                </a:lnTo>
                <a:lnTo>
                  <a:pt x="1245565" y="6424041"/>
                </a:lnTo>
                <a:lnTo>
                  <a:pt x="1131113" y="6490106"/>
                </a:lnTo>
                <a:lnTo>
                  <a:pt x="1006754" y="6418326"/>
                </a:lnTo>
                <a:close/>
                <a:moveTo>
                  <a:pt x="1252271" y="6427927"/>
                </a:moveTo>
                <a:lnTo>
                  <a:pt x="1363294" y="6492011"/>
                </a:lnTo>
                <a:lnTo>
                  <a:pt x="1248842" y="6558077"/>
                </a:lnTo>
                <a:lnTo>
                  <a:pt x="1137819" y="6493993"/>
                </a:lnTo>
                <a:lnTo>
                  <a:pt x="1252271" y="6427927"/>
                </a:lnTo>
                <a:close/>
                <a:moveTo>
                  <a:pt x="1258900" y="6424117"/>
                </a:moveTo>
                <a:lnTo>
                  <a:pt x="1379830" y="6354318"/>
                </a:lnTo>
                <a:lnTo>
                  <a:pt x="1490853" y="6418402"/>
                </a:lnTo>
                <a:lnTo>
                  <a:pt x="1369924" y="6488201"/>
                </a:lnTo>
                <a:lnTo>
                  <a:pt x="1258900" y="6424117"/>
                </a:lnTo>
                <a:close/>
                <a:moveTo>
                  <a:pt x="1497559" y="6422212"/>
                </a:moveTo>
                <a:lnTo>
                  <a:pt x="1621917" y="6493993"/>
                </a:lnTo>
                <a:lnTo>
                  <a:pt x="1500988" y="6563792"/>
                </a:lnTo>
                <a:lnTo>
                  <a:pt x="1376629" y="6492011"/>
                </a:lnTo>
                <a:lnTo>
                  <a:pt x="1497559" y="6422212"/>
                </a:lnTo>
                <a:close/>
                <a:moveTo>
                  <a:pt x="1504264" y="6418326"/>
                </a:moveTo>
                <a:lnTo>
                  <a:pt x="1618717" y="6352261"/>
                </a:lnTo>
                <a:lnTo>
                  <a:pt x="1743075" y="6424041"/>
                </a:lnTo>
                <a:lnTo>
                  <a:pt x="1628623" y="6490106"/>
                </a:lnTo>
                <a:lnTo>
                  <a:pt x="1504264" y="6418326"/>
                </a:lnTo>
                <a:close/>
                <a:moveTo>
                  <a:pt x="1749704" y="6427927"/>
                </a:moveTo>
                <a:lnTo>
                  <a:pt x="1860728" y="6492011"/>
                </a:lnTo>
                <a:lnTo>
                  <a:pt x="1746275" y="6558077"/>
                </a:lnTo>
                <a:lnTo>
                  <a:pt x="1635252" y="6493993"/>
                </a:lnTo>
                <a:lnTo>
                  <a:pt x="1749704" y="6427927"/>
                </a:lnTo>
                <a:close/>
                <a:moveTo>
                  <a:pt x="1756410" y="6424117"/>
                </a:moveTo>
                <a:lnTo>
                  <a:pt x="1877339" y="6354318"/>
                </a:lnTo>
                <a:lnTo>
                  <a:pt x="1988363" y="6418402"/>
                </a:lnTo>
                <a:lnTo>
                  <a:pt x="1867434" y="6488201"/>
                </a:lnTo>
                <a:lnTo>
                  <a:pt x="1756410" y="6424117"/>
                </a:lnTo>
                <a:close/>
                <a:moveTo>
                  <a:pt x="1995069" y="6422212"/>
                </a:moveTo>
                <a:lnTo>
                  <a:pt x="2119427" y="6493993"/>
                </a:lnTo>
                <a:lnTo>
                  <a:pt x="1998497" y="6563792"/>
                </a:lnTo>
                <a:lnTo>
                  <a:pt x="1874139" y="6492011"/>
                </a:lnTo>
                <a:lnTo>
                  <a:pt x="1995069" y="6422212"/>
                </a:lnTo>
                <a:close/>
                <a:moveTo>
                  <a:pt x="2001698" y="6418326"/>
                </a:moveTo>
                <a:lnTo>
                  <a:pt x="2116150" y="6352261"/>
                </a:lnTo>
                <a:lnTo>
                  <a:pt x="2240509" y="6424041"/>
                </a:lnTo>
                <a:lnTo>
                  <a:pt x="2126056" y="6490106"/>
                </a:lnTo>
                <a:lnTo>
                  <a:pt x="2001698" y="6418326"/>
                </a:lnTo>
                <a:close/>
                <a:moveTo>
                  <a:pt x="2247214" y="6427927"/>
                </a:moveTo>
                <a:lnTo>
                  <a:pt x="2358238" y="6492011"/>
                </a:lnTo>
                <a:lnTo>
                  <a:pt x="2243785" y="6558077"/>
                </a:lnTo>
                <a:lnTo>
                  <a:pt x="2132762" y="6493993"/>
                </a:lnTo>
                <a:lnTo>
                  <a:pt x="2247214" y="6427927"/>
                </a:lnTo>
                <a:close/>
                <a:moveTo>
                  <a:pt x="2253920" y="6424117"/>
                </a:moveTo>
                <a:lnTo>
                  <a:pt x="2374849" y="6354318"/>
                </a:lnTo>
                <a:lnTo>
                  <a:pt x="2485873" y="6418402"/>
                </a:lnTo>
                <a:lnTo>
                  <a:pt x="2364943" y="6488201"/>
                </a:lnTo>
                <a:lnTo>
                  <a:pt x="2253920" y="6424117"/>
                </a:lnTo>
                <a:close/>
                <a:moveTo>
                  <a:pt x="2492502" y="6422212"/>
                </a:moveTo>
                <a:lnTo>
                  <a:pt x="2616861" y="6493993"/>
                </a:lnTo>
                <a:lnTo>
                  <a:pt x="2495931" y="6563792"/>
                </a:lnTo>
                <a:lnTo>
                  <a:pt x="2371573" y="6492011"/>
                </a:lnTo>
                <a:lnTo>
                  <a:pt x="2492502" y="6422212"/>
                </a:lnTo>
                <a:close/>
                <a:moveTo>
                  <a:pt x="2499208" y="6418326"/>
                </a:moveTo>
                <a:lnTo>
                  <a:pt x="2613660" y="6352261"/>
                </a:lnTo>
                <a:lnTo>
                  <a:pt x="2738019" y="6424041"/>
                </a:lnTo>
                <a:lnTo>
                  <a:pt x="2623566" y="6490106"/>
                </a:lnTo>
                <a:lnTo>
                  <a:pt x="2499208" y="6418326"/>
                </a:lnTo>
                <a:close/>
                <a:moveTo>
                  <a:pt x="2744724" y="6427927"/>
                </a:moveTo>
                <a:lnTo>
                  <a:pt x="2855747" y="6492011"/>
                </a:lnTo>
                <a:lnTo>
                  <a:pt x="2741295" y="6558077"/>
                </a:lnTo>
                <a:lnTo>
                  <a:pt x="2630272" y="6493993"/>
                </a:lnTo>
                <a:lnTo>
                  <a:pt x="2744724" y="6427927"/>
                </a:lnTo>
                <a:close/>
                <a:moveTo>
                  <a:pt x="2751354" y="6424117"/>
                </a:moveTo>
                <a:lnTo>
                  <a:pt x="2872283" y="6354318"/>
                </a:lnTo>
                <a:lnTo>
                  <a:pt x="2983306" y="6418402"/>
                </a:lnTo>
                <a:lnTo>
                  <a:pt x="2862377" y="6488201"/>
                </a:lnTo>
                <a:lnTo>
                  <a:pt x="2751354" y="6424117"/>
                </a:lnTo>
                <a:close/>
                <a:moveTo>
                  <a:pt x="2990012" y="6422212"/>
                </a:moveTo>
                <a:lnTo>
                  <a:pt x="3114370" y="6493993"/>
                </a:lnTo>
                <a:lnTo>
                  <a:pt x="2993441" y="6563792"/>
                </a:lnTo>
                <a:lnTo>
                  <a:pt x="2869082" y="6492011"/>
                </a:lnTo>
                <a:lnTo>
                  <a:pt x="2990012" y="6422212"/>
                </a:lnTo>
                <a:close/>
                <a:moveTo>
                  <a:pt x="2996717" y="6418326"/>
                </a:moveTo>
                <a:lnTo>
                  <a:pt x="3111170" y="6352261"/>
                </a:lnTo>
                <a:lnTo>
                  <a:pt x="3235528" y="6424041"/>
                </a:lnTo>
                <a:lnTo>
                  <a:pt x="3121076" y="6490106"/>
                </a:lnTo>
                <a:lnTo>
                  <a:pt x="2996717" y="6418326"/>
                </a:lnTo>
                <a:close/>
                <a:moveTo>
                  <a:pt x="3242158" y="6427927"/>
                </a:moveTo>
                <a:lnTo>
                  <a:pt x="3353181" y="6492011"/>
                </a:lnTo>
                <a:lnTo>
                  <a:pt x="3238729" y="6558077"/>
                </a:lnTo>
                <a:lnTo>
                  <a:pt x="3127705" y="6493993"/>
                </a:lnTo>
                <a:lnTo>
                  <a:pt x="3242158" y="6427927"/>
                </a:lnTo>
                <a:close/>
                <a:moveTo>
                  <a:pt x="3248863" y="6424117"/>
                </a:moveTo>
                <a:lnTo>
                  <a:pt x="3369793" y="6354318"/>
                </a:lnTo>
                <a:lnTo>
                  <a:pt x="3480816" y="6418402"/>
                </a:lnTo>
                <a:lnTo>
                  <a:pt x="3359887" y="6488201"/>
                </a:lnTo>
                <a:lnTo>
                  <a:pt x="3248863" y="6424117"/>
                </a:lnTo>
                <a:close/>
                <a:moveTo>
                  <a:pt x="3487446" y="6422212"/>
                </a:moveTo>
                <a:lnTo>
                  <a:pt x="3611804" y="6493993"/>
                </a:lnTo>
                <a:lnTo>
                  <a:pt x="3490874" y="6563792"/>
                </a:lnTo>
                <a:lnTo>
                  <a:pt x="3366516" y="6492011"/>
                </a:lnTo>
                <a:lnTo>
                  <a:pt x="3487446" y="6422212"/>
                </a:lnTo>
                <a:close/>
                <a:moveTo>
                  <a:pt x="3494151" y="6418326"/>
                </a:moveTo>
                <a:lnTo>
                  <a:pt x="3608604" y="6352261"/>
                </a:lnTo>
                <a:lnTo>
                  <a:pt x="3732962" y="6424041"/>
                </a:lnTo>
                <a:lnTo>
                  <a:pt x="3618509" y="6490106"/>
                </a:lnTo>
                <a:lnTo>
                  <a:pt x="3494151" y="6418326"/>
                </a:lnTo>
                <a:close/>
                <a:moveTo>
                  <a:pt x="3739667" y="6427927"/>
                </a:moveTo>
                <a:lnTo>
                  <a:pt x="3850691" y="6492011"/>
                </a:lnTo>
                <a:lnTo>
                  <a:pt x="3736239" y="6558077"/>
                </a:lnTo>
                <a:lnTo>
                  <a:pt x="3625215" y="6493993"/>
                </a:lnTo>
                <a:lnTo>
                  <a:pt x="3739667" y="6427927"/>
                </a:lnTo>
                <a:close/>
                <a:moveTo>
                  <a:pt x="3746297" y="6424117"/>
                </a:moveTo>
                <a:lnTo>
                  <a:pt x="3867226" y="6354318"/>
                </a:lnTo>
                <a:lnTo>
                  <a:pt x="3978250" y="6418402"/>
                </a:lnTo>
                <a:lnTo>
                  <a:pt x="3857320" y="6488201"/>
                </a:lnTo>
                <a:lnTo>
                  <a:pt x="3746297" y="6424117"/>
                </a:lnTo>
                <a:close/>
                <a:moveTo>
                  <a:pt x="3984955" y="6422212"/>
                </a:moveTo>
                <a:lnTo>
                  <a:pt x="4109314" y="6493993"/>
                </a:lnTo>
                <a:lnTo>
                  <a:pt x="3988384" y="6563792"/>
                </a:lnTo>
                <a:lnTo>
                  <a:pt x="3864026" y="6492011"/>
                </a:lnTo>
                <a:lnTo>
                  <a:pt x="3984955" y="6422212"/>
                </a:lnTo>
                <a:close/>
                <a:moveTo>
                  <a:pt x="3991661" y="6418326"/>
                </a:moveTo>
                <a:lnTo>
                  <a:pt x="4106113" y="6352261"/>
                </a:lnTo>
                <a:lnTo>
                  <a:pt x="4230472" y="6424041"/>
                </a:lnTo>
                <a:lnTo>
                  <a:pt x="4116019" y="6490106"/>
                </a:lnTo>
                <a:lnTo>
                  <a:pt x="3991661" y="6418326"/>
                </a:lnTo>
                <a:close/>
                <a:moveTo>
                  <a:pt x="4237101" y="6427927"/>
                </a:moveTo>
                <a:lnTo>
                  <a:pt x="4348125" y="6492011"/>
                </a:lnTo>
                <a:lnTo>
                  <a:pt x="4233672" y="6558077"/>
                </a:lnTo>
                <a:lnTo>
                  <a:pt x="4122649" y="6493993"/>
                </a:lnTo>
                <a:lnTo>
                  <a:pt x="4237101" y="6427927"/>
                </a:lnTo>
                <a:close/>
                <a:moveTo>
                  <a:pt x="4243807" y="6424117"/>
                </a:moveTo>
                <a:lnTo>
                  <a:pt x="4364736" y="6354318"/>
                </a:lnTo>
                <a:lnTo>
                  <a:pt x="4475760" y="6418402"/>
                </a:lnTo>
                <a:lnTo>
                  <a:pt x="4354830" y="6488201"/>
                </a:lnTo>
                <a:lnTo>
                  <a:pt x="4243807" y="6424117"/>
                </a:lnTo>
                <a:close/>
                <a:moveTo>
                  <a:pt x="4482465" y="6422212"/>
                </a:moveTo>
                <a:lnTo>
                  <a:pt x="4606824" y="6493993"/>
                </a:lnTo>
                <a:lnTo>
                  <a:pt x="4485894" y="6563792"/>
                </a:lnTo>
                <a:lnTo>
                  <a:pt x="4361536" y="6492011"/>
                </a:lnTo>
                <a:lnTo>
                  <a:pt x="4482465" y="6422212"/>
                </a:lnTo>
                <a:close/>
                <a:moveTo>
                  <a:pt x="4489095" y="6418326"/>
                </a:moveTo>
                <a:lnTo>
                  <a:pt x="4603547" y="6352261"/>
                </a:lnTo>
                <a:lnTo>
                  <a:pt x="4727906" y="6424041"/>
                </a:lnTo>
                <a:lnTo>
                  <a:pt x="4613453" y="6490106"/>
                </a:lnTo>
                <a:lnTo>
                  <a:pt x="4489095" y="6418326"/>
                </a:lnTo>
                <a:close/>
                <a:moveTo>
                  <a:pt x="4734611" y="6427927"/>
                </a:moveTo>
                <a:lnTo>
                  <a:pt x="4845634" y="6492011"/>
                </a:lnTo>
                <a:lnTo>
                  <a:pt x="4731182" y="6558077"/>
                </a:lnTo>
                <a:lnTo>
                  <a:pt x="4620159" y="6493993"/>
                </a:lnTo>
                <a:lnTo>
                  <a:pt x="4734611" y="6427927"/>
                </a:lnTo>
                <a:close/>
                <a:moveTo>
                  <a:pt x="4741316" y="6424117"/>
                </a:moveTo>
                <a:lnTo>
                  <a:pt x="4862246" y="6354318"/>
                </a:lnTo>
                <a:lnTo>
                  <a:pt x="4973269" y="6418402"/>
                </a:lnTo>
                <a:lnTo>
                  <a:pt x="4852340" y="6488201"/>
                </a:lnTo>
                <a:lnTo>
                  <a:pt x="4741316" y="6424117"/>
                </a:lnTo>
                <a:close/>
                <a:moveTo>
                  <a:pt x="4979899" y="6422212"/>
                </a:moveTo>
                <a:lnTo>
                  <a:pt x="5104257" y="6493993"/>
                </a:lnTo>
                <a:lnTo>
                  <a:pt x="4983328" y="6563792"/>
                </a:lnTo>
                <a:lnTo>
                  <a:pt x="4858969" y="6492011"/>
                </a:lnTo>
                <a:lnTo>
                  <a:pt x="4979899" y="6422212"/>
                </a:lnTo>
                <a:close/>
                <a:moveTo>
                  <a:pt x="4986604" y="6418326"/>
                </a:moveTo>
                <a:lnTo>
                  <a:pt x="5101057" y="6352261"/>
                </a:lnTo>
                <a:lnTo>
                  <a:pt x="5225415" y="6424041"/>
                </a:lnTo>
                <a:lnTo>
                  <a:pt x="5110963" y="6490106"/>
                </a:lnTo>
                <a:lnTo>
                  <a:pt x="4986604" y="6418326"/>
                </a:lnTo>
                <a:close/>
                <a:moveTo>
                  <a:pt x="5232121" y="6427927"/>
                </a:moveTo>
                <a:lnTo>
                  <a:pt x="5343144" y="6492011"/>
                </a:lnTo>
                <a:lnTo>
                  <a:pt x="5228692" y="6558077"/>
                </a:lnTo>
                <a:lnTo>
                  <a:pt x="5117668" y="6493993"/>
                </a:lnTo>
                <a:lnTo>
                  <a:pt x="5232121" y="6427927"/>
                </a:lnTo>
                <a:close/>
                <a:moveTo>
                  <a:pt x="5238750" y="6424117"/>
                </a:moveTo>
                <a:lnTo>
                  <a:pt x="5359680" y="6354318"/>
                </a:lnTo>
                <a:lnTo>
                  <a:pt x="5470703" y="6418402"/>
                </a:lnTo>
                <a:lnTo>
                  <a:pt x="5349774" y="6488201"/>
                </a:lnTo>
                <a:lnTo>
                  <a:pt x="5238750" y="6424117"/>
                </a:lnTo>
                <a:close/>
                <a:moveTo>
                  <a:pt x="5477409" y="6422212"/>
                </a:moveTo>
                <a:lnTo>
                  <a:pt x="5601767" y="6493993"/>
                </a:lnTo>
                <a:lnTo>
                  <a:pt x="5480838" y="6563792"/>
                </a:lnTo>
                <a:lnTo>
                  <a:pt x="5356479" y="6492011"/>
                </a:lnTo>
                <a:lnTo>
                  <a:pt x="5477409" y="6422212"/>
                </a:lnTo>
                <a:close/>
                <a:moveTo>
                  <a:pt x="5484114" y="6418326"/>
                </a:moveTo>
                <a:lnTo>
                  <a:pt x="5598566" y="6352261"/>
                </a:lnTo>
                <a:lnTo>
                  <a:pt x="5722925" y="6424041"/>
                </a:lnTo>
                <a:lnTo>
                  <a:pt x="5608473" y="6490106"/>
                </a:lnTo>
                <a:lnTo>
                  <a:pt x="5484114" y="6418326"/>
                </a:lnTo>
                <a:close/>
                <a:moveTo>
                  <a:pt x="5729554" y="6427927"/>
                </a:moveTo>
                <a:lnTo>
                  <a:pt x="5840578" y="6492011"/>
                </a:lnTo>
                <a:lnTo>
                  <a:pt x="5726126" y="6558077"/>
                </a:lnTo>
                <a:lnTo>
                  <a:pt x="5615102" y="6493993"/>
                </a:lnTo>
                <a:lnTo>
                  <a:pt x="5729554" y="6427927"/>
                </a:lnTo>
                <a:close/>
                <a:moveTo>
                  <a:pt x="5736260" y="6424117"/>
                </a:moveTo>
                <a:lnTo>
                  <a:pt x="5857189" y="6354318"/>
                </a:lnTo>
                <a:lnTo>
                  <a:pt x="5968213" y="6418402"/>
                </a:lnTo>
                <a:lnTo>
                  <a:pt x="5847283" y="6488201"/>
                </a:lnTo>
                <a:lnTo>
                  <a:pt x="5736260" y="6424117"/>
                </a:lnTo>
                <a:close/>
                <a:moveTo>
                  <a:pt x="5974918" y="6422212"/>
                </a:moveTo>
                <a:lnTo>
                  <a:pt x="6099277" y="6493993"/>
                </a:lnTo>
                <a:lnTo>
                  <a:pt x="5978347" y="6563792"/>
                </a:lnTo>
                <a:lnTo>
                  <a:pt x="5853989" y="6492011"/>
                </a:lnTo>
                <a:lnTo>
                  <a:pt x="5974918" y="6422212"/>
                </a:lnTo>
                <a:close/>
                <a:moveTo>
                  <a:pt x="5981548" y="6418326"/>
                </a:moveTo>
                <a:lnTo>
                  <a:pt x="6096000" y="6352261"/>
                </a:lnTo>
                <a:lnTo>
                  <a:pt x="6220359" y="6424041"/>
                </a:lnTo>
                <a:lnTo>
                  <a:pt x="6105906" y="6490106"/>
                </a:lnTo>
                <a:lnTo>
                  <a:pt x="5981548" y="6418326"/>
                </a:lnTo>
                <a:close/>
                <a:moveTo>
                  <a:pt x="6227064" y="6427927"/>
                </a:moveTo>
                <a:lnTo>
                  <a:pt x="6338088" y="6492011"/>
                </a:lnTo>
                <a:lnTo>
                  <a:pt x="6223635" y="6558077"/>
                </a:lnTo>
                <a:lnTo>
                  <a:pt x="6112612" y="6493993"/>
                </a:lnTo>
                <a:lnTo>
                  <a:pt x="6227064" y="6427927"/>
                </a:lnTo>
                <a:close/>
                <a:moveTo>
                  <a:pt x="6233770" y="6424117"/>
                </a:moveTo>
                <a:lnTo>
                  <a:pt x="6354699" y="6354318"/>
                </a:lnTo>
                <a:lnTo>
                  <a:pt x="6465723" y="6418402"/>
                </a:lnTo>
                <a:lnTo>
                  <a:pt x="6344793" y="6488201"/>
                </a:lnTo>
                <a:lnTo>
                  <a:pt x="6233770" y="6424117"/>
                </a:lnTo>
                <a:close/>
                <a:moveTo>
                  <a:pt x="6472352" y="6422212"/>
                </a:moveTo>
                <a:lnTo>
                  <a:pt x="6596711" y="6493993"/>
                </a:lnTo>
                <a:lnTo>
                  <a:pt x="6475781" y="6563792"/>
                </a:lnTo>
                <a:lnTo>
                  <a:pt x="6351423" y="6492011"/>
                </a:lnTo>
                <a:lnTo>
                  <a:pt x="6472352" y="6422212"/>
                </a:lnTo>
                <a:close/>
                <a:moveTo>
                  <a:pt x="6361329" y="6350432"/>
                </a:moveTo>
                <a:lnTo>
                  <a:pt x="6475781" y="6284366"/>
                </a:lnTo>
                <a:lnTo>
                  <a:pt x="6586804" y="6348451"/>
                </a:lnTo>
                <a:lnTo>
                  <a:pt x="6472352" y="6414516"/>
                </a:lnTo>
                <a:lnTo>
                  <a:pt x="6361329" y="6350432"/>
                </a:lnTo>
                <a:close/>
                <a:moveTo>
                  <a:pt x="6351423" y="6204814"/>
                </a:moveTo>
                <a:lnTo>
                  <a:pt x="6472352" y="6134938"/>
                </a:lnTo>
                <a:lnTo>
                  <a:pt x="6596711" y="6206719"/>
                </a:lnTo>
                <a:lnTo>
                  <a:pt x="6475781" y="6276594"/>
                </a:lnTo>
                <a:lnTo>
                  <a:pt x="6351423" y="6204814"/>
                </a:lnTo>
                <a:close/>
                <a:moveTo>
                  <a:pt x="6361329" y="6063158"/>
                </a:moveTo>
                <a:lnTo>
                  <a:pt x="6475781" y="5997093"/>
                </a:lnTo>
                <a:lnTo>
                  <a:pt x="6586804" y="6061177"/>
                </a:lnTo>
                <a:lnTo>
                  <a:pt x="6472352" y="6127242"/>
                </a:lnTo>
                <a:lnTo>
                  <a:pt x="6361329" y="6063158"/>
                </a:lnTo>
                <a:close/>
                <a:moveTo>
                  <a:pt x="6351423" y="5917616"/>
                </a:moveTo>
                <a:lnTo>
                  <a:pt x="6472352" y="5847817"/>
                </a:lnTo>
                <a:lnTo>
                  <a:pt x="6596711" y="5919597"/>
                </a:lnTo>
                <a:lnTo>
                  <a:pt x="6475781" y="5989397"/>
                </a:lnTo>
                <a:lnTo>
                  <a:pt x="6351423" y="5917616"/>
                </a:lnTo>
                <a:close/>
                <a:moveTo>
                  <a:pt x="6361329" y="5775960"/>
                </a:moveTo>
                <a:lnTo>
                  <a:pt x="6475781" y="5709895"/>
                </a:lnTo>
                <a:lnTo>
                  <a:pt x="6586804" y="5773979"/>
                </a:lnTo>
                <a:lnTo>
                  <a:pt x="6472352" y="5840044"/>
                </a:lnTo>
                <a:lnTo>
                  <a:pt x="6361329" y="5775960"/>
                </a:lnTo>
                <a:close/>
                <a:moveTo>
                  <a:pt x="6351423" y="5630342"/>
                </a:moveTo>
                <a:lnTo>
                  <a:pt x="6472352" y="5560543"/>
                </a:lnTo>
                <a:lnTo>
                  <a:pt x="6596711" y="5632323"/>
                </a:lnTo>
                <a:lnTo>
                  <a:pt x="6475781" y="5702122"/>
                </a:lnTo>
                <a:lnTo>
                  <a:pt x="6351423" y="5630342"/>
                </a:lnTo>
                <a:close/>
                <a:moveTo>
                  <a:pt x="6361329" y="5488762"/>
                </a:moveTo>
                <a:lnTo>
                  <a:pt x="6475781" y="5422697"/>
                </a:lnTo>
                <a:lnTo>
                  <a:pt x="6586804" y="5486781"/>
                </a:lnTo>
                <a:lnTo>
                  <a:pt x="6472352" y="5552846"/>
                </a:lnTo>
                <a:lnTo>
                  <a:pt x="6361329" y="5488762"/>
                </a:lnTo>
                <a:close/>
                <a:moveTo>
                  <a:pt x="6351423" y="5343144"/>
                </a:moveTo>
                <a:lnTo>
                  <a:pt x="6472352" y="5273345"/>
                </a:lnTo>
                <a:lnTo>
                  <a:pt x="6596711" y="5345126"/>
                </a:lnTo>
                <a:lnTo>
                  <a:pt x="6475781" y="5414925"/>
                </a:lnTo>
                <a:lnTo>
                  <a:pt x="6351423" y="5343144"/>
                </a:lnTo>
                <a:close/>
                <a:moveTo>
                  <a:pt x="6361329" y="5201488"/>
                </a:moveTo>
                <a:lnTo>
                  <a:pt x="6475781" y="5135423"/>
                </a:lnTo>
                <a:lnTo>
                  <a:pt x="6586804" y="5199507"/>
                </a:lnTo>
                <a:lnTo>
                  <a:pt x="6472352" y="5265573"/>
                </a:lnTo>
                <a:lnTo>
                  <a:pt x="6361329" y="5201488"/>
                </a:lnTo>
                <a:close/>
                <a:moveTo>
                  <a:pt x="6351423" y="5055947"/>
                </a:moveTo>
                <a:lnTo>
                  <a:pt x="6472352" y="4986147"/>
                </a:lnTo>
                <a:lnTo>
                  <a:pt x="6596711" y="5057928"/>
                </a:lnTo>
                <a:lnTo>
                  <a:pt x="6475781" y="5127727"/>
                </a:lnTo>
                <a:lnTo>
                  <a:pt x="6351423" y="5055947"/>
                </a:lnTo>
                <a:close/>
                <a:moveTo>
                  <a:pt x="6361329" y="4914291"/>
                </a:moveTo>
                <a:lnTo>
                  <a:pt x="6475781" y="4848225"/>
                </a:lnTo>
                <a:lnTo>
                  <a:pt x="6586804" y="4912309"/>
                </a:lnTo>
                <a:lnTo>
                  <a:pt x="6472352" y="4978375"/>
                </a:lnTo>
                <a:lnTo>
                  <a:pt x="6361329" y="4914291"/>
                </a:lnTo>
                <a:close/>
                <a:moveTo>
                  <a:pt x="6351423" y="4768672"/>
                </a:moveTo>
                <a:lnTo>
                  <a:pt x="6472352" y="4698873"/>
                </a:lnTo>
                <a:lnTo>
                  <a:pt x="6596711" y="4770654"/>
                </a:lnTo>
                <a:lnTo>
                  <a:pt x="6475781" y="4840453"/>
                </a:lnTo>
                <a:lnTo>
                  <a:pt x="6351423" y="4768672"/>
                </a:lnTo>
                <a:close/>
                <a:moveTo>
                  <a:pt x="6361329" y="4627093"/>
                </a:moveTo>
                <a:lnTo>
                  <a:pt x="6475781" y="4561027"/>
                </a:lnTo>
                <a:lnTo>
                  <a:pt x="6586804" y="4625111"/>
                </a:lnTo>
                <a:lnTo>
                  <a:pt x="6472352" y="4691177"/>
                </a:lnTo>
                <a:lnTo>
                  <a:pt x="6361329" y="4627093"/>
                </a:lnTo>
                <a:close/>
                <a:moveTo>
                  <a:pt x="6351423" y="4481475"/>
                </a:moveTo>
                <a:lnTo>
                  <a:pt x="6472352" y="4411676"/>
                </a:lnTo>
                <a:lnTo>
                  <a:pt x="6596711" y="4483456"/>
                </a:lnTo>
                <a:lnTo>
                  <a:pt x="6475781" y="4553255"/>
                </a:lnTo>
                <a:lnTo>
                  <a:pt x="6351423" y="4481475"/>
                </a:lnTo>
                <a:close/>
                <a:moveTo>
                  <a:pt x="6361329" y="4339819"/>
                </a:moveTo>
                <a:lnTo>
                  <a:pt x="6475781" y="4273753"/>
                </a:lnTo>
                <a:lnTo>
                  <a:pt x="6586804" y="4337838"/>
                </a:lnTo>
                <a:lnTo>
                  <a:pt x="6472352" y="4403903"/>
                </a:lnTo>
                <a:lnTo>
                  <a:pt x="6361329" y="4339819"/>
                </a:lnTo>
                <a:close/>
                <a:moveTo>
                  <a:pt x="6351423" y="4194277"/>
                </a:moveTo>
                <a:lnTo>
                  <a:pt x="6472352" y="4124478"/>
                </a:lnTo>
                <a:lnTo>
                  <a:pt x="6596711" y="4196258"/>
                </a:lnTo>
                <a:lnTo>
                  <a:pt x="6475781" y="4266057"/>
                </a:lnTo>
                <a:lnTo>
                  <a:pt x="6351423" y="4194277"/>
                </a:lnTo>
                <a:close/>
                <a:moveTo>
                  <a:pt x="6361329" y="4052621"/>
                </a:moveTo>
                <a:lnTo>
                  <a:pt x="6475781" y="3986555"/>
                </a:lnTo>
                <a:lnTo>
                  <a:pt x="6586804" y="4050640"/>
                </a:lnTo>
                <a:lnTo>
                  <a:pt x="6472352" y="4116705"/>
                </a:lnTo>
                <a:lnTo>
                  <a:pt x="6361329" y="4052621"/>
                </a:lnTo>
                <a:close/>
                <a:moveTo>
                  <a:pt x="6351423" y="3907003"/>
                </a:moveTo>
                <a:lnTo>
                  <a:pt x="6472352" y="3837204"/>
                </a:lnTo>
                <a:lnTo>
                  <a:pt x="6596711" y="3908984"/>
                </a:lnTo>
                <a:lnTo>
                  <a:pt x="6475781" y="3978783"/>
                </a:lnTo>
                <a:lnTo>
                  <a:pt x="6351423" y="3907003"/>
                </a:lnTo>
                <a:close/>
                <a:moveTo>
                  <a:pt x="6361329" y="3765423"/>
                </a:moveTo>
                <a:lnTo>
                  <a:pt x="6475781" y="3699358"/>
                </a:lnTo>
                <a:lnTo>
                  <a:pt x="6586804" y="3763442"/>
                </a:lnTo>
                <a:lnTo>
                  <a:pt x="6472352" y="3829507"/>
                </a:lnTo>
                <a:lnTo>
                  <a:pt x="6361329" y="3765423"/>
                </a:lnTo>
                <a:close/>
                <a:moveTo>
                  <a:pt x="6351423" y="3619805"/>
                </a:moveTo>
                <a:lnTo>
                  <a:pt x="6472352" y="3550006"/>
                </a:lnTo>
                <a:lnTo>
                  <a:pt x="6596711" y="3621786"/>
                </a:lnTo>
                <a:lnTo>
                  <a:pt x="6475781" y="3691585"/>
                </a:lnTo>
                <a:lnTo>
                  <a:pt x="6351423" y="3619805"/>
                </a:lnTo>
                <a:close/>
                <a:moveTo>
                  <a:pt x="6361329" y="3478149"/>
                </a:moveTo>
                <a:lnTo>
                  <a:pt x="6475781" y="3412084"/>
                </a:lnTo>
                <a:lnTo>
                  <a:pt x="6586804" y="3476168"/>
                </a:lnTo>
                <a:lnTo>
                  <a:pt x="6472352" y="3542233"/>
                </a:lnTo>
                <a:lnTo>
                  <a:pt x="6361329" y="3478149"/>
                </a:lnTo>
                <a:close/>
                <a:moveTo>
                  <a:pt x="6351423" y="3332607"/>
                </a:moveTo>
                <a:lnTo>
                  <a:pt x="6472352" y="3262808"/>
                </a:lnTo>
                <a:lnTo>
                  <a:pt x="6596711" y="3334588"/>
                </a:lnTo>
                <a:lnTo>
                  <a:pt x="6475781" y="3404387"/>
                </a:lnTo>
                <a:lnTo>
                  <a:pt x="6351423" y="3332607"/>
                </a:lnTo>
                <a:close/>
                <a:moveTo>
                  <a:pt x="6361329" y="3190951"/>
                </a:moveTo>
                <a:lnTo>
                  <a:pt x="6475781" y="3124886"/>
                </a:lnTo>
                <a:lnTo>
                  <a:pt x="6586804" y="3188970"/>
                </a:lnTo>
                <a:lnTo>
                  <a:pt x="6472352" y="3255036"/>
                </a:lnTo>
                <a:lnTo>
                  <a:pt x="6361329" y="3190951"/>
                </a:lnTo>
                <a:close/>
                <a:moveTo>
                  <a:pt x="6351423" y="3045333"/>
                </a:moveTo>
                <a:lnTo>
                  <a:pt x="6472352" y="2975534"/>
                </a:lnTo>
                <a:lnTo>
                  <a:pt x="6596711" y="3047314"/>
                </a:lnTo>
                <a:lnTo>
                  <a:pt x="6475781" y="3117114"/>
                </a:lnTo>
                <a:lnTo>
                  <a:pt x="6351423" y="3045333"/>
                </a:lnTo>
                <a:close/>
                <a:moveTo>
                  <a:pt x="6361405" y="2903754"/>
                </a:moveTo>
                <a:lnTo>
                  <a:pt x="6475857" y="2837688"/>
                </a:lnTo>
                <a:lnTo>
                  <a:pt x="6586881" y="2901772"/>
                </a:lnTo>
                <a:lnTo>
                  <a:pt x="6472428" y="2967838"/>
                </a:lnTo>
                <a:lnTo>
                  <a:pt x="6361405" y="2903754"/>
                </a:lnTo>
                <a:close/>
                <a:moveTo>
                  <a:pt x="6351423" y="2758135"/>
                </a:moveTo>
                <a:lnTo>
                  <a:pt x="6472352" y="2688336"/>
                </a:lnTo>
                <a:lnTo>
                  <a:pt x="6596711" y="2760117"/>
                </a:lnTo>
                <a:lnTo>
                  <a:pt x="6475781" y="2829916"/>
                </a:lnTo>
                <a:lnTo>
                  <a:pt x="6351423" y="2758135"/>
                </a:lnTo>
                <a:close/>
                <a:moveTo>
                  <a:pt x="6361329" y="2616479"/>
                </a:moveTo>
                <a:lnTo>
                  <a:pt x="6475781" y="2550414"/>
                </a:lnTo>
                <a:lnTo>
                  <a:pt x="6586804" y="2614498"/>
                </a:lnTo>
                <a:lnTo>
                  <a:pt x="6472352" y="2680564"/>
                </a:lnTo>
                <a:lnTo>
                  <a:pt x="6361329" y="2616479"/>
                </a:lnTo>
                <a:close/>
                <a:moveTo>
                  <a:pt x="6351423" y="2470937"/>
                </a:moveTo>
                <a:lnTo>
                  <a:pt x="6472352" y="2401138"/>
                </a:lnTo>
                <a:lnTo>
                  <a:pt x="6596711" y="2472919"/>
                </a:lnTo>
                <a:lnTo>
                  <a:pt x="6475781" y="2542718"/>
                </a:lnTo>
                <a:lnTo>
                  <a:pt x="6351423" y="2470937"/>
                </a:lnTo>
                <a:close/>
                <a:moveTo>
                  <a:pt x="6361329" y="2329282"/>
                </a:moveTo>
                <a:lnTo>
                  <a:pt x="6475781" y="2263216"/>
                </a:lnTo>
                <a:lnTo>
                  <a:pt x="6586804" y="2327301"/>
                </a:lnTo>
                <a:lnTo>
                  <a:pt x="6472352" y="2393366"/>
                </a:lnTo>
                <a:lnTo>
                  <a:pt x="6361329" y="2329282"/>
                </a:lnTo>
                <a:close/>
                <a:moveTo>
                  <a:pt x="6351423" y="2183664"/>
                </a:moveTo>
                <a:lnTo>
                  <a:pt x="6472352" y="2113864"/>
                </a:lnTo>
                <a:lnTo>
                  <a:pt x="6596711" y="2185645"/>
                </a:lnTo>
                <a:lnTo>
                  <a:pt x="6475781" y="2255444"/>
                </a:lnTo>
                <a:lnTo>
                  <a:pt x="6351423" y="2183664"/>
                </a:lnTo>
                <a:close/>
                <a:moveTo>
                  <a:pt x="6361405" y="2042084"/>
                </a:moveTo>
                <a:lnTo>
                  <a:pt x="6475857" y="1976019"/>
                </a:lnTo>
                <a:lnTo>
                  <a:pt x="6586881" y="2040103"/>
                </a:lnTo>
                <a:lnTo>
                  <a:pt x="6472428" y="2106168"/>
                </a:lnTo>
                <a:lnTo>
                  <a:pt x="6361405" y="2042084"/>
                </a:lnTo>
                <a:close/>
                <a:moveTo>
                  <a:pt x="6351423" y="1896466"/>
                </a:moveTo>
                <a:lnTo>
                  <a:pt x="6472352" y="1826666"/>
                </a:lnTo>
                <a:lnTo>
                  <a:pt x="6596711" y="1898447"/>
                </a:lnTo>
                <a:lnTo>
                  <a:pt x="6475781" y="1968246"/>
                </a:lnTo>
                <a:lnTo>
                  <a:pt x="6351423" y="1896466"/>
                </a:lnTo>
                <a:close/>
                <a:moveTo>
                  <a:pt x="6361329" y="1754810"/>
                </a:moveTo>
                <a:lnTo>
                  <a:pt x="6475781" y="1688744"/>
                </a:lnTo>
                <a:lnTo>
                  <a:pt x="6586804" y="1752829"/>
                </a:lnTo>
                <a:lnTo>
                  <a:pt x="6472352" y="1818894"/>
                </a:lnTo>
                <a:lnTo>
                  <a:pt x="6361329" y="1754810"/>
                </a:lnTo>
                <a:close/>
                <a:moveTo>
                  <a:pt x="6351423" y="1609268"/>
                </a:moveTo>
                <a:lnTo>
                  <a:pt x="6472352" y="1539469"/>
                </a:lnTo>
                <a:lnTo>
                  <a:pt x="6596711" y="1611249"/>
                </a:lnTo>
                <a:lnTo>
                  <a:pt x="6475781" y="1681048"/>
                </a:lnTo>
                <a:lnTo>
                  <a:pt x="6351423" y="1609268"/>
                </a:lnTo>
                <a:close/>
                <a:moveTo>
                  <a:pt x="6361329" y="1467612"/>
                </a:moveTo>
                <a:lnTo>
                  <a:pt x="6475781" y="1401547"/>
                </a:lnTo>
                <a:lnTo>
                  <a:pt x="6586804" y="1465631"/>
                </a:lnTo>
                <a:lnTo>
                  <a:pt x="6472352" y="1531696"/>
                </a:lnTo>
                <a:lnTo>
                  <a:pt x="6361329" y="1467612"/>
                </a:lnTo>
                <a:close/>
                <a:moveTo>
                  <a:pt x="6351423" y="1321994"/>
                </a:moveTo>
                <a:lnTo>
                  <a:pt x="6472352" y="1252195"/>
                </a:lnTo>
                <a:lnTo>
                  <a:pt x="6596711" y="1323975"/>
                </a:lnTo>
                <a:lnTo>
                  <a:pt x="6475781" y="1393774"/>
                </a:lnTo>
                <a:lnTo>
                  <a:pt x="6351423" y="1321994"/>
                </a:lnTo>
                <a:close/>
                <a:moveTo>
                  <a:pt x="6361329" y="1180414"/>
                </a:moveTo>
                <a:lnTo>
                  <a:pt x="6475781" y="1114349"/>
                </a:lnTo>
                <a:lnTo>
                  <a:pt x="6586804" y="1178433"/>
                </a:lnTo>
                <a:lnTo>
                  <a:pt x="6472352" y="1244499"/>
                </a:lnTo>
                <a:lnTo>
                  <a:pt x="6361329" y="1180414"/>
                </a:lnTo>
                <a:close/>
                <a:moveTo>
                  <a:pt x="6351423" y="1034796"/>
                </a:moveTo>
                <a:lnTo>
                  <a:pt x="6472352" y="964997"/>
                </a:lnTo>
                <a:lnTo>
                  <a:pt x="6596711" y="1036777"/>
                </a:lnTo>
                <a:lnTo>
                  <a:pt x="6475781" y="1106576"/>
                </a:lnTo>
                <a:lnTo>
                  <a:pt x="6351423" y="1034796"/>
                </a:lnTo>
                <a:close/>
                <a:moveTo>
                  <a:pt x="6361329" y="893140"/>
                </a:moveTo>
                <a:lnTo>
                  <a:pt x="6475781" y="827075"/>
                </a:lnTo>
                <a:lnTo>
                  <a:pt x="6586804" y="891159"/>
                </a:lnTo>
                <a:lnTo>
                  <a:pt x="6472352" y="957224"/>
                </a:lnTo>
                <a:lnTo>
                  <a:pt x="6361329" y="893140"/>
                </a:lnTo>
                <a:close/>
                <a:moveTo>
                  <a:pt x="6351423" y="747598"/>
                </a:moveTo>
                <a:lnTo>
                  <a:pt x="6472352" y="677799"/>
                </a:lnTo>
                <a:lnTo>
                  <a:pt x="6596711" y="749579"/>
                </a:lnTo>
                <a:lnTo>
                  <a:pt x="6475781" y="819379"/>
                </a:lnTo>
                <a:lnTo>
                  <a:pt x="6351423" y="747598"/>
                </a:lnTo>
                <a:close/>
                <a:moveTo>
                  <a:pt x="6361329" y="605942"/>
                </a:moveTo>
                <a:lnTo>
                  <a:pt x="6475781" y="539877"/>
                </a:lnTo>
                <a:lnTo>
                  <a:pt x="6586804" y="603961"/>
                </a:lnTo>
                <a:lnTo>
                  <a:pt x="6472352" y="670027"/>
                </a:lnTo>
                <a:lnTo>
                  <a:pt x="6361329" y="605942"/>
                </a:lnTo>
                <a:close/>
                <a:moveTo>
                  <a:pt x="6351423" y="460324"/>
                </a:moveTo>
                <a:lnTo>
                  <a:pt x="6472352" y="390525"/>
                </a:lnTo>
                <a:lnTo>
                  <a:pt x="6596711" y="462305"/>
                </a:lnTo>
                <a:lnTo>
                  <a:pt x="6475781" y="532105"/>
                </a:lnTo>
                <a:lnTo>
                  <a:pt x="6351423" y="460324"/>
                </a:lnTo>
                <a:close/>
                <a:moveTo>
                  <a:pt x="6361405" y="318745"/>
                </a:moveTo>
                <a:lnTo>
                  <a:pt x="6475857" y="252679"/>
                </a:lnTo>
                <a:lnTo>
                  <a:pt x="6586881" y="316763"/>
                </a:lnTo>
                <a:lnTo>
                  <a:pt x="6472428" y="382829"/>
                </a:lnTo>
                <a:lnTo>
                  <a:pt x="6361405" y="318745"/>
                </a:lnTo>
                <a:close/>
                <a:moveTo>
                  <a:pt x="6354699" y="314858"/>
                </a:moveTo>
                <a:lnTo>
                  <a:pt x="6230341" y="243002"/>
                </a:lnTo>
                <a:lnTo>
                  <a:pt x="6344793" y="176936"/>
                </a:lnTo>
                <a:lnTo>
                  <a:pt x="6469151" y="248717"/>
                </a:lnTo>
                <a:lnTo>
                  <a:pt x="6354699" y="314858"/>
                </a:lnTo>
                <a:close/>
                <a:moveTo>
                  <a:pt x="6347994" y="318745"/>
                </a:moveTo>
                <a:lnTo>
                  <a:pt x="6227064" y="388544"/>
                </a:lnTo>
                <a:lnTo>
                  <a:pt x="6102706" y="316763"/>
                </a:lnTo>
                <a:lnTo>
                  <a:pt x="6223635" y="246888"/>
                </a:lnTo>
                <a:lnTo>
                  <a:pt x="6347994" y="318745"/>
                </a:lnTo>
                <a:close/>
                <a:moveTo>
                  <a:pt x="6096000" y="312877"/>
                </a:moveTo>
                <a:lnTo>
                  <a:pt x="5984977" y="248793"/>
                </a:lnTo>
                <a:lnTo>
                  <a:pt x="6105906" y="178994"/>
                </a:lnTo>
                <a:lnTo>
                  <a:pt x="6216930" y="243078"/>
                </a:lnTo>
                <a:lnTo>
                  <a:pt x="6096000" y="312877"/>
                </a:lnTo>
                <a:close/>
                <a:moveTo>
                  <a:pt x="6089295" y="316687"/>
                </a:moveTo>
                <a:lnTo>
                  <a:pt x="5974842" y="382753"/>
                </a:lnTo>
                <a:lnTo>
                  <a:pt x="5863819" y="318668"/>
                </a:lnTo>
                <a:lnTo>
                  <a:pt x="5978271" y="252603"/>
                </a:lnTo>
                <a:lnTo>
                  <a:pt x="6089295" y="316687"/>
                </a:lnTo>
                <a:close/>
                <a:moveTo>
                  <a:pt x="5857189" y="314858"/>
                </a:moveTo>
                <a:lnTo>
                  <a:pt x="5732831" y="243078"/>
                </a:lnTo>
                <a:lnTo>
                  <a:pt x="5847283" y="177013"/>
                </a:lnTo>
                <a:lnTo>
                  <a:pt x="5971642" y="248793"/>
                </a:lnTo>
                <a:lnTo>
                  <a:pt x="5857189" y="314858"/>
                </a:lnTo>
                <a:close/>
                <a:moveTo>
                  <a:pt x="5850484" y="318745"/>
                </a:moveTo>
                <a:lnTo>
                  <a:pt x="5729554" y="388544"/>
                </a:lnTo>
                <a:lnTo>
                  <a:pt x="5605196" y="316763"/>
                </a:lnTo>
                <a:lnTo>
                  <a:pt x="5726126" y="246964"/>
                </a:lnTo>
                <a:lnTo>
                  <a:pt x="5850484" y="318745"/>
                </a:lnTo>
                <a:close/>
                <a:moveTo>
                  <a:pt x="5598491" y="312877"/>
                </a:moveTo>
                <a:lnTo>
                  <a:pt x="5487543" y="248793"/>
                </a:lnTo>
                <a:lnTo>
                  <a:pt x="5608473" y="178994"/>
                </a:lnTo>
                <a:lnTo>
                  <a:pt x="5719496" y="243078"/>
                </a:lnTo>
                <a:lnTo>
                  <a:pt x="5598491" y="312877"/>
                </a:lnTo>
                <a:close/>
                <a:moveTo>
                  <a:pt x="5591861" y="316763"/>
                </a:moveTo>
                <a:lnTo>
                  <a:pt x="5477409" y="382829"/>
                </a:lnTo>
                <a:lnTo>
                  <a:pt x="5366385" y="318745"/>
                </a:lnTo>
                <a:lnTo>
                  <a:pt x="5480838" y="252679"/>
                </a:lnTo>
                <a:lnTo>
                  <a:pt x="5591861" y="316763"/>
                </a:lnTo>
                <a:close/>
                <a:moveTo>
                  <a:pt x="5359756" y="314858"/>
                </a:moveTo>
                <a:lnTo>
                  <a:pt x="5235397" y="243078"/>
                </a:lnTo>
                <a:lnTo>
                  <a:pt x="5349850" y="177013"/>
                </a:lnTo>
                <a:lnTo>
                  <a:pt x="5474208" y="248793"/>
                </a:lnTo>
                <a:lnTo>
                  <a:pt x="5359756" y="314858"/>
                </a:lnTo>
                <a:close/>
                <a:moveTo>
                  <a:pt x="5353050" y="318745"/>
                </a:moveTo>
                <a:lnTo>
                  <a:pt x="5232121" y="388544"/>
                </a:lnTo>
                <a:lnTo>
                  <a:pt x="5107762" y="316763"/>
                </a:lnTo>
                <a:lnTo>
                  <a:pt x="5228692" y="246964"/>
                </a:lnTo>
                <a:lnTo>
                  <a:pt x="5353050" y="318745"/>
                </a:lnTo>
                <a:close/>
                <a:moveTo>
                  <a:pt x="5101057" y="312877"/>
                </a:moveTo>
                <a:lnTo>
                  <a:pt x="4990033" y="248793"/>
                </a:lnTo>
                <a:lnTo>
                  <a:pt x="5110963" y="178994"/>
                </a:lnTo>
                <a:lnTo>
                  <a:pt x="5221986" y="243078"/>
                </a:lnTo>
                <a:lnTo>
                  <a:pt x="5101057" y="312877"/>
                </a:lnTo>
                <a:close/>
                <a:moveTo>
                  <a:pt x="5094351" y="316763"/>
                </a:moveTo>
                <a:lnTo>
                  <a:pt x="4979899" y="382829"/>
                </a:lnTo>
                <a:lnTo>
                  <a:pt x="4868876" y="318745"/>
                </a:lnTo>
                <a:lnTo>
                  <a:pt x="4983328" y="252679"/>
                </a:lnTo>
                <a:lnTo>
                  <a:pt x="5094351" y="316763"/>
                </a:lnTo>
                <a:close/>
                <a:moveTo>
                  <a:pt x="4862246" y="314858"/>
                </a:moveTo>
                <a:lnTo>
                  <a:pt x="4737888" y="243078"/>
                </a:lnTo>
                <a:lnTo>
                  <a:pt x="4852340" y="177013"/>
                </a:lnTo>
                <a:lnTo>
                  <a:pt x="4976698" y="248793"/>
                </a:lnTo>
                <a:lnTo>
                  <a:pt x="4862246" y="314858"/>
                </a:lnTo>
                <a:close/>
                <a:moveTo>
                  <a:pt x="4855541" y="318745"/>
                </a:moveTo>
                <a:lnTo>
                  <a:pt x="4734611" y="388544"/>
                </a:lnTo>
                <a:lnTo>
                  <a:pt x="4610253" y="316763"/>
                </a:lnTo>
                <a:lnTo>
                  <a:pt x="4731182" y="246964"/>
                </a:lnTo>
                <a:lnTo>
                  <a:pt x="4855541" y="318745"/>
                </a:lnTo>
                <a:close/>
                <a:moveTo>
                  <a:pt x="4603547" y="312877"/>
                </a:moveTo>
                <a:lnTo>
                  <a:pt x="4492524" y="248793"/>
                </a:lnTo>
                <a:lnTo>
                  <a:pt x="4613453" y="178994"/>
                </a:lnTo>
                <a:lnTo>
                  <a:pt x="4724477" y="243078"/>
                </a:lnTo>
                <a:lnTo>
                  <a:pt x="4603547" y="312877"/>
                </a:lnTo>
                <a:close/>
                <a:moveTo>
                  <a:pt x="4596842" y="316763"/>
                </a:moveTo>
                <a:lnTo>
                  <a:pt x="4482389" y="382829"/>
                </a:lnTo>
                <a:lnTo>
                  <a:pt x="4371366" y="318745"/>
                </a:lnTo>
                <a:lnTo>
                  <a:pt x="4485818" y="252679"/>
                </a:lnTo>
                <a:lnTo>
                  <a:pt x="4596842" y="316763"/>
                </a:lnTo>
                <a:close/>
                <a:moveTo>
                  <a:pt x="4364736" y="314858"/>
                </a:moveTo>
                <a:lnTo>
                  <a:pt x="4240378" y="243078"/>
                </a:lnTo>
                <a:lnTo>
                  <a:pt x="4354830" y="177013"/>
                </a:lnTo>
                <a:lnTo>
                  <a:pt x="4479189" y="248793"/>
                </a:lnTo>
                <a:lnTo>
                  <a:pt x="4364736" y="314858"/>
                </a:lnTo>
                <a:close/>
                <a:moveTo>
                  <a:pt x="4358107" y="318745"/>
                </a:moveTo>
                <a:lnTo>
                  <a:pt x="4237177" y="388544"/>
                </a:lnTo>
                <a:lnTo>
                  <a:pt x="4112819" y="316763"/>
                </a:lnTo>
                <a:lnTo>
                  <a:pt x="4233748" y="246964"/>
                </a:lnTo>
                <a:lnTo>
                  <a:pt x="4358107" y="318745"/>
                </a:lnTo>
                <a:close/>
                <a:moveTo>
                  <a:pt x="4106113" y="312877"/>
                </a:moveTo>
                <a:lnTo>
                  <a:pt x="3995090" y="248793"/>
                </a:lnTo>
                <a:lnTo>
                  <a:pt x="4116019" y="178994"/>
                </a:lnTo>
                <a:lnTo>
                  <a:pt x="4227043" y="243078"/>
                </a:lnTo>
                <a:lnTo>
                  <a:pt x="4106113" y="312877"/>
                </a:lnTo>
                <a:close/>
                <a:moveTo>
                  <a:pt x="4099408" y="316763"/>
                </a:moveTo>
                <a:lnTo>
                  <a:pt x="3984955" y="382829"/>
                </a:lnTo>
                <a:lnTo>
                  <a:pt x="3873932" y="318745"/>
                </a:lnTo>
                <a:lnTo>
                  <a:pt x="3988384" y="252679"/>
                </a:lnTo>
                <a:lnTo>
                  <a:pt x="4099408" y="316763"/>
                </a:lnTo>
                <a:close/>
                <a:moveTo>
                  <a:pt x="3867302" y="314858"/>
                </a:moveTo>
                <a:lnTo>
                  <a:pt x="3742944" y="243078"/>
                </a:lnTo>
                <a:lnTo>
                  <a:pt x="3857397" y="177013"/>
                </a:lnTo>
                <a:lnTo>
                  <a:pt x="3981755" y="248793"/>
                </a:lnTo>
                <a:lnTo>
                  <a:pt x="3867302" y="314858"/>
                </a:lnTo>
                <a:close/>
                <a:moveTo>
                  <a:pt x="3860597" y="318745"/>
                </a:moveTo>
                <a:lnTo>
                  <a:pt x="3739667" y="388544"/>
                </a:lnTo>
                <a:lnTo>
                  <a:pt x="3615309" y="316763"/>
                </a:lnTo>
                <a:lnTo>
                  <a:pt x="3736239" y="246964"/>
                </a:lnTo>
                <a:lnTo>
                  <a:pt x="3860597" y="318745"/>
                </a:lnTo>
                <a:close/>
                <a:moveTo>
                  <a:pt x="3608604" y="312877"/>
                </a:moveTo>
                <a:lnTo>
                  <a:pt x="3497580" y="248793"/>
                </a:lnTo>
                <a:lnTo>
                  <a:pt x="3618509" y="178994"/>
                </a:lnTo>
                <a:lnTo>
                  <a:pt x="3729533" y="243078"/>
                </a:lnTo>
                <a:lnTo>
                  <a:pt x="3608604" y="312877"/>
                </a:lnTo>
                <a:close/>
                <a:moveTo>
                  <a:pt x="3601898" y="316763"/>
                </a:moveTo>
                <a:lnTo>
                  <a:pt x="3487446" y="382829"/>
                </a:lnTo>
                <a:lnTo>
                  <a:pt x="3376422" y="318745"/>
                </a:lnTo>
                <a:lnTo>
                  <a:pt x="3490874" y="252679"/>
                </a:lnTo>
                <a:lnTo>
                  <a:pt x="3601898" y="316763"/>
                </a:lnTo>
                <a:close/>
                <a:moveTo>
                  <a:pt x="3369793" y="314858"/>
                </a:moveTo>
                <a:lnTo>
                  <a:pt x="3245434" y="243078"/>
                </a:lnTo>
                <a:lnTo>
                  <a:pt x="3359887" y="177013"/>
                </a:lnTo>
                <a:lnTo>
                  <a:pt x="3484245" y="248793"/>
                </a:lnTo>
                <a:lnTo>
                  <a:pt x="3369793" y="314858"/>
                </a:lnTo>
                <a:close/>
                <a:moveTo>
                  <a:pt x="3363163" y="318745"/>
                </a:moveTo>
                <a:lnTo>
                  <a:pt x="3242234" y="388544"/>
                </a:lnTo>
                <a:lnTo>
                  <a:pt x="3117876" y="316763"/>
                </a:lnTo>
                <a:lnTo>
                  <a:pt x="3238805" y="246964"/>
                </a:lnTo>
                <a:lnTo>
                  <a:pt x="3363163" y="318745"/>
                </a:lnTo>
                <a:close/>
                <a:moveTo>
                  <a:pt x="3111094" y="312877"/>
                </a:moveTo>
                <a:lnTo>
                  <a:pt x="3000070" y="248793"/>
                </a:lnTo>
                <a:lnTo>
                  <a:pt x="3121000" y="178994"/>
                </a:lnTo>
                <a:lnTo>
                  <a:pt x="3232023" y="243078"/>
                </a:lnTo>
                <a:lnTo>
                  <a:pt x="3111094" y="312877"/>
                </a:lnTo>
                <a:close/>
                <a:moveTo>
                  <a:pt x="3104464" y="316763"/>
                </a:moveTo>
                <a:lnTo>
                  <a:pt x="2990012" y="382829"/>
                </a:lnTo>
                <a:lnTo>
                  <a:pt x="2878989" y="318745"/>
                </a:lnTo>
                <a:lnTo>
                  <a:pt x="2993441" y="252679"/>
                </a:lnTo>
                <a:lnTo>
                  <a:pt x="3104464" y="316763"/>
                </a:lnTo>
                <a:close/>
                <a:moveTo>
                  <a:pt x="2872359" y="314858"/>
                </a:moveTo>
                <a:lnTo>
                  <a:pt x="2748001" y="243078"/>
                </a:lnTo>
                <a:lnTo>
                  <a:pt x="2862453" y="177013"/>
                </a:lnTo>
                <a:lnTo>
                  <a:pt x="2986812" y="248793"/>
                </a:lnTo>
                <a:lnTo>
                  <a:pt x="2872359" y="314858"/>
                </a:lnTo>
                <a:close/>
                <a:moveTo>
                  <a:pt x="2865654" y="318745"/>
                </a:moveTo>
                <a:lnTo>
                  <a:pt x="2744724" y="388544"/>
                </a:lnTo>
                <a:lnTo>
                  <a:pt x="2620366" y="316763"/>
                </a:lnTo>
                <a:lnTo>
                  <a:pt x="2741295" y="246888"/>
                </a:lnTo>
                <a:lnTo>
                  <a:pt x="2865654" y="318745"/>
                </a:lnTo>
                <a:close/>
                <a:moveTo>
                  <a:pt x="2613660" y="312877"/>
                </a:moveTo>
                <a:lnTo>
                  <a:pt x="2502637" y="248793"/>
                </a:lnTo>
                <a:lnTo>
                  <a:pt x="2623566" y="178994"/>
                </a:lnTo>
                <a:lnTo>
                  <a:pt x="2734589" y="243078"/>
                </a:lnTo>
                <a:lnTo>
                  <a:pt x="2613660" y="312877"/>
                </a:lnTo>
                <a:close/>
                <a:moveTo>
                  <a:pt x="2606954" y="316763"/>
                </a:moveTo>
                <a:lnTo>
                  <a:pt x="2492502" y="382829"/>
                </a:lnTo>
                <a:lnTo>
                  <a:pt x="2381479" y="318745"/>
                </a:lnTo>
                <a:lnTo>
                  <a:pt x="2495931" y="252679"/>
                </a:lnTo>
                <a:lnTo>
                  <a:pt x="2606954" y="316763"/>
                </a:lnTo>
                <a:close/>
                <a:moveTo>
                  <a:pt x="2374849" y="314858"/>
                </a:moveTo>
                <a:lnTo>
                  <a:pt x="2250491" y="243078"/>
                </a:lnTo>
                <a:lnTo>
                  <a:pt x="2364943" y="177013"/>
                </a:lnTo>
                <a:lnTo>
                  <a:pt x="2489302" y="248793"/>
                </a:lnTo>
                <a:lnTo>
                  <a:pt x="2374849" y="314858"/>
                </a:lnTo>
                <a:close/>
                <a:moveTo>
                  <a:pt x="2368144" y="318745"/>
                </a:moveTo>
                <a:lnTo>
                  <a:pt x="2247214" y="388544"/>
                </a:lnTo>
                <a:lnTo>
                  <a:pt x="2122856" y="316763"/>
                </a:lnTo>
                <a:lnTo>
                  <a:pt x="2243785" y="246964"/>
                </a:lnTo>
                <a:lnTo>
                  <a:pt x="2368144" y="318745"/>
                </a:lnTo>
                <a:close/>
                <a:moveTo>
                  <a:pt x="2116150" y="312877"/>
                </a:moveTo>
                <a:lnTo>
                  <a:pt x="2005127" y="248793"/>
                </a:lnTo>
                <a:lnTo>
                  <a:pt x="2126056" y="178994"/>
                </a:lnTo>
                <a:lnTo>
                  <a:pt x="2237080" y="243078"/>
                </a:lnTo>
                <a:lnTo>
                  <a:pt x="2116150" y="312877"/>
                </a:lnTo>
                <a:close/>
                <a:moveTo>
                  <a:pt x="2109521" y="316763"/>
                </a:moveTo>
                <a:lnTo>
                  <a:pt x="1995069" y="382829"/>
                </a:lnTo>
                <a:lnTo>
                  <a:pt x="1884045" y="318745"/>
                </a:lnTo>
                <a:lnTo>
                  <a:pt x="1998497" y="252679"/>
                </a:lnTo>
                <a:lnTo>
                  <a:pt x="2109521" y="316763"/>
                </a:lnTo>
                <a:close/>
                <a:moveTo>
                  <a:pt x="1877339" y="314858"/>
                </a:moveTo>
                <a:lnTo>
                  <a:pt x="1752981" y="243078"/>
                </a:lnTo>
                <a:lnTo>
                  <a:pt x="1867434" y="177013"/>
                </a:lnTo>
                <a:lnTo>
                  <a:pt x="1991792" y="248793"/>
                </a:lnTo>
                <a:lnTo>
                  <a:pt x="1877339" y="314858"/>
                </a:lnTo>
                <a:close/>
                <a:moveTo>
                  <a:pt x="1870710" y="318668"/>
                </a:moveTo>
                <a:lnTo>
                  <a:pt x="1749781" y="388468"/>
                </a:lnTo>
                <a:lnTo>
                  <a:pt x="1625422" y="316687"/>
                </a:lnTo>
                <a:lnTo>
                  <a:pt x="1746352" y="246888"/>
                </a:lnTo>
                <a:lnTo>
                  <a:pt x="1870710" y="318668"/>
                </a:lnTo>
                <a:close/>
                <a:moveTo>
                  <a:pt x="1618717" y="312877"/>
                </a:moveTo>
                <a:lnTo>
                  <a:pt x="1507693" y="248793"/>
                </a:lnTo>
                <a:lnTo>
                  <a:pt x="1628623" y="178994"/>
                </a:lnTo>
                <a:lnTo>
                  <a:pt x="1739646" y="243078"/>
                </a:lnTo>
                <a:lnTo>
                  <a:pt x="1618717" y="312877"/>
                </a:lnTo>
                <a:close/>
                <a:moveTo>
                  <a:pt x="1612011" y="316763"/>
                </a:moveTo>
                <a:lnTo>
                  <a:pt x="1497559" y="382829"/>
                </a:lnTo>
                <a:lnTo>
                  <a:pt x="1386535" y="318745"/>
                </a:lnTo>
                <a:lnTo>
                  <a:pt x="1500988" y="252679"/>
                </a:lnTo>
                <a:lnTo>
                  <a:pt x="1612011" y="316763"/>
                </a:lnTo>
                <a:close/>
                <a:moveTo>
                  <a:pt x="1379906" y="314858"/>
                </a:moveTo>
                <a:lnTo>
                  <a:pt x="1255547" y="243078"/>
                </a:lnTo>
                <a:lnTo>
                  <a:pt x="1370000" y="177013"/>
                </a:lnTo>
                <a:lnTo>
                  <a:pt x="1494358" y="248793"/>
                </a:lnTo>
                <a:lnTo>
                  <a:pt x="1379906" y="314858"/>
                </a:lnTo>
                <a:close/>
                <a:moveTo>
                  <a:pt x="1373200" y="318745"/>
                </a:moveTo>
                <a:lnTo>
                  <a:pt x="1252271" y="388544"/>
                </a:lnTo>
                <a:lnTo>
                  <a:pt x="1127912" y="316763"/>
                </a:lnTo>
                <a:lnTo>
                  <a:pt x="1248842" y="246964"/>
                </a:lnTo>
                <a:lnTo>
                  <a:pt x="1373200" y="318745"/>
                </a:lnTo>
                <a:close/>
                <a:moveTo>
                  <a:pt x="1121207" y="312877"/>
                </a:moveTo>
                <a:lnTo>
                  <a:pt x="1010183" y="248793"/>
                </a:lnTo>
                <a:lnTo>
                  <a:pt x="1131113" y="178994"/>
                </a:lnTo>
                <a:lnTo>
                  <a:pt x="1242136" y="243078"/>
                </a:lnTo>
                <a:lnTo>
                  <a:pt x="1121207" y="312877"/>
                </a:lnTo>
                <a:close/>
                <a:moveTo>
                  <a:pt x="1114501" y="316763"/>
                </a:moveTo>
                <a:lnTo>
                  <a:pt x="1000049" y="382829"/>
                </a:lnTo>
                <a:lnTo>
                  <a:pt x="889025" y="318745"/>
                </a:lnTo>
                <a:lnTo>
                  <a:pt x="1003478" y="252679"/>
                </a:lnTo>
                <a:lnTo>
                  <a:pt x="1114501" y="316763"/>
                </a:lnTo>
                <a:close/>
                <a:moveTo>
                  <a:pt x="882396" y="314858"/>
                </a:moveTo>
                <a:lnTo>
                  <a:pt x="758038" y="243078"/>
                </a:lnTo>
                <a:lnTo>
                  <a:pt x="872490" y="177013"/>
                </a:lnTo>
                <a:lnTo>
                  <a:pt x="996848" y="248793"/>
                </a:lnTo>
                <a:lnTo>
                  <a:pt x="882396" y="314858"/>
                </a:lnTo>
                <a:close/>
                <a:moveTo>
                  <a:pt x="875690" y="318668"/>
                </a:moveTo>
                <a:lnTo>
                  <a:pt x="754761" y="388544"/>
                </a:lnTo>
                <a:lnTo>
                  <a:pt x="630403" y="316763"/>
                </a:lnTo>
                <a:lnTo>
                  <a:pt x="751332" y="246964"/>
                </a:lnTo>
                <a:lnTo>
                  <a:pt x="875690" y="318668"/>
                </a:lnTo>
                <a:close/>
                <a:moveTo>
                  <a:pt x="623697" y="312877"/>
                </a:moveTo>
                <a:lnTo>
                  <a:pt x="512750" y="248793"/>
                </a:lnTo>
                <a:lnTo>
                  <a:pt x="633679" y="178994"/>
                </a:lnTo>
                <a:lnTo>
                  <a:pt x="744703" y="243078"/>
                </a:lnTo>
                <a:lnTo>
                  <a:pt x="623697" y="312877"/>
                </a:lnTo>
                <a:close/>
                <a:moveTo>
                  <a:pt x="617068" y="316763"/>
                </a:moveTo>
                <a:lnTo>
                  <a:pt x="502615" y="382829"/>
                </a:lnTo>
                <a:lnTo>
                  <a:pt x="391592" y="318745"/>
                </a:lnTo>
                <a:lnTo>
                  <a:pt x="506044" y="252679"/>
                </a:lnTo>
                <a:lnTo>
                  <a:pt x="617068" y="316763"/>
                </a:lnTo>
                <a:close/>
                <a:moveTo>
                  <a:pt x="384886" y="314858"/>
                </a:moveTo>
                <a:lnTo>
                  <a:pt x="260528" y="243078"/>
                </a:lnTo>
                <a:lnTo>
                  <a:pt x="374980" y="177013"/>
                </a:lnTo>
                <a:lnTo>
                  <a:pt x="499339" y="248793"/>
                </a:lnTo>
                <a:lnTo>
                  <a:pt x="384886" y="314858"/>
                </a:lnTo>
                <a:close/>
                <a:moveTo>
                  <a:pt x="378257" y="318668"/>
                </a:moveTo>
                <a:lnTo>
                  <a:pt x="257327" y="388468"/>
                </a:lnTo>
                <a:lnTo>
                  <a:pt x="132969" y="316687"/>
                </a:lnTo>
                <a:lnTo>
                  <a:pt x="253898" y="246888"/>
                </a:lnTo>
                <a:lnTo>
                  <a:pt x="378257" y="318668"/>
                </a:lnTo>
                <a:close/>
                <a:moveTo>
                  <a:pt x="368351" y="460324"/>
                </a:moveTo>
                <a:lnTo>
                  <a:pt x="253898" y="526390"/>
                </a:lnTo>
                <a:lnTo>
                  <a:pt x="142875" y="462305"/>
                </a:lnTo>
                <a:lnTo>
                  <a:pt x="257327" y="396240"/>
                </a:lnTo>
                <a:lnTo>
                  <a:pt x="368351" y="460324"/>
                </a:lnTo>
                <a:close/>
                <a:moveTo>
                  <a:pt x="378257" y="605942"/>
                </a:moveTo>
                <a:lnTo>
                  <a:pt x="257327" y="675742"/>
                </a:lnTo>
                <a:lnTo>
                  <a:pt x="132969" y="603961"/>
                </a:lnTo>
                <a:lnTo>
                  <a:pt x="253898" y="534162"/>
                </a:lnTo>
                <a:lnTo>
                  <a:pt x="378257" y="605942"/>
                </a:lnTo>
                <a:close/>
                <a:moveTo>
                  <a:pt x="368275" y="747598"/>
                </a:moveTo>
                <a:lnTo>
                  <a:pt x="253822" y="813664"/>
                </a:lnTo>
                <a:lnTo>
                  <a:pt x="142875" y="749579"/>
                </a:lnTo>
                <a:lnTo>
                  <a:pt x="257327" y="683514"/>
                </a:lnTo>
                <a:lnTo>
                  <a:pt x="368275" y="747598"/>
                </a:lnTo>
                <a:close/>
                <a:moveTo>
                  <a:pt x="378257" y="893140"/>
                </a:moveTo>
                <a:lnTo>
                  <a:pt x="257327" y="962939"/>
                </a:lnTo>
                <a:lnTo>
                  <a:pt x="132969" y="891159"/>
                </a:lnTo>
                <a:lnTo>
                  <a:pt x="253898" y="821360"/>
                </a:lnTo>
                <a:lnTo>
                  <a:pt x="378257" y="893140"/>
                </a:lnTo>
                <a:close/>
                <a:moveTo>
                  <a:pt x="368275" y="1034796"/>
                </a:moveTo>
                <a:lnTo>
                  <a:pt x="253822" y="1100861"/>
                </a:lnTo>
                <a:lnTo>
                  <a:pt x="142875" y="1036777"/>
                </a:lnTo>
                <a:lnTo>
                  <a:pt x="257327" y="970712"/>
                </a:lnTo>
                <a:lnTo>
                  <a:pt x="368275" y="1034796"/>
                </a:lnTo>
                <a:close/>
                <a:moveTo>
                  <a:pt x="378257" y="1180338"/>
                </a:moveTo>
                <a:lnTo>
                  <a:pt x="257327" y="1250137"/>
                </a:lnTo>
                <a:lnTo>
                  <a:pt x="132969" y="1178357"/>
                </a:lnTo>
                <a:lnTo>
                  <a:pt x="253898" y="1108558"/>
                </a:lnTo>
                <a:lnTo>
                  <a:pt x="378257" y="1180338"/>
                </a:lnTo>
                <a:close/>
                <a:moveTo>
                  <a:pt x="368275" y="1321994"/>
                </a:moveTo>
                <a:lnTo>
                  <a:pt x="253822" y="1388059"/>
                </a:lnTo>
                <a:lnTo>
                  <a:pt x="142875" y="1323975"/>
                </a:lnTo>
                <a:lnTo>
                  <a:pt x="257327" y="1257910"/>
                </a:lnTo>
                <a:lnTo>
                  <a:pt x="368275" y="1321994"/>
                </a:lnTo>
                <a:close/>
                <a:moveTo>
                  <a:pt x="378257" y="1467612"/>
                </a:moveTo>
                <a:lnTo>
                  <a:pt x="257327" y="1537411"/>
                </a:lnTo>
                <a:lnTo>
                  <a:pt x="132969" y="1465631"/>
                </a:lnTo>
                <a:lnTo>
                  <a:pt x="253898" y="1395832"/>
                </a:lnTo>
                <a:lnTo>
                  <a:pt x="378257" y="1467612"/>
                </a:lnTo>
                <a:close/>
                <a:moveTo>
                  <a:pt x="368351" y="1609268"/>
                </a:moveTo>
                <a:lnTo>
                  <a:pt x="253898" y="1675333"/>
                </a:lnTo>
                <a:lnTo>
                  <a:pt x="142875" y="1611249"/>
                </a:lnTo>
                <a:lnTo>
                  <a:pt x="257327" y="1545184"/>
                </a:lnTo>
                <a:lnTo>
                  <a:pt x="368351" y="1609268"/>
                </a:lnTo>
                <a:close/>
                <a:moveTo>
                  <a:pt x="378257" y="1754810"/>
                </a:moveTo>
                <a:lnTo>
                  <a:pt x="257327" y="1824609"/>
                </a:lnTo>
                <a:lnTo>
                  <a:pt x="132969" y="1752829"/>
                </a:lnTo>
                <a:lnTo>
                  <a:pt x="253898" y="1683029"/>
                </a:lnTo>
                <a:lnTo>
                  <a:pt x="378257" y="1754810"/>
                </a:lnTo>
                <a:close/>
                <a:moveTo>
                  <a:pt x="368275" y="1896466"/>
                </a:moveTo>
                <a:lnTo>
                  <a:pt x="253822" y="1962531"/>
                </a:lnTo>
                <a:lnTo>
                  <a:pt x="142875" y="1898447"/>
                </a:lnTo>
                <a:lnTo>
                  <a:pt x="257327" y="1832381"/>
                </a:lnTo>
                <a:lnTo>
                  <a:pt x="368275" y="1896466"/>
                </a:lnTo>
                <a:close/>
                <a:moveTo>
                  <a:pt x="378257" y="2042084"/>
                </a:moveTo>
                <a:lnTo>
                  <a:pt x="257327" y="2111883"/>
                </a:lnTo>
                <a:lnTo>
                  <a:pt x="132969" y="2040103"/>
                </a:lnTo>
                <a:lnTo>
                  <a:pt x="253898" y="1970304"/>
                </a:lnTo>
                <a:lnTo>
                  <a:pt x="378257" y="2042084"/>
                </a:lnTo>
                <a:close/>
                <a:moveTo>
                  <a:pt x="368351" y="2183664"/>
                </a:moveTo>
                <a:lnTo>
                  <a:pt x="253898" y="2249729"/>
                </a:lnTo>
                <a:lnTo>
                  <a:pt x="142875" y="2185645"/>
                </a:lnTo>
                <a:lnTo>
                  <a:pt x="257327" y="2119579"/>
                </a:lnTo>
                <a:lnTo>
                  <a:pt x="368351" y="2183664"/>
                </a:lnTo>
                <a:close/>
                <a:moveTo>
                  <a:pt x="378257" y="2329282"/>
                </a:moveTo>
                <a:lnTo>
                  <a:pt x="257327" y="2399081"/>
                </a:lnTo>
                <a:lnTo>
                  <a:pt x="132969" y="2327301"/>
                </a:lnTo>
                <a:lnTo>
                  <a:pt x="253898" y="2257501"/>
                </a:lnTo>
                <a:lnTo>
                  <a:pt x="378257" y="2329282"/>
                </a:lnTo>
                <a:close/>
                <a:moveTo>
                  <a:pt x="368275" y="2470937"/>
                </a:moveTo>
                <a:lnTo>
                  <a:pt x="253822" y="2537003"/>
                </a:lnTo>
                <a:lnTo>
                  <a:pt x="142875" y="2472919"/>
                </a:lnTo>
                <a:lnTo>
                  <a:pt x="257327" y="2406853"/>
                </a:lnTo>
                <a:lnTo>
                  <a:pt x="368275" y="2470937"/>
                </a:lnTo>
                <a:close/>
                <a:moveTo>
                  <a:pt x="378257" y="2616479"/>
                </a:moveTo>
                <a:lnTo>
                  <a:pt x="257327" y="2686279"/>
                </a:lnTo>
                <a:lnTo>
                  <a:pt x="132969" y="2614498"/>
                </a:lnTo>
                <a:lnTo>
                  <a:pt x="253898" y="2544699"/>
                </a:lnTo>
                <a:lnTo>
                  <a:pt x="378257" y="2616479"/>
                </a:lnTo>
                <a:close/>
                <a:moveTo>
                  <a:pt x="368275" y="2758135"/>
                </a:moveTo>
                <a:lnTo>
                  <a:pt x="253822" y="2824201"/>
                </a:lnTo>
                <a:lnTo>
                  <a:pt x="142875" y="2760117"/>
                </a:lnTo>
                <a:lnTo>
                  <a:pt x="257327" y="2694051"/>
                </a:lnTo>
                <a:lnTo>
                  <a:pt x="368275" y="2758135"/>
                </a:lnTo>
                <a:close/>
                <a:moveTo>
                  <a:pt x="378257" y="2903754"/>
                </a:moveTo>
                <a:lnTo>
                  <a:pt x="257327" y="2973553"/>
                </a:lnTo>
                <a:lnTo>
                  <a:pt x="132969" y="2901772"/>
                </a:lnTo>
                <a:lnTo>
                  <a:pt x="253898" y="2831973"/>
                </a:lnTo>
                <a:lnTo>
                  <a:pt x="378257" y="2903754"/>
                </a:lnTo>
                <a:close/>
                <a:moveTo>
                  <a:pt x="368275" y="3045333"/>
                </a:moveTo>
                <a:lnTo>
                  <a:pt x="253822" y="3111399"/>
                </a:lnTo>
                <a:lnTo>
                  <a:pt x="142875" y="3047314"/>
                </a:lnTo>
                <a:lnTo>
                  <a:pt x="257327" y="2981249"/>
                </a:lnTo>
                <a:lnTo>
                  <a:pt x="368275" y="3045333"/>
                </a:lnTo>
                <a:close/>
                <a:moveTo>
                  <a:pt x="378257" y="3190951"/>
                </a:moveTo>
                <a:lnTo>
                  <a:pt x="257327" y="3260751"/>
                </a:lnTo>
                <a:lnTo>
                  <a:pt x="132969" y="3188970"/>
                </a:lnTo>
                <a:lnTo>
                  <a:pt x="253898" y="3119171"/>
                </a:lnTo>
                <a:lnTo>
                  <a:pt x="378257" y="3190951"/>
                </a:lnTo>
                <a:close/>
                <a:moveTo>
                  <a:pt x="368275" y="3332607"/>
                </a:moveTo>
                <a:lnTo>
                  <a:pt x="253822" y="3398672"/>
                </a:lnTo>
                <a:lnTo>
                  <a:pt x="142875" y="3334588"/>
                </a:lnTo>
                <a:lnTo>
                  <a:pt x="257327" y="3268523"/>
                </a:lnTo>
                <a:lnTo>
                  <a:pt x="368275" y="3332607"/>
                </a:lnTo>
                <a:close/>
                <a:moveTo>
                  <a:pt x="378257" y="3478149"/>
                </a:moveTo>
                <a:lnTo>
                  <a:pt x="257327" y="3547948"/>
                </a:lnTo>
                <a:lnTo>
                  <a:pt x="132969" y="3476168"/>
                </a:lnTo>
                <a:lnTo>
                  <a:pt x="253898" y="3406369"/>
                </a:lnTo>
                <a:lnTo>
                  <a:pt x="378257" y="3478149"/>
                </a:lnTo>
                <a:close/>
                <a:moveTo>
                  <a:pt x="368275" y="3619805"/>
                </a:moveTo>
                <a:lnTo>
                  <a:pt x="253822" y="3685870"/>
                </a:lnTo>
                <a:lnTo>
                  <a:pt x="142875" y="3621786"/>
                </a:lnTo>
                <a:lnTo>
                  <a:pt x="257327" y="3555721"/>
                </a:lnTo>
                <a:lnTo>
                  <a:pt x="368275" y="3619805"/>
                </a:lnTo>
                <a:close/>
                <a:moveTo>
                  <a:pt x="378257" y="3765423"/>
                </a:moveTo>
                <a:lnTo>
                  <a:pt x="257327" y="3835222"/>
                </a:lnTo>
                <a:lnTo>
                  <a:pt x="132969" y="3763442"/>
                </a:lnTo>
                <a:lnTo>
                  <a:pt x="253898" y="3693643"/>
                </a:lnTo>
                <a:lnTo>
                  <a:pt x="378257" y="3765423"/>
                </a:lnTo>
                <a:close/>
                <a:moveTo>
                  <a:pt x="368275" y="3907003"/>
                </a:moveTo>
                <a:lnTo>
                  <a:pt x="253822" y="3973068"/>
                </a:lnTo>
                <a:lnTo>
                  <a:pt x="142875" y="3908984"/>
                </a:lnTo>
                <a:lnTo>
                  <a:pt x="257327" y="3842919"/>
                </a:lnTo>
                <a:lnTo>
                  <a:pt x="368275" y="3907003"/>
                </a:lnTo>
                <a:close/>
                <a:moveTo>
                  <a:pt x="378257" y="4052621"/>
                </a:moveTo>
                <a:lnTo>
                  <a:pt x="257327" y="4122420"/>
                </a:lnTo>
                <a:lnTo>
                  <a:pt x="132969" y="4050640"/>
                </a:lnTo>
                <a:lnTo>
                  <a:pt x="253898" y="3980840"/>
                </a:lnTo>
                <a:lnTo>
                  <a:pt x="378257" y="4052621"/>
                </a:lnTo>
                <a:close/>
                <a:moveTo>
                  <a:pt x="368275" y="4194277"/>
                </a:moveTo>
                <a:lnTo>
                  <a:pt x="253822" y="4260342"/>
                </a:lnTo>
                <a:lnTo>
                  <a:pt x="142875" y="4196258"/>
                </a:lnTo>
                <a:lnTo>
                  <a:pt x="257327" y="4130193"/>
                </a:lnTo>
                <a:lnTo>
                  <a:pt x="368275" y="4194277"/>
                </a:lnTo>
                <a:close/>
                <a:moveTo>
                  <a:pt x="378257" y="4339819"/>
                </a:moveTo>
                <a:lnTo>
                  <a:pt x="257327" y="4409618"/>
                </a:lnTo>
                <a:lnTo>
                  <a:pt x="132969" y="4337838"/>
                </a:lnTo>
                <a:lnTo>
                  <a:pt x="253898" y="4268038"/>
                </a:lnTo>
                <a:lnTo>
                  <a:pt x="378257" y="4339819"/>
                </a:lnTo>
                <a:close/>
                <a:moveTo>
                  <a:pt x="368275" y="4481475"/>
                </a:moveTo>
                <a:lnTo>
                  <a:pt x="253822" y="4547540"/>
                </a:lnTo>
                <a:lnTo>
                  <a:pt x="142875" y="4483456"/>
                </a:lnTo>
                <a:lnTo>
                  <a:pt x="257327" y="4417391"/>
                </a:lnTo>
                <a:lnTo>
                  <a:pt x="368275" y="4481475"/>
                </a:lnTo>
                <a:close/>
                <a:moveTo>
                  <a:pt x="378257" y="4627093"/>
                </a:moveTo>
                <a:lnTo>
                  <a:pt x="257327" y="4696892"/>
                </a:lnTo>
                <a:lnTo>
                  <a:pt x="132969" y="4625111"/>
                </a:lnTo>
                <a:lnTo>
                  <a:pt x="253898" y="4555312"/>
                </a:lnTo>
                <a:lnTo>
                  <a:pt x="378257" y="4627093"/>
                </a:lnTo>
                <a:close/>
                <a:moveTo>
                  <a:pt x="368275" y="4768672"/>
                </a:moveTo>
                <a:lnTo>
                  <a:pt x="253822" y="4834738"/>
                </a:lnTo>
                <a:lnTo>
                  <a:pt x="142875" y="4770654"/>
                </a:lnTo>
                <a:lnTo>
                  <a:pt x="257327" y="4704588"/>
                </a:lnTo>
                <a:lnTo>
                  <a:pt x="368275" y="4768672"/>
                </a:lnTo>
                <a:close/>
                <a:moveTo>
                  <a:pt x="378257" y="4914291"/>
                </a:moveTo>
                <a:lnTo>
                  <a:pt x="257327" y="4984090"/>
                </a:lnTo>
                <a:lnTo>
                  <a:pt x="132969" y="4912309"/>
                </a:lnTo>
                <a:lnTo>
                  <a:pt x="253898" y="4842510"/>
                </a:lnTo>
                <a:lnTo>
                  <a:pt x="378257" y="4914291"/>
                </a:lnTo>
                <a:close/>
                <a:moveTo>
                  <a:pt x="368275" y="5055947"/>
                </a:moveTo>
                <a:lnTo>
                  <a:pt x="253822" y="5122012"/>
                </a:lnTo>
                <a:lnTo>
                  <a:pt x="142875" y="5057928"/>
                </a:lnTo>
                <a:lnTo>
                  <a:pt x="257327" y="4991862"/>
                </a:lnTo>
                <a:lnTo>
                  <a:pt x="368275" y="5055947"/>
                </a:lnTo>
                <a:close/>
                <a:moveTo>
                  <a:pt x="378257" y="5201488"/>
                </a:moveTo>
                <a:lnTo>
                  <a:pt x="257327" y="5271288"/>
                </a:lnTo>
                <a:lnTo>
                  <a:pt x="132969" y="5199507"/>
                </a:lnTo>
                <a:lnTo>
                  <a:pt x="253898" y="5129708"/>
                </a:lnTo>
                <a:lnTo>
                  <a:pt x="378257" y="5201488"/>
                </a:lnTo>
                <a:close/>
                <a:moveTo>
                  <a:pt x="368275" y="5343144"/>
                </a:moveTo>
                <a:lnTo>
                  <a:pt x="253822" y="5409210"/>
                </a:lnTo>
                <a:lnTo>
                  <a:pt x="142875" y="5345126"/>
                </a:lnTo>
                <a:lnTo>
                  <a:pt x="257327" y="5279060"/>
                </a:lnTo>
                <a:lnTo>
                  <a:pt x="368275" y="5343144"/>
                </a:lnTo>
                <a:close/>
                <a:moveTo>
                  <a:pt x="378257" y="5488762"/>
                </a:moveTo>
                <a:lnTo>
                  <a:pt x="257327" y="5558561"/>
                </a:lnTo>
                <a:lnTo>
                  <a:pt x="132969" y="5486781"/>
                </a:lnTo>
                <a:lnTo>
                  <a:pt x="253898" y="5416982"/>
                </a:lnTo>
                <a:lnTo>
                  <a:pt x="378257" y="5488762"/>
                </a:lnTo>
                <a:close/>
                <a:moveTo>
                  <a:pt x="368275" y="5630342"/>
                </a:moveTo>
                <a:lnTo>
                  <a:pt x="253822" y="5696407"/>
                </a:lnTo>
                <a:lnTo>
                  <a:pt x="142875" y="5632323"/>
                </a:lnTo>
                <a:lnTo>
                  <a:pt x="257327" y="5566258"/>
                </a:lnTo>
                <a:lnTo>
                  <a:pt x="368275" y="5630342"/>
                </a:lnTo>
                <a:close/>
                <a:moveTo>
                  <a:pt x="378257" y="5775960"/>
                </a:moveTo>
                <a:lnTo>
                  <a:pt x="257327" y="5845759"/>
                </a:lnTo>
                <a:lnTo>
                  <a:pt x="132969" y="5773979"/>
                </a:lnTo>
                <a:lnTo>
                  <a:pt x="253898" y="5704180"/>
                </a:lnTo>
                <a:lnTo>
                  <a:pt x="378257" y="5775960"/>
                </a:lnTo>
                <a:close/>
                <a:moveTo>
                  <a:pt x="368275" y="5917616"/>
                </a:moveTo>
                <a:lnTo>
                  <a:pt x="253822" y="5983682"/>
                </a:lnTo>
                <a:lnTo>
                  <a:pt x="142875" y="5919597"/>
                </a:lnTo>
                <a:lnTo>
                  <a:pt x="257327" y="5853532"/>
                </a:lnTo>
                <a:lnTo>
                  <a:pt x="368275" y="5917616"/>
                </a:lnTo>
                <a:close/>
                <a:moveTo>
                  <a:pt x="378257" y="6063158"/>
                </a:moveTo>
                <a:lnTo>
                  <a:pt x="257327" y="6132957"/>
                </a:lnTo>
                <a:lnTo>
                  <a:pt x="132969" y="6061177"/>
                </a:lnTo>
                <a:lnTo>
                  <a:pt x="253898" y="5991378"/>
                </a:lnTo>
                <a:lnTo>
                  <a:pt x="378257" y="6063158"/>
                </a:lnTo>
                <a:close/>
                <a:moveTo>
                  <a:pt x="368351" y="6204814"/>
                </a:moveTo>
                <a:lnTo>
                  <a:pt x="253898" y="6270879"/>
                </a:lnTo>
                <a:lnTo>
                  <a:pt x="142875" y="6206795"/>
                </a:lnTo>
                <a:lnTo>
                  <a:pt x="257327" y="6140730"/>
                </a:lnTo>
                <a:lnTo>
                  <a:pt x="368351" y="6204814"/>
                </a:lnTo>
                <a:close/>
                <a:moveTo>
                  <a:pt x="378257" y="6350432"/>
                </a:moveTo>
                <a:lnTo>
                  <a:pt x="257327" y="6420231"/>
                </a:lnTo>
                <a:lnTo>
                  <a:pt x="132969" y="6348451"/>
                </a:lnTo>
                <a:lnTo>
                  <a:pt x="253898" y="6278651"/>
                </a:lnTo>
                <a:lnTo>
                  <a:pt x="378257" y="6350432"/>
                </a:lnTo>
                <a:close/>
                <a:moveTo>
                  <a:pt x="368275" y="6492011"/>
                </a:moveTo>
                <a:lnTo>
                  <a:pt x="253822" y="6558077"/>
                </a:lnTo>
                <a:lnTo>
                  <a:pt x="142875" y="6493993"/>
                </a:lnTo>
                <a:lnTo>
                  <a:pt x="257327" y="6427927"/>
                </a:lnTo>
                <a:lnTo>
                  <a:pt x="368275" y="6492011"/>
                </a:lnTo>
                <a:close/>
                <a:moveTo>
                  <a:pt x="378257" y="6637630"/>
                </a:moveTo>
                <a:lnTo>
                  <a:pt x="257327" y="6707505"/>
                </a:lnTo>
                <a:lnTo>
                  <a:pt x="132969" y="6635725"/>
                </a:lnTo>
                <a:lnTo>
                  <a:pt x="253898" y="6565926"/>
                </a:lnTo>
                <a:lnTo>
                  <a:pt x="378257" y="6637630"/>
                </a:lnTo>
                <a:close/>
                <a:moveTo>
                  <a:pt x="260528" y="6561963"/>
                </a:moveTo>
                <a:lnTo>
                  <a:pt x="374980" y="6495898"/>
                </a:lnTo>
                <a:lnTo>
                  <a:pt x="499339" y="6567678"/>
                </a:lnTo>
                <a:lnTo>
                  <a:pt x="384886" y="6633744"/>
                </a:lnTo>
                <a:lnTo>
                  <a:pt x="260528" y="6561963"/>
                </a:lnTo>
                <a:close/>
                <a:moveTo>
                  <a:pt x="506044" y="6571564"/>
                </a:moveTo>
                <a:lnTo>
                  <a:pt x="617068" y="6635649"/>
                </a:lnTo>
                <a:lnTo>
                  <a:pt x="502615" y="6701714"/>
                </a:lnTo>
                <a:lnTo>
                  <a:pt x="391592" y="6637630"/>
                </a:lnTo>
                <a:lnTo>
                  <a:pt x="506044" y="6571564"/>
                </a:lnTo>
                <a:close/>
                <a:moveTo>
                  <a:pt x="512750" y="6567678"/>
                </a:moveTo>
                <a:lnTo>
                  <a:pt x="633679" y="6497879"/>
                </a:lnTo>
                <a:lnTo>
                  <a:pt x="744703" y="6561963"/>
                </a:lnTo>
                <a:lnTo>
                  <a:pt x="623773" y="6631762"/>
                </a:lnTo>
                <a:lnTo>
                  <a:pt x="512750" y="6567678"/>
                </a:lnTo>
                <a:close/>
                <a:moveTo>
                  <a:pt x="751332" y="6565849"/>
                </a:moveTo>
                <a:lnTo>
                  <a:pt x="875690" y="6637630"/>
                </a:lnTo>
                <a:lnTo>
                  <a:pt x="754761" y="6707429"/>
                </a:lnTo>
                <a:lnTo>
                  <a:pt x="630403" y="6635649"/>
                </a:lnTo>
                <a:lnTo>
                  <a:pt x="751332" y="6565849"/>
                </a:lnTo>
                <a:close/>
                <a:moveTo>
                  <a:pt x="758038" y="6561963"/>
                </a:moveTo>
                <a:lnTo>
                  <a:pt x="872490" y="6495898"/>
                </a:lnTo>
                <a:lnTo>
                  <a:pt x="996848" y="6567678"/>
                </a:lnTo>
                <a:lnTo>
                  <a:pt x="882396" y="6633744"/>
                </a:lnTo>
                <a:lnTo>
                  <a:pt x="758038" y="6561963"/>
                </a:lnTo>
                <a:close/>
                <a:moveTo>
                  <a:pt x="1003554" y="6571564"/>
                </a:moveTo>
                <a:lnTo>
                  <a:pt x="1114577" y="6635649"/>
                </a:lnTo>
                <a:lnTo>
                  <a:pt x="1000125" y="6701714"/>
                </a:lnTo>
                <a:lnTo>
                  <a:pt x="889102" y="6637630"/>
                </a:lnTo>
                <a:lnTo>
                  <a:pt x="1003554" y="6571564"/>
                </a:lnTo>
                <a:close/>
                <a:moveTo>
                  <a:pt x="1010183" y="6567678"/>
                </a:moveTo>
                <a:lnTo>
                  <a:pt x="1131113" y="6497879"/>
                </a:lnTo>
                <a:lnTo>
                  <a:pt x="1242136" y="6561963"/>
                </a:lnTo>
                <a:lnTo>
                  <a:pt x="1121207" y="6631762"/>
                </a:lnTo>
                <a:lnTo>
                  <a:pt x="1010183" y="6567678"/>
                </a:lnTo>
                <a:close/>
                <a:moveTo>
                  <a:pt x="1248842" y="6565849"/>
                </a:moveTo>
                <a:lnTo>
                  <a:pt x="1373200" y="6637630"/>
                </a:lnTo>
                <a:lnTo>
                  <a:pt x="1252271" y="6707429"/>
                </a:lnTo>
                <a:lnTo>
                  <a:pt x="1127912" y="6635649"/>
                </a:lnTo>
                <a:lnTo>
                  <a:pt x="1248842" y="6565849"/>
                </a:lnTo>
                <a:close/>
                <a:moveTo>
                  <a:pt x="1255471" y="6561963"/>
                </a:moveTo>
                <a:lnTo>
                  <a:pt x="1369924" y="6495898"/>
                </a:lnTo>
                <a:lnTo>
                  <a:pt x="1494282" y="6567678"/>
                </a:lnTo>
                <a:lnTo>
                  <a:pt x="1379830" y="6633744"/>
                </a:lnTo>
                <a:lnTo>
                  <a:pt x="1255471" y="6561963"/>
                </a:lnTo>
                <a:close/>
                <a:moveTo>
                  <a:pt x="1500988" y="6571564"/>
                </a:moveTo>
                <a:lnTo>
                  <a:pt x="1612011" y="6635649"/>
                </a:lnTo>
                <a:lnTo>
                  <a:pt x="1497559" y="6701714"/>
                </a:lnTo>
                <a:lnTo>
                  <a:pt x="1386535" y="6637630"/>
                </a:lnTo>
                <a:lnTo>
                  <a:pt x="1500988" y="6571564"/>
                </a:lnTo>
                <a:close/>
                <a:moveTo>
                  <a:pt x="1507693" y="6567678"/>
                </a:moveTo>
                <a:lnTo>
                  <a:pt x="1628623" y="6497879"/>
                </a:lnTo>
                <a:lnTo>
                  <a:pt x="1739646" y="6561963"/>
                </a:lnTo>
                <a:lnTo>
                  <a:pt x="1618717" y="6631762"/>
                </a:lnTo>
                <a:lnTo>
                  <a:pt x="1507693" y="6567678"/>
                </a:lnTo>
                <a:close/>
                <a:moveTo>
                  <a:pt x="1746275" y="6565849"/>
                </a:moveTo>
                <a:lnTo>
                  <a:pt x="1870634" y="6637630"/>
                </a:lnTo>
                <a:lnTo>
                  <a:pt x="1749704" y="6707429"/>
                </a:lnTo>
                <a:lnTo>
                  <a:pt x="1625346" y="6635649"/>
                </a:lnTo>
                <a:lnTo>
                  <a:pt x="1746275" y="6565849"/>
                </a:lnTo>
                <a:close/>
                <a:moveTo>
                  <a:pt x="1752981" y="6561963"/>
                </a:moveTo>
                <a:lnTo>
                  <a:pt x="1867434" y="6495898"/>
                </a:lnTo>
                <a:lnTo>
                  <a:pt x="1991792" y="6567678"/>
                </a:lnTo>
                <a:lnTo>
                  <a:pt x="1877339" y="6633744"/>
                </a:lnTo>
                <a:lnTo>
                  <a:pt x="1752981" y="6561963"/>
                </a:lnTo>
                <a:close/>
                <a:moveTo>
                  <a:pt x="1998497" y="6571564"/>
                </a:moveTo>
                <a:lnTo>
                  <a:pt x="2109521" y="6635649"/>
                </a:lnTo>
                <a:lnTo>
                  <a:pt x="1995069" y="6701714"/>
                </a:lnTo>
                <a:lnTo>
                  <a:pt x="1884045" y="6637630"/>
                </a:lnTo>
                <a:lnTo>
                  <a:pt x="1998497" y="6571564"/>
                </a:lnTo>
                <a:close/>
                <a:moveTo>
                  <a:pt x="2005127" y="6567754"/>
                </a:moveTo>
                <a:lnTo>
                  <a:pt x="2126056" y="6497955"/>
                </a:lnTo>
                <a:lnTo>
                  <a:pt x="2237080" y="6562039"/>
                </a:lnTo>
                <a:lnTo>
                  <a:pt x="2116150" y="6631839"/>
                </a:lnTo>
                <a:lnTo>
                  <a:pt x="2005127" y="6567754"/>
                </a:lnTo>
                <a:close/>
                <a:moveTo>
                  <a:pt x="2243785" y="6565849"/>
                </a:moveTo>
                <a:lnTo>
                  <a:pt x="2368144" y="6637630"/>
                </a:lnTo>
                <a:lnTo>
                  <a:pt x="2247214" y="6707505"/>
                </a:lnTo>
                <a:lnTo>
                  <a:pt x="2122856" y="6635725"/>
                </a:lnTo>
                <a:lnTo>
                  <a:pt x="2243785" y="6565849"/>
                </a:lnTo>
                <a:close/>
                <a:moveTo>
                  <a:pt x="2250491" y="6561963"/>
                </a:moveTo>
                <a:lnTo>
                  <a:pt x="2364943" y="6495898"/>
                </a:lnTo>
                <a:lnTo>
                  <a:pt x="2489302" y="6567678"/>
                </a:lnTo>
                <a:lnTo>
                  <a:pt x="2374849" y="6633744"/>
                </a:lnTo>
                <a:lnTo>
                  <a:pt x="2250491" y="6561963"/>
                </a:lnTo>
                <a:close/>
                <a:moveTo>
                  <a:pt x="2495931" y="6571564"/>
                </a:moveTo>
                <a:lnTo>
                  <a:pt x="2606954" y="6635649"/>
                </a:lnTo>
                <a:lnTo>
                  <a:pt x="2492502" y="6701714"/>
                </a:lnTo>
                <a:lnTo>
                  <a:pt x="2381479" y="6637630"/>
                </a:lnTo>
                <a:lnTo>
                  <a:pt x="2495931" y="6571564"/>
                </a:lnTo>
                <a:close/>
                <a:moveTo>
                  <a:pt x="2502637" y="6567678"/>
                </a:moveTo>
                <a:lnTo>
                  <a:pt x="2623566" y="6497879"/>
                </a:lnTo>
                <a:lnTo>
                  <a:pt x="2734589" y="6561963"/>
                </a:lnTo>
                <a:lnTo>
                  <a:pt x="2613660" y="6631762"/>
                </a:lnTo>
                <a:lnTo>
                  <a:pt x="2502637" y="6567678"/>
                </a:lnTo>
                <a:close/>
                <a:moveTo>
                  <a:pt x="2741295" y="6565849"/>
                </a:moveTo>
                <a:lnTo>
                  <a:pt x="2865654" y="6637630"/>
                </a:lnTo>
                <a:lnTo>
                  <a:pt x="2744724" y="6707429"/>
                </a:lnTo>
                <a:lnTo>
                  <a:pt x="2620366" y="6635649"/>
                </a:lnTo>
                <a:lnTo>
                  <a:pt x="2741295" y="6565849"/>
                </a:lnTo>
                <a:close/>
                <a:moveTo>
                  <a:pt x="2747924" y="6561963"/>
                </a:moveTo>
                <a:lnTo>
                  <a:pt x="2862377" y="6495898"/>
                </a:lnTo>
                <a:lnTo>
                  <a:pt x="2986735" y="6567678"/>
                </a:lnTo>
                <a:lnTo>
                  <a:pt x="2872283" y="6633744"/>
                </a:lnTo>
                <a:lnTo>
                  <a:pt x="2747924" y="6561963"/>
                </a:lnTo>
                <a:close/>
                <a:moveTo>
                  <a:pt x="2993441" y="6571564"/>
                </a:moveTo>
                <a:lnTo>
                  <a:pt x="3104464" y="6635649"/>
                </a:lnTo>
                <a:lnTo>
                  <a:pt x="2990012" y="6701714"/>
                </a:lnTo>
                <a:lnTo>
                  <a:pt x="2878989" y="6637630"/>
                </a:lnTo>
                <a:lnTo>
                  <a:pt x="2993441" y="6571564"/>
                </a:lnTo>
                <a:close/>
                <a:moveTo>
                  <a:pt x="3000147" y="6567678"/>
                </a:moveTo>
                <a:lnTo>
                  <a:pt x="3121076" y="6497879"/>
                </a:lnTo>
                <a:lnTo>
                  <a:pt x="3232099" y="6561963"/>
                </a:lnTo>
                <a:lnTo>
                  <a:pt x="3111170" y="6631762"/>
                </a:lnTo>
                <a:lnTo>
                  <a:pt x="3000147" y="6567678"/>
                </a:lnTo>
                <a:close/>
                <a:moveTo>
                  <a:pt x="3238729" y="6565849"/>
                </a:moveTo>
                <a:lnTo>
                  <a:pt x="3363087" y="6637630"/>
                </a:lnTo>
                <a:lnTo>
                  <a:pt x="3242158" y="6707429"/>
                </a:lnTo>
                <a:lnTo>
                  <a:pt x="3117799" y="6635649"/>
                </a:lnTo>
                <a:lnTo>
                  <a:pt x="3238729" y="6565849"/>
                </a:lnTo>
                <a:close/>
                <a:moveTo>
                  <a:pt x="3245434" y="6561963"/>
                </a:moveTo>
                <a:lnTo>
                  <a:pt x="3359887" y="6495898"/>
                </a:lnTo>
                <a:lnTo>
                  <a:pt x="3484245" y="6567678"/>
                </a:lnTo>
                <a:lnTo>
                  <a:pt x="3369793" y="6633744"/>
                </a:lnTo>
                <a:lnTo>
                  <a:pt x="3245434" y="6561963"/>
                </a:lnTo>
                <a:close/>
                <a:moveTo>
                  <a:pt x="3490951" y="6571564"/>
                </a:moveTo>
                <a:lnTo>
                  <a:pt x="3601974" y="6635649"/>
                </a:lnTo>
                <a:lnTo>
                  <a:pt x="3487522" y="6701714"/>
                </a:lnTo>
                <a:lnTo>
                  <a:pt x="3376498" y="6637630"/>
                </a:lnTo>
                <a:lnTo>
                  <a:pt x="3490951" y="6571564"/>
                </a:lnTo>
                <a:close/>
                <a:moveTo>
                  <a:pt x="3497580" y="6567678"/>
                </a:moveTo>
                <a:lnTo>
                  <a:pt x="3618509" y="6497879"/>
                </a:lnTo>
                <a:lnTo>
                  <a:pt x="3729533" y="6561963"/>
                </a:lnTo>
                <a:lnTo>
                  <a:pt x="3608604" y="6631762"/>
                </a:lnTo>
                <a:lnTo>
                  <a:pt x="3497580" y="6567678"/>
                </a:lnTo>
                <a:close/>
                <a:moveTo>
                  <a:pt x="3736239" y="6565849"/>
                </a:moveTo>
                <a:lnTo>
                  <a:pt x="3860597" y="6637630"/>
                </a:lnTo>
                <a:lnTo>
                  <a:pt x="3739667" y="6707429"/>
                </a:lnTo>
                <a:lnTo>
                  <a:pt x="3615309" y="6635649"/>
                </a:lnTo>
                <a:lnTo>
                  <a:pt x="3736239" y="6565849"/>
                </a:lnTo>
                <a:close/>
                <a:moveTo>
                  <a:pt x="3742868" y="6561963"/>
                </a:moveTo>
                <a:lnTo>
                  <a:pt x="3857320" y="6495898"/>
                </a:lnTo>
                <a:lnTo>
                  <a:pt x="3981679" y="6567678"/>
                </a:lnTo>
                <a:lnTo>
                  <a:pt x="3867226" y="6633744"/>
                </a:lnTo>
                <a:lnTo>
                  <a:pt x="3742868" y="6561963"/>
                </a:lnTo>
                <a:close/>
                <a:moveTo>
                  <a:pt x="3988384" y="6571564"/>
                </a:moveTo>
                <a:lnTo>
                  <a:pt x="4099408" y="6635649"/>
                </a:lnTo>
                <a:lnTo>
                  <a:pt x="3984955" y="6701714"/>
                </a:lnTo>
                <a:lnTo>
                  <a:pt x="3873932" y="6637630"/>
                </a:lnTo>
                <a:lnTo>
                  <a:pt x="3988384" y="6571564"/>
                </a:lnTo>
                <a:close/>
                <a:moveTo>
                  <a:pt x="3995090" y="6567678"/>
                </a:moveTo>
                <a:lnTo>
                  <a:pt x="4116019" y="6497879"/>
                </a:lnTo>
                <a:lnTo>
                  <a:pt x="4227043" y="6561963"/>
                </a:lnTo>
                <a:lnTo>
                  <a:pt x="4106113" y="6631762"/>
                </a:lnTo>
                <a:lnTo>
                  <a:pt x="3995090" y="6567678"/>
                </a:lnTo>
                <a:close/>
                <a:moveTo>
                  <a:pt x="4233672" y="6565849"/>
                </a:moveTo>
                <a:lnTo>
                  <a:pt x="4358031" y="6637630"/>
                </a:lnTo>
                <a:lnTo>
                  <a:pt x="4237101" y="6707505"/>
                </a:lnTo>
                <a:lnTo>
                  <a:pt x="4112743" y="6635725"/>
                </a:lnTo>
                <a:lnTo>
                  <a:pt x="4233672" y="6565849"/>
                </a:lnTo>
                <a:close/>
                <a:moveTo>
                  <a:pt x="4240378" y="6561963"/>
                </a:moveTo>
                <a:lnTo>
                  <a:pt x="4354830" y="6495898"/>
                </a:lnTo>
                <a:lnTo>
                  <a:pt x="4479189" y="6567678"/>
                </a:lnTo>
                <a:lnTo>
                  <a:pt x="4364736" y="6633744"/>
                </a:lnTo>
                <a:lnTo>
                  <a:pt x="4240378" y="6561963"/>
                </a:lnTo>
                <a:close/>
                <a:moveTo>
                  <a:pt x="4485894" y="6571564"/>
                </a:moveTo>
                <a:lnTo>
                  <a:pt x="4596918" y="6635649"/>
                </a:lnTo>
                <a:lnTo>
                  <a:pt x="4482465" y="6701714"/>
                </a:lnTo>
                <a:lnTo>
                  <a:pt x="4371442" y="6637630"/>
                </a:lnTo>
                <a:lnTo>
                  <a:pt x="4485894" y="6571564"/>
                </a:lnTo>
                <a:close/>
                <a:moveTo>
                  <a:pt x="4492524" y="6567678"/>
                </a:moveTo>
                <a:lnTo>
                  <a:pt x="4613453" y="6497879"/>
                </a:lnTo>
                <a:lnTo>
                  <a:pt x="4724477" y="6561963"/>
                </a:lnTo>
                <a:lnTo>
                  <a:pt x="4603547" y="6631762"/>
                </a:lnTo>
                <a:lnTo>
                  <a:pt x="4492524" y="6567678"/>
                </a:lnTo>
                <a:close/>
                <a:moveTo>
                  <a:pt x="4731182" y="6565849"/>
                </a:moveTo>
                <a:lnTo>
                  <a:pt x="4855541" y="6637630"/>
                </a:lnTo>
                <a:lnTo>
                  <a:pt x="4734611" y="6707429"/>
                </a:lnTo>
                <a:lnTo>
                  <a:pt x="4610253" y="6635649"/>
                </a:lnTo>
                <a:lnTo>
                  <a:pt x="4731182" y="6565849"/>
                </a:lnTo>
                <a:close/>
                <a:moveTo>
                  <a:pt x="4737888" y="6561963"/>
                </a:moveTo>
                <a:lnTo>
                  <a:pt x="4852340" y="6495898"/>
                </a:lnTo>
                <a:lnTo>
                  <a:pt x="4976698" y="6567678"/>
                </a:lnTo>
                <a:lnTo>
                  <a:pt x="4862246" y="6633744"/>
                </a:lnTo>
                <a:lnTo>
                  <a:pt x="4737888" y="6561963"/>
                </a:lnTo>
                <a:close/>
                <a:moveTo>
                  <a:pt x="4983328" y="6571564"/>
                </a:moveTo>
                <a:lnTo>
                  <a:pt x="5094351" y="6635649"/>
                </a:lnTo>
                <a:lnTo>
                  <a:pt x="4979899" y="6701714"/>
                </a:lnTo>
                <a:lnTo>
                  <a:pt x="4868876" y="6637630"/>
                </a:lnTo>
                <a:lnTo>
                  <a:pt x="4983328" y="6571564"/>
                </a:lnTo>
                <a:close/>
                <a:moveTo>
                  <a:pt x="4990033" y="6567678"/>
                </a:moveTo>
                <a:lnTo>
                  <a:pt x="5110963" y="6497879"/>
                </a:lnTo>
                <a:lnTo>
                  <a:pt x="5221986" y="6561963"/>
                </a:lnTo>
                <a:lnTo>
                  <a:pt x="5101057" y="6631762"/>
                </a:lnTo>
                <a:lnTo>
                  <a:pt x="4990033" y="6567678"/>
                </a:lnTo>
                <a:close/>
                <a:moveTo>
                  <a:pt x="5228692" y="6565849"/>
                </a:moveTo>
                <a:lnTo>
                  <a:pt x="5353050" y="6637630"/>
                </a:lnTo>
                <a:lnTo>
                  <a:pt x="5232121" y="6707429"/>
                </a:lnTo>
                <a:lnTo>
                  <a:pt x="5107762" y="6635649"/>
                </a:lnTo>
                <a:lnTo>
                  <a:pt x="5228692" y="6565849"/>
                </a:lnTo>
                <a:close/>
                <a:moveTo>
                  <a:pt x="5235321" y="6561963"/>
                </a:moveTo>
                <a:lnTo>
                  <a:pt x="5349774" y="6495898"/>
                </a:lnTo>
                <a:lnTo>
                  <a:pt x="5474132" y="6567678"/>
                </a:lnTo>
                <a:lnTo>
                  <a:pt x="5359680" y="6633744"/>
                </a:lnTo>
                <a:lnTo>
                  <a:pt x="5235321" y="6561963"/>
                </a:lnTo>
                <a:close/>
                <a:moveTo>
                  <a:pt x="5480838" y="6571564"/>
                </a:moveTo>
                <a:lnTo>
                  <a:pt x="5591861" y="6635649"/>
                </a:lnTo>
                <a:lnTo>
                  <a:pt x="5477409" y="6701714"/>
                </a:lnTo>
                <a:lnTo>
                  <a:pt x="5366385" y="6637630"/>
                </a:lnTo>
                <a:lnTo>
                  <a:pt x="5480838" y="6571564"/>
                </a:lnTo>
                <a:close/>
                <a:moveTo>
                  <a:pt x="5487543" y="6567678"/>
                </a:moveTo>
                <a:lnTo>
                  <a:pt x="5608473" y="6497879"/>
                </a:lnTo>
                <a:lnTo>
                  <a:pt x="5719496" y="6561963"/>
                </a:lnTo>
                <a:lnTo>
                  <a:pt x="5598566" y="6631762"/>
                </a:lnTo>
                <a:lnTo>
                  <a:pt x="5487543" y="6567678"/>
                </a:lnTo>
                <a:close/>
                <a:moveTo>
                  <a:pt x="5726126" y="6565849"/>
                </a:moveTo>
                <a:lnTo>
                  <a:pt x="5850484" y="6637630"/>
                </a:lnTo>
                <a:lnTo>
                  <a:pt x="5729554" y="6707429"/>
                </a:lnTo>
                <a:lnTo>
                  <a:pt x="5605196" y="6635649"/>
                </a:lnTo>
                <a:lnTo>
                  <a:pt x="5726126" y="6565849"/>
                </a:lnTo>
                <a:close/>
                <a:moveTo>
                  <a:pt x="5732831" y="6561963"/>
                </a:moveTo>
                <a:lnTo>
                  <a:pt x="5847283" y="6495898"/>
                </a:lnTo>
                <a:lnTo>
                  <a:pt x="5971642" y="6567678"/>
                </a:lnTo>
                <a:lnTo>
                  <a:pt x="5857189" y="6633744"/>
                </a:lnTo>
                <a:lnTo>
                  <a:pt x="5732831" y="6561963"/>
                </a:lnTo>
                <a:close/>
                <a:moveTo>
                  <a:pt x="5978347" y="6571564"/>
                </a:moveTo>
                <a:lnTo>
                  <a:pt x="6089371" y="6635649"/>
                </a:lnTo>
                <a:lnTo>
                  <a:pt x="5974918" y="6701714"/>
                </a:lnTo>
                <a:lnTo>
                  <a:pt x="5863895" y="6637630"/>
                </a:lnTo>
                <a:lnTo>
                  <a:pt x="5978347" y="6571564"/>
                </a:lnTo>
                <a:close/>
                <a:moveTo>
                  <a:pt x="5984977" y="6567678"/>
                </a:moveTo>
                <a:lnTo>
                  <a:pt x="6105906" y="6497879"/>
                </a:lnTo>
                <a:lnTo>
                  <a:pt x="6216930" y="6561963"/>
                </a:lnTo>
                <a:lnTo>
                  <a:pt x="6096000" y="6631839"/>
                </a:lnTo>
                <a:lnTo>
                  <a:pt x="5984977" y="6567678"/>
                </a:lnTo>
                <a:close/>
                <a:moveTo>
                  <a:pt x="6223635" y="6565849"/>
                </a:moveTo>
                <a:lnTo>
                  <a:pt x="6347994" y="6637630"/>
                </a:lnTo>
                <a:lnTo>
                  <a:pt x="6227064" y="6707429"/>
                </a:lnTo>
                <a:lnTo>
                  <a:pt x="6102706" y="6635649"/>
                </a:lnTo>
                <a:lnTo>
                  <a:pt x="6223635" y="6565849"/>
                </a:lnTo>
                <a:close/>
                <a:moveTo>
                  <a:pt x="6230341" y="6561963"/>
                </a:moveTo>
                <a:lnTo>
                  <a:pt x="6344793" y="6495898"/>
                </a:lnTo>
                <a:lnTo>
                  <a:pt x="6469151" y="6567678"/>
                </a:lnTo>
                <a:lnTo>
                  <a:pt x="6354699" y="6633744"/>
                </a:lnTo>
                <a:lnTo>
                  <a:pt x="6230341" y="6561963"/>
                </a:lnTo>
                <a:close/>
                <a:moveTo>
                  <a:pt x="6475781" y="6571564"/>
                </a:moveTo>
                <a:lnTo>
                  <a:pt x="6586804" y="6635649"/>
                </a:lnTo>
                <a:lnTo>
                  <a:pt x="6472352" y="6701714"/>
                </a:lnTo>
                <a:lnTo>
                  <a:pt x="6361329" y="6637630"/>
                </a:lnTo>
                <a:lnTo>
                  <a:pt x="6475781" y="6571564"/>
                </a:lnTo>
                <a:close/>
                <a:moveTo>
                  <a:pt x="6482486" y="6567678"/>
                </a:moveTo>
                <a:lnTo>
                  <a:pt x="6603416" y="6497879"/>
                </a:lnTo>
                <a:lnTo>
                  <a:pt x="6714439" y="6561963"/>
                </a:lnTo>
                <a:lnTo>
                  <a:pt x="6593510" y="6631762"/>
                </a:lnTo>
                <a:lnTo>
                  <a:pt x="6482486" y="6567678"/>
                </a:lnTo>
                <a:close/>
                <a:moveTo>
                  <a:pt x="6479058" y="6418326"/>
                </a:moveTo>
                <a:lnTo>
                  <a:pt x="6593510" y="6352261"/>
                </a:lnTo>
                <a:lnTo>
                  <a:pt x="6717868" y="6424041"/>
                </a:lnTo>
                <a:lnTo>
                  <a:pt x="6603416" y="6490106"/>
                </a:lnTo>
                <a:lnTo>
                  <a:pt x="6479058" y="6418326"/>
                </a:lnTo>
                <a:close/>
                <a:moveTo>
                  <a:pt x="6482486" y="6280481"/>
                </a:moveTo>
                <a:lnTo>
                  <a:pt x="6603416" y="6210605"/>
                </a:lnTo>
                <a:lnTo>
                  <a:pt x="6714439" y="6274689"/>
                </a:lnTo>
                <a:lnTo>
                  <a:pt x="6593510" y="6344565"/>
                </a:lnTo>
                <a:lnTo>
                  <a:pt x="6482486" y="6280481"/>
                </a:lnTo>
                <a:close/>
                <a:moveTo>
                  <a:pt x="6479058" y="6131128"/>
                </a:moveTo>
                <a:lnTo>
                  <a:pt x="6593510" y="6065063"/>
                </a:lnTo>
                <a:lnTo>
                  <a:pt x="6717868" y="6136843"/>
                </a:lnTo>
                <a:lnTo>
                  <a:pt x="6603416" y="6202909"/>
                </a:lnTo>
                <a:lnTo>
                  <a:pt x="6479058" y="6131128"/>
                </a:lnTo>
                <a:close/>
                <a:moveTo>
                  <a:pt x="6482486" y="5993283"/>
                </a:moveTo>
                <a:lnTo>
                  <a:pt x="6603416" y="5923483"/>
                </a:lnTo>
                <a:lnTo>
                  <a:pt x="6714439" y="5987568"/>
                </a:lnTo>
                <a:lnTo>
                  <a:pt x="6593510" y="6057367"/>
                </a:lnTo>
                <a:lnTo>
                  <a:pt x="6482486" y="5993283"/>
                </a:lnTo>
                <a:close/>
                <a:moveTo>
                  <a:pt x="6479058" y="5843931"/>
                </a:moveTo>
                <a:lnTo>
                  <a:pt x="6593510" y="5777865"/>
                </a:lnTo>
                <a:lnTo>
                  <a:pt x="6717868" y="5849646"/>
                </a:lnTo>
                <a:lnTo>
                  <a:pt x="6603416" y="5915711"/>
                </a:lnTo>
                <a:lnTo>
                  <a:pt x="6479058" y="5843931"/>
                </a:lnTo>
                <a:close/>
                <a:moveTo>
                  <a:pt x="6482486" y="5706009"/>
                </a:moveTo>
                <a:lnTo>
                  <a:pt x="6603416" y="5636209"/>
                </a:lnTo>
                <a:lnTo>
                  <a:pt x="6714439" y="5700294"/>
                </a:lnTo>
                <a:lnTo>
                  <a:pt x="6593510" y="5770093"/>
                </a:lnTo>
                <a:lnTo>
                  <a:pt x="6482486" y="5706009"/>
                </a:lnTo>
                <a:close/>
                <a:moveTo>
                  <a:pt x="6479058" y="5556656"/>
                </a:moveTo>
                <a:lnTo>
                  <a:pt x="6593510" y="5490591"/>
                </a:lnTo>
                <a:lnTo>
                  <a:pt x="6717868" y="5562371"/>
                </a:lnTo>
                <a:lnTo>
                  <a:pt x="6603416" y="5628437"/>
                </a:lnTo>
                <a:lnTo>
                  <a:pt x="6479058" y="5556656"/>
                </a:lnTo>
                <a:close/>
                <a:moveTo>
                  <a:pt x="6482486" y="5418811"/>
                </a:moveTo>
                <a:lnTo>
                  <a:pt x="6603416" y="5349011"/>
                </a:lnTo>
                <a:lnTo>
                  <a:pt x="6714439" y="5413096"/>
                </a:lnTo>
                <a:lnTo>
                  <a:pt x="6593510" y="5482895"/>
                </a:lnTo>
                <a:lnTo>
                  <a:pt x="6482486" y="5418811"/>
                </a:lnTo>
                <a:close/>
                <a:moveTo>
                  <a:pt x="6479058" y="5269459"/>
                </a:moveTo>
                <a:lnTo>
                  <a:pt x="6593510" y="5203393"/>
                </a:lnTo>
                <a:lnTo>
                  <a:pt x="6717868" y="5275174"/>
                </a:lnTo>
                <a:lnTo>
                  <a:pt x="6603416" y="5341239"/>
                </a:lnTo>
                <a:lnTo>
                  <a:pt x="6479058" y="5269459"/>
                </a:lnTo>
                <a:close/>
                <a:moveTo>
                  <a:pt x="6482486" y="5131613"/>
                </a:moveTo>
                <a:lnTo>
                  <a:pt x="6603416" y="5061814"/>
                </a:lnTo>
                <a:lnTo>
                  <a:pt x="6714439" y="5125898"/>
                </a:lnTo>
                <a:lnTo>
                  <a:pt x="6593510" y="5195697"/>
                </a:lnTo>
                <a:lnTo>
                  <a:pt x="6482486" y="5131613"/>
                </a:lnTo>
                <a:close/>
                <a:moveTo>
                  <a:pt x="6479058" y="4982261"/>
                </a:moveTo>
                <a:lnTo>
                  <a:pt x="6593510" y="4916196"/>
                </a:lnTo>
                <a:lnTo>
                  <a:pt x="6717868" y="4987976"/>
                </a:lnTo>
                <a:lnTo>
                  <a:pt x="6603416" y="5054042"/>
                </a:lnTo>
                <a:lnTo>
                  <a:pt x="6479058" y="4982261"/>
                </a:lnTo>
                <a:close/>
                <a:moveTo>
                  <a:pt x="6482486" y="4844339"/>
                </a:moveTo>
                <a:lnTo>
                  <a:pt x="6603416" y="4774540"/>
                </a:lnTo>
                <a:lnTo>
                  <a:pt x="6714439" y="4838624"/>
                </a:lnTo>
                <a:lnTo>
                  <a:pt x="6593510" y="4908423"/>
                </a:lnTo>
                <a:lnTo>
                  <a:pt x="6482486" y="4844339"/>
                </a:lnTo>
                <a:close/>
                <a:moveTo>
                  <a:pt x="6479058" y="4694987"/>
                </a:moveTo>
                <a:lnTo>
                  <a:pt x="6593510" y="4628921"/>
                </a:lnTo>
                <a:lnTo>
                  <a:pt x="6717868" y="4700702"/>
                </a:lnTo>
                <a:lnTo>
                  <a:pt x="6603416" y="4766767"/>
                </a:lnTo>
                <a:lnTo>
                  <a:pt x="6479058" y="4694987"/>
                </a:lnTo>
                <a:close/>
                <a:moveTo>
                  <a:pt x="6482486" y="4557141"/>
                </a:moveTo>
                <a:lnTo>
                  <a:pt x="6603416" y="4487342"/>
                </a:lnTo>
                <a:lnTo>
                  <a:pt x="6714439" y="4551426"/>
                </a:lnTo>
                <a:lnTo>
                  <a:pt x="6593510" y="4621226"/>
                </a:lnTo>
                <a:lnTo>
                  <a:pt x="6482486" y="4557141"/>
                </a:lnTo>
                <a:close/>
                <a:moveTo>
                  <a:pt x="6479058" y="4407789"/>
                </a:moveTo>
                <a:lnTo>
                  <a:pt x="6593510" y="4341724"/>
                </a:lnTo>
                <a:lnTo>
                  <a:pt x="6717868" y="4413504"/>
                </a:lnTo>
                <a:lnTo>
                  <a:pt x="6603416" y="4479570"/>
                </a:lnTo>
                <a:lnTo>
                  <a:pt x="6479058" y="4407789"/>
                </a:lnTo>
                <a:close/>
                <a:moveTo>
                  <a:pt x="6482486" y="4269943"/>
                </a:moveTo>
                <a:lnTo>
                  <a:pt x="6603416" y="4200144"/>
                </a:lnTo>
                <a:lnTo>
                  <a:pt x="6714439" y="4264228"/>
                </a:lnTo>
                <a:lnTo>
                  <a:pt x="6593510" y="4334028"/>
                </a:lnTo>
                <a:lnTo>
                  <a:pt x="6482486" y="4269943"/>
                </a:lnTo>
                <a:close/>
                <a:moveTo>
                  <a:pt x="6479058" y="4120591"/>
                </a:moveTo>
                <a:lnTo>
                  <a:pt x="6593510" y="4054526"/>
                </a:lnTo>
                <a:lnTo>
                  <a:pt x="6717868" y="4126306"/>
                </a:lnTo>
                <a:lnTo>
                  <a:pt x="6603416" y="4192372"/>
                </a:lnTo>
                <a:lnTo>
                  <a:pt x="6479058" y="4120591"/>
                </a:lnTo>
                <a:close/>
                <a:moveTo>
                  <a:pt x="6482486" y="3982669"/>
                </a:moveTo>
                <a:lnTo>
                  <a:pt x="6603416" y="3912870"/>
                </a:lnTo>
                <a:lnTo>
                  <a:pt x="6714439" y="3976954"/>
                </a:lnTo>
                <a:lnTo>
                  <a:pt x="6593510" y="4046754"/>
                </a:lnTo>
                <a:lnTo>
                  <a:pt x="6482486" y="3982669"/>
                </a:lnTo>
                <a:close/>
                <a:moveTo>
                  <a:pt x="6479058" y="3833317"/>
                </a:moveTo>
                <a:lnTo>
                  <a:pt x="6593510" y="3767252"/>
                </a:lnTo>
                <a:lnTo>
                  <a:pt x="6717868" y="3839032"/>
                </a:lnTo>
                <a:lnTo>
                  <a:pt x="6603416" y="3905098"/>
                </a:lnTo>
                <a:lnTo>
                  <a:pt x="6479058" y="3833317"/>
                </a:lnTo>
                <a:close/>
                <a:moveTo>
                  <a:pt x="6482486" y="3695472"/>
                </a:moveTo>
                <a:lnTo>
                  <a:pt x="6603416" y="3625672"/>
                </a:lnTo>
                <a:lnTo>
                  <a:pt x="6714439" y="3689757"/>
                </a:lnTo>
                <a:lnTo>
                  <a:pt x="6593510" y="3759556"/>
                </a:lnTo>
                <a:lnTo>
                  <a:pt x="6482486" y="3695472"/>
                </a:lnTo>
                <a:close/>
                <a:moveTo>
                  <a:pt x="6479058" y="3546119"/>
                </a:moveTo>
                <a:lnTo>
                  <a:pt x="6593510" y="3480054"/>
                </a:lnTo>
                <a:lnTo>
                  <a:pt x="6717868" y="3551834"/>
                </a:lnTo>
                <a:lnTo>
                  <a:pt x="6603416" y="3617900"/>
                </a:lnTo>
                <a:lnTo>
                  <a:pt x="6479058" y="3546119"/>
                </a:lnTo>
                <a:close/>
                <a:moveTo>
                  <a:pt x="6482486" y="3408274"/>
                </a:moveTo>
                <a:lnTo>
                  <a:pt x="6603416" y="3338474"/>
                </a:lnTo>
                <a:lnTo>
                  <a:pt x="6714439" y="3402559"/>
                </a:lnTo>
                <a:lnTo>
                  <a:pt x="6593510" y="3472358"/>
                </a:lnTo>
                <a:lnTo>
                  <a:pt x="6482486" y="3408274"/>
                </a:lnTo>
                <a:close/>
                <a:moveTo>
                  <a:pt x="6479058" y="3258922"/>
                </a:moveTo>
                <a:lnTo>
                  <a:pt x="6593510" y="3192856"/>
                </a:lnTo>
                <a:lnTo>
                  <a:pt x="6717868" y="3264637"/>
                </a:lnTo>
                <a:lnTo>
                  <a:pt x="6603416" y="3330702"/>
                </a:lnTo>
                <a:lnTo>
                  <a:pt x="6479058" y="3258922"/>
                </a:lnTo>
                <a:close/>
                <a:moveTo>
                  <a:pt x="6482486" y="3121000"/>
                </a:moveTo>
                <a:lnTo>
                  <a:pt x="6603416" y="3051201"/>
                </a:lnTo>
                <a:lnTo>
                  <a:pt x="6714439" y="3115285"/>
                </a:lnTo>
                <a:lnTo>
                  <a:pt x="6593510" y="3185084"/>
                </a:lnTo>
                <a:lnTo>
                  <a:pt x="6482486" y="3121000"/>
                </a:lnTo>
                <a:close/>
                <a:moveTo>
                  <a:pt x="6479058" y="2971648"/>
                </a:moveTo>
                <a:lnTo>
                  <a:pt x="6593510" y="2905582"/>
                </a:lnTo>
                <a:lnTo>
                  <a:pt x="6717868" y="2977363"/>
                </a:lnTo>
                <a:lnTo>
                  <a:pt x="6603416" y="3043428"/>
                </a:lnTo>
                <a:lnTo>
                  <a:pt x="6479058" y="2971648"/>
                </a:lnTo>
                <a:close/>
                <a:moveTo>
                  <a:pt x="6482486" y="2833802"/>
                </a:moveTo>
                <a:lnTo>
                  <a:pt x="6603416" y="2764003"/>
                </a:lnTo>
                <a:lnTo>
                  <a:pt x="6714439" y="2828087"/>
                </a:lnTo>
                <a:lnTo>
                  <a:pt x="6593510" y="2897886"/>
                </a:lnTo>
                <a:lnTo>
                  <a:pt x="6482486" y="2833802"/>
                </a:lnTo>
                <a:close/>
                <a:moveTo>
                  <a:pt x="6479058" y="2684450"/>
                </a:moveTo>
                <a:lnTo>
                  <a:pt x="6593510" y="2618384"/>
                </a:lnTo>
                <a:lnTo>
                  <a:pt x="6717868" y="2690165"/>
                </a:lnTo>
                <a:lnTo>
                  <a:pt x="6603416" y="2756230"/>
                </a:lnTo>
                <a:lnTo>
                  <a:pt x="6479058" y="2684450"/>
                </a:lnTo>
                <a:close/>
                <a:moveTo>
                  <a:pt x="6482486" y="2546604"/>
                </a:moveTo>
                <a:lnTo>
                  <a:pt x="6603416" y="2476805"/>
                </a:lnTo>
                <a:lnTo>
                  <a:pt x="6714439" y="2540889"/>
                </a:lnTo>
                <a:lnTo>
                  <a:pt x="6593510" y="2610688"/>
                </a:lnTo>
                <a:lnTo>
                  <a:pt x="6482486" y="2546604"/>
                </a:lnTo>
                <a:close/>
                <a:moveTo>
                  <a:pt x="6479058" y="2397252"/>
                </a:moveTo>
                <a:lnTo>
                  <a:pt x="6593510" y="2331187"/>
                </a:lnTo>
                <a:lnTo>
                  <a:pt x="6717868" y="2402967"/>
                </a:lnTo>
                <a:lnTo>
                  <a:pt x="6603416" y="2469032"/>
                </a:lnTo>
                <a:lnTo>
                  <a:pt x="6479058" y="2397252"/>
                </a:lnTo>
                <a:close/>
                <a:moveTo>
                  <a:pt x="6482486" y="2259330"/>
                </a:moveTo>
                <a:lnTo>
                  <a:pt x="6603416" y="2189531"/>
                </a:lnTo>
                <a:lnTo>
                  <a:pt x="6714439" y="2253615"/>
                </a:lnTo>
                <a:lnTo>
                  <a:pt x="6593510" y="2323414"/>
                </a:lnTo>
                <a:lnTo>
                  <a:pt x="6482486" y="2259330"/>
                </a:lnTo>
                <a:close/>
                <a:moveTo>
                  <a:pt x="6479058" y="2109978"/>
                </a:moveTo>
                <a:lnTo>
                  <a:pt x="6593510" y="2043913"/>
                </a:lnTo>
                <a:lnTo>
                  <a:pt x="6717868" y="2115693"/>
                </a:lnTo>
                <a:lnTo>
                  <a:pt x="6603416" y="2181759"/>
                </a:lnTo>
                <a:lnTo>
                  <a:pt x="6479058" y="2109978"/>
                </a:lnTo>
                <a:close/>
                <a:moveTo>
                  <a:pt x="6482486" y="1972132"/>
                </a:moveTo>
                <a:lnTo>
                  <a:pt x="6603416" y="1902333"/>
                </a:lnTo>
                <a:lnTo>
                  <a:pt x="6714439" y="1966417"/>
                </a:lnTo>
                <a:lnTo>
                  <a:pt x="6593510" y="2036216"/>
                </a:lnTo>
                <a:lnTo>
                  <a:pt x="6482486" y="1972132"/>
                </a:lnTo>
                <a:close/>
                <a:moveTo>
                  <a:pt x="6479058" y="1822780"/>
                </a:moveTo>
                <a:lnTo>
                  <a:pt x="6593510" y="1756715"/>
                </a:lnTo>
                <a:lnTo>
                  <a:pt x="6717868" y="1828495"/>
                </a:lnTo>
                <a:lnTo>
                  <a:pt x="6603416" y="1894561"/>
                </a:lnTo>
                <a:lnTo>
                  <a:pt x="6479058" y="1822780"/>
                </a:lnTo>
                <a:close/>
                <a:moveTo>
                  <a:pt x="6482486" y="1684934"/>
                </a:moveTo>
                <a:lnTo>
                  <a:pt x="6603416" y="1615135"/>
                </a:lnTo>
                <a:lnTo>
                  <a:pt x="6714439" y="1679219"/>
                </a:lnTo>
                <a:lnTo>
                  <a:pt x="6593510" y="1749019"/>
                </a:lnTo>
                <a:lnTo>
                  <a:pt x="6482486" y="1684934"/>
                </a:lnTo>
                <a:close/>
                <a:moveTo>
                  <a:pt x="6479058" y="1535582"/>
                </a:moveTo>
                <a:lnTo>
                  <a:pt x="6593510" y="1469517"/>
                </a:lnTo>
                <a:lnTo>
                  <a:pt x="6717868" y="1541297"/>
                </a:lnTo>
                <a:lnTo>
                  <a:pt x="6603416" y="1607363"/>
                </a:lnTo>
                <a:lnTo>
                  <a:pt x="6479058" y="1535582"/>
                </a:lnTo>
                <a:close/>
                <a:moveTo>
                  <a:pt x="6482486" y="1397660"/>
                </a:moveTo>
                <a:lnTo>
                  <a:pt x="6603416" y="1327861"/>
                </a:lnTo>
                <a:lnTo>
                  <a:pt x="6714439" y="1391945"/>
                </a:lnTo>
                <a:lnTo>
                  <a:pt x="6593510" y="1461745"/>
                </a:lnTo>
                <a:lnTo>
                  <a:pt x="6482486" y="1397660"/>
                </a:lnTo>
                <a:close/>
                <a:moveTo>
                  <a:pt x="6479058" y="1248309"/>
                </a:moveTo>
                <a:lnTo>
                  <a:pt x="6593510" y="1182243"/>
                </a:lnTo>
                <a:lnTo>
                  <a:pt x="6717868" y="1254024"/>
                </a:lnTo>
                <a:lnTo>
                  <a:pt x="6603416" y="1320089"/>
                </a:lnTo>
                <a:lnTo>
                  <a:pt x="6479058" y="1248309"/>
                </a:lnTo>
                <a:close/>
                <a:moveTo>
                  <a:pt x="6482486" y="1110463"/>
                </a:moveTo>
                <a:lnTo>
                  <a:pt x="6603416" y="1040663"/>
                </a:lnTo>
                <a:lnTo>
                  <a:pt x="6714439" y="1104748"/>
                </a:lnTo>
                <a:lnTo>
                  <a:pt x="6593510" y="1174547"/>
                </a:lnTo>
                <a:lnTo>
                  <a:pt x="6482486" y="1110463"/>
                </a:lnTo>
                <a:close/>
                <a:moveTo>
                  <a:pt x="6479058" y="961111"/>
                </a:moveTo>
                <a:lnTo>
                  <a:pt x="6593510" y="895045"/>
                </a:lnTo>
                <a:lnTo>
                  <a:pt x="6717868" y="966826"/>
                </a:lnTo>
                <a:lnTo>
                  <a:pt x="6603416" y="1032891"/>
                </a:lnTo>
                <a:lnTo>
                  <a:pt x="6479058" y="961111"/>
                </a:lnTo>
                <a:close/>
                <a:moveTo>
                  <a:pt x="6482486" y="823265"/>
                </a:moveTo>
                <a:lnTo>
                  <a:pt x="6603416" y="753466"/>
                </a:lnTo>
                <a:lnTo>
                  <a:pt x="6714439" y="817550"/>
                </a:lnTo>
                <a:lnTo>
                  <a:pt x="6593510" y="887349"/>
                </a:lnTo>
                <a:lnTo>
                  <a:pt x="6482486" y="823265"/>
                </a:lnTo>
                <a:close/>
                <a:moveTo>
                  <a:pt x="6479058" y="673913"/>
                </a:moveTo>
                <a:lnTo>
                  <a:pt x="6593510" y="607847"/>
                </a:lnTo>
                <a:lnTo>
                  <a:pt x="6717868" y="679628"/>
                </a:lnTo>
                <a:lnTo>
                  <a:pt x="6603416" y="745693"/>
                </a:lnTo>
                <a:lnTo>
                  <a:pt x="6479058" y="673913"/>
                </a:lnTo>
                <a:close/>
                <a:moveTo>
                  <a:pt x="6482486" y="535991"/>
                </a:moveTo>
                <a:lnTo>
                  <a:pt x="6603416" y="466192"/>
                </a:lnTo>
                <a:lnTo>
                  <a:pt x="6714439" y="530276"/>
                </a:lnTo>
                <a:lnTo>
                  <a:pt x="6593510" y="600075"/>
                </a:lnTo>
                <a:lnTo>
                  <a:pt x="6482486" y="535991"/>
                </a:lnTo>
                <a:close/>
                <a:moveTo>
                  <a:pt x="6479058" y="386639"/>
                </a:moveTo>
                <a:lnTo>
                  <a:pt x="6593510" y="320573"/>
                </a:lnTo>
                <a:lnTo>
                  <a:pt x="6717868" y="392354"/>
                </a:lnTo>
                <a:lnTo>
                  <a:pt x="6603416" y="458419"/>
                </a:lnTo>
                <a:lnTo>
                  <a:pt x="6479058" y="386639"/>
                </a:lnTo>
                <a:close/>
                <a:moveTo>
                  <a:pt x="6482486" y="248793"/>
                </a:moveTo>
                <a:lnTo>
                  <a:pt x="6603416" y="178994"/>
                </a:lnTo>
                <a:lnTo>
                  <a:pt x="6714439" y="243078"/>
                </a:lnTo>
                <a:lnTo>
                  <a:pt x="6593510" y="312877"/>
                </a:lnTo>
                <a:lnTo>
                  <a:pt x="6482486" y="248793"/>
                </a:lnTo>
                <a:close/>
                <a:moveTo>
                  <a:pt x="6596711" y="175108"/>
                </a:moveTo>
                <a:lnTo>
                  <a:pt x="6475781" y="244907"/>
                </a:lnTo>
                <a:lnTo>
                  <a:pt x="6351423" y="173126"/>
                </a:lnTo>
                <a:lnTo>
                  <a:pt x="6472352" y="103327"/>
                </a:lnTo>
                <a:lnTo>
                  <a:pt x="6596711" y="175108"/>
                </a:lnTo>
                <a:close/>
                <a:moveTo>
                  <a:pt x="6354699" y="35357"/>
                </a:moveTo>
                <a:lnTo>
                  <a:pt x="6465723" y="99441"/>
                </a:lnTo>
                <a:lnTo>
                  <a:pt x="6344793" y="169240"/>
                </a:lnTo>
                <a:lnTo>
                  <a:pt x="6233770" y="105156"/>
                </a:lnTo>
                <a:lnTo>
                  <a:pt x="6354699" y="35357"/>
                </a:lnTo>
                <a:close/>
                <a:moveTo>
                  <a:pt x="6338088" y="173126"/>
                </a:moveTo>
                <a:lnTo>
                  <a:pt x="6223635" y="239192"/>
                </a:lnTo>
                <a:lnTo>
                  <a:pt x="6112612" y="175108"/>
                </a:lnTo>
                <a:lnTo>
                  <a:pt x="6227064" y="109042"/>
                </a:lnTo>
                <a:lnTo>
                  <a:pt x="6338088" y="173126"/>
                </a:lnTo>
                <a:close/>
                <a:moveTo>
                  <a:pt x="6096000" y="33376"/>
                </a:moveTo>
                <a:lnTo>
                  <a:pt x="6220359" y="105156"/>
                </a:lnTo>
                <a:lnTo>
                  <a:pt x="6105906" y="171221"/>
                </a:lnTo>
                <a:lnTo>
                  <a:pt x="5981548" y="99441"/>
                </a:lnTo>
                <a:lnTo>
                  <a:pt x="6096000" y="33376"/>
                </a:lnTo>
                <a:close/>
                <a:moveTo>
                  <a:pt x="6099277" y="175108"/>
                </a:moveTo>
                <a:lnTo>
                  <a:pt x="5978347" y="244907"/>
                </a:lnTo>
                <a:lnTo>
                  <a:pt x="5853989" y="173126"/>
                </a:lnTo>
                <a:lnTo>
                  <a:pt x="5974918" y="103327"/>
                </a:lnTo>
                <a:lnTo>
                  <a:pt x="6099277" y="175108"/>
                </a:lnTo>
                <a:close/>
                <a:moveTo>
                  <a:pt x="5857189" y="35357"/>
                </a:moveTo>
                <a:lnTo>
                  <a:pt x="5968213" y="99441"/>
                </a:lnTo>
                <a:lnTo>
                  <a:pt x="5847283" y="169240"/>
                </a:lnTo>
                <a:lnTo>
                  <a:pt x="5736260" y="105156"/>
                </a:lnTo>
                <a:lnTo>
                  <a:pt x="5857189" y="35357"/>
                </a:lnTo>
                <a:close/>
                <a:moveTo>
                  <a:pt x="5840578" y="173126"/>
                </a:moveTo>
                <a:lnTo>
                  <a:pt x="5726126" y="239192"/>
                </a:lnTo>
                <a:lnTo>
                  <a:pt x="5615102" y="175108"/>
                </a:lnTo>
                <a:lnTo>
                  <a:pt x="5729554" y="109042"/>
                </a:lnTo>
                <a:lnTo>
                  <a:pt x="5840578" y="173126"/>
                </a:lnTo>
                <a:close/>
                <a:moveTo>
                  <a:pt x="5598491" y="33376"/>
                </a:moveTo>
                <a:lnTo>
                  <a:pt x="5722849" y="105156"/>
                </a:lnTo>
                <a:lnTo>
                  <a:pt x="5608397" y="171221"/>
                </a:lnTo>
                <a:lnTo>
                  <a:pt x="5484038" y="99441"/>
                </a:lnTo>
                <a:lnTo>
                  <a:pt x="5598491" y="33376"/>
                </a:lnTo>
                <a:close/>
                <a:moveTo>
                  <a:pt x="5601767" y="175108"/>
                </a:moveTo>
                <a:lnTo>
                  <a:pt x="5480838" y="244907"/>
                </a:lnTo>
                <a:lnTo>
                  <a:pt x="5356479" y="173126"/>
                </a:lnTo>
                <a:lnTo>
                  <a:pt x="5477409" y="103327"/>
                </a:lnTo>
                <a:lnTo>
                  <a:pt x="5601767" y="175108"/>
                </a:lnTo>
                <a:close/>
                <a:moveTo>
                  <a:pt x="5359756" y="35357"/>
                </a:moveTo>
                <a:lnTo>
                  <a:pt x="5470779" y="99441"/>
                </a:lnTo>
                <a:lnTo>
                  <a:pt x="5349850" y="169240"/>
                </a:lnTo>
                <a:lnTo>
                  <a:pt x="5238827" y="105156"/>
                </a:lnTo>
                <a:lnTo>
                  <a:pt x="5359756" y="35357"/>
                </a:lnTo>
                <a:close/>
                <a:moveTo>
                  <a:pt x="5343068" y="173126"/>
                </a:moveTo>
                <a:lnTo>
                  <a:pt x="5228616" y="239192"/>
                </a:lnTo>
                <a:lnTo>
                  <a:pt x="5117592" y="175108"/>
                </a:lnTo>
                <a:lnTo>
                  <a:pt x="5232045" y="109042"/>
                </a:lnTo>
                <a:lnTo>
                  <a:pt x="5343068" y="173126"/>
                </a:lnTo>
                <a:close/>
                <a:moveTo>
                  <a:pt x="5101057" y="33376"/>
                </a:moveTo>
                <a:lnTo>
                  <a:pt x="5225415" y="105156"/>
                </a:lnTo>
                <a:lnTo>
                  <a:pt x="5110963" y="171221"/>
                </a:lnTo>
                <a:lnTo>
                  <a:pt x="4986604" y="99441"/>
                </a:lnTo>
                <a:lnTo>
                  <a:pt x="5101057" y="33376"/>
                </a:lnTo>
                <a:close/>
                <a:moveTo>
                  <a:pt x="5104333" y="175108"/>
                </a:moveTo>
                <a:lnTo>
                  <a:pt x="4983404" y="244907"/>
                </a:lnTo>
                <a:lnTo>
                  <a:pt x="4859046" y="173126"/>
                </a:lnTo>
                <a:lnTo>
                  <a:pt x="4979975" y="103327"/>
                </a:lnTo>
                <a:lnTo>
                  <a:pt x="5104333" y="175108"/>
                </a:lnTo>
                <a:close/>
                <a:moveTo>
                  <a:pt x="4862246" y="35357"/>
                </a:moveTo>
                <a:lnTo>
                  <a:pt x="4973269" y="99441"/>
                </a:lnTo>
                <a:lnTo>
                  <a:pt x="4852340" y="169240"/>
                </a:lnTo>
                <a:lnTo>
                  <a:pt x="4741316" y="105156"/>
                </a:lnTo>
                <a:lnTo>
                  <a:pt x="4862246" y="35357"/>
                </a:lnTo>
                <a:close/>
                <a:moveTo>
                  <a:pt x="4845634" y="173126"/>
                </a:moveTo>
                <a:lnTo>
                  <a:pt x="4731182" y="239192"/>
                </a:lnTo>
                <a:lnTo>
                  <a:pt x="4620159" y="175108"/>
                </a:lnTo>
                <a:lnTo>
                  <a:pt x="4734611" y="109042"/>
                </a:lnTo>
                <a:lnTo>
                  <a:pt x="4845634" y="173126"/>
                </a:lnTo>
                <a:close/>
                <a:moveTo>
                  <a:pt x="4603547" y="33376"/>
                </a:moveTo>
                <a:lnTo>
                  <a:pt x="4727906" y="105156"/>
                </a:lnTo>
                <a:lnTo>
                  <a:pt x="4613453" y="171221"/>
                </a:lnTo>
                <a:lnTo>
                  <a:pt x="4489095" y="99441"/>
                </a:lnTo>
                <a:lnTo>
                  <a:pt x="4603547" y="33376"/>
                </a:lnTo>
                <a:close/>
                <a:moveTo>
                  <a:pt x="4606824" y="175108"/>
                </a:moveTo>
                <a:lnTo>
                  <a:pt x="4485894" y="244907"/>
                </a:lnTo>
                <a:lnTo>
                  <a:pt x="4361536" y="173126"/>
                </a:lnTo>
                <a:lnTo>
                  <a:pt x="4482465" y="103327"/>
                </a:lnTo>
                <a:lnTo>
                  <a:pt x="4606824" y="175108"/>
                </a:lnTo>
                <a:close/>
                <a:moveTo>
                  <a:pt x="4364736" y="35357"/>
                </a:moveTo>
                <a:lnTo>
                  <a:pt x="4475760" y="99441"/>
                </a:lnTo>
                <a:lnTo>
                  <a:pt x="4354830" y="169240"/>
                </a:lnTo>
                <a:lnTo>
                  <a:pt x="4243807" y="105156"/>
                </a:lnTo>
                <a:lnTo>
                  <a:pt x="4364736" y="35357"/>
                </a:lnTo>
                <a:close/>
                <a:moveTo>
                  <a:pt x="4348125" y="173126"/>
                </a:moveTo>
                <a:lnTo>
                  <a:pt x="4233672" y="239192"/>
                </a:lnTo>
                <a:lnTo>
                  <a:pt x="4122649" y="175108"/>
                </a:lnTo>
                <a:lnTo>
                  <a:pt x="4237101" y="109042"/>
                </a:lnTo>
                <a:lnTo>
                  <a:pt x="4348125" y="173126"/>
                </a:lnTo>
                <a:close/>
                <a:moveTo>
                  <a:pt x="4106037" y="33376"/>
                </a:moveTo>
                <a:lnTo>
                  <a:pt x="4230396" y="105156"/>
                </a:lnTo>
                <a:lnTo>
                  <a:pt x="4115943" y="171221"/>
                </a:lnTo>
                <a:lnTo>
                  <a:pt x="3991585" y="99441"/>
                </a:lnTo>
                <a:lnTo>
                  <a:pt x="4106037" y="33376"/>
                </a:lnTo>
                <a:close/>
                <a:moveTo>
                  <a:pt x="4109314" y="175108"/>
                </a:moveTo>
                <a:lnTo>
                  <a:pt x="3988384" y="244907"/>
                </a:lnTo>
                <a:lnTo>
                  <a:pt x="3864026" y="173126"/>
                </a:lnTo>
                <a:lnTo>
                  <a:pt x="3984955" y="103327"/>
                </a:lnTo>
                <a:lnTo>
                  <a:pt x="4109314" y="175108"/>
                </a:lnTo>
                <a:close/>
                <a:moveTo>
                  <a:pt x="3867302" y="35357"/>
                </a:moveTo>
                <a:lnTo>
                  <a:pt x="3978326" y="99441"/>
                </a:lnTo>
                <a:lnTo>
                  <a:pt x="3857397" y="169240"/>
                </a:lnTo>
                <a:lnTo>
                  <a:pt x="3746373" y="105156"/>
                </a:lnTo>
                <a:lnTo>
                  <a:pt x="3867302" y="35357"/>
                </a:lnTo>
                <a:close/>
                <a:moveTo>
                  <a:pt x="3850691" y="173126"/>
                </a:moveTo>
                <a:lnTo>
                  <a:pt x="3736239" y="239192"/>
                </a:lnTo>
                <a:lnTo>
                  <a:pt x="3625215" y="175108"/>
                </a:lnTo>
                <a:lnTo>
                  <a:pt x="3739667" y="109042"/>
                </a:lnTo>
                <a:lnTo>
                  <a:pt x="3850691" y="173126"/>
                </a:lnTo>
                <a:close/>
                <a:moveTo>
                  <a:pt x="3608604" y="33376"/>
                </a:moveTo>
                <a:lnTo>
                  <a:pt x="3732962" y="105156"/>
                </a:lnTo>
                <a:lnTo>
                  <a:pt x="3618509" y="171221"/>
                </a:lnTo>
                <a:lnTo>
                  <a:pt x="3494151" y="99441"/>
                </a:lnTo>
                <a:lnTo>
                  <a:pt x="3608604" y="33376"/>
                </a:lnTo>
                <a:close/>
                <a:moveTo>
                  <a:pt x="3611880" y="175108"/>
                </a:moveTo>
                <a:lnTo>
                  <a:pt x="3490951" y="244907"/>
                </a:lnTo>
                <a:lnTo>
                  <a:pt x="3366592" y="173126"/>
                </a:lnTo>
                <a:lnTo>
                  <a:pt x="3487522" y="103327"/>
                </a:lnTo>
                <a:lnTo>
                  <a:pt x="3611880" y="175108"/>
                </a:lnTo>
                <a:close/>
                <a:moveTo>
                  <a:pt x="3369793" y="35357"/>
                </a:moveTo>
                <a:lnTo>
                  <a:pt x="3480816" y="99441"/>
                </a:lnTo>
                <a:lnTo>
                  <a:pt x="3359887" y="169240"/>
                </a:lnTo>
                <a:lnTo>
                  <a:pt x="3248863" y="105156"/>
                </a:lnTo>
                <a:lnTo>
                  <a:pt x="3369793" y="35357"/>
                </a:lnTo>
                <a:close/>
                <a:moveTo>
                  <a:pt x="3353181" y="173126"/>
                </a:moveTo>
                <a:lnTo>
                  <a:pt x="3238729" y="239192"/>
                </a:lnTo>
                <a:lnTo>
                  <a:pt x="3127705" y="175108"/>
                </a:lnTo>
                <a:lnTo>
                  <a:pt x="3242158" y="109042"/>
                </a:lnTo>
                <a:lnTo>
                  <a:pt x="3353181" y="173126"/>
                </a:lnTo>
                <a:close/>
                <a:moveTo>
                  <a:pt x="3111094" y="33376"/>
                </a:moveTo>
                <a:lnTo>
                  <a:pt x="3235452" y="105156"/>
                </a:lnTo>
                <a:lnTo>
                  <a:pt x="3121000" y="171221"/>
                </a:lnTo>
                <a:lnTo>
                  <a:pt x="2996641" y="99441"/>
                </a:lnTo>
                <a:lnTo>
                  <a:pt x="3111094" y="33376"/>
                </a:lnTo>
                <a:close/>
                <a:moveTo>
                  <a:pt x="3114370" y="175108"/>
                </a:moveTo>
                <a:lnTo>
                  <a:pt x="2993441" y="244907"/>
                </a:lnTo>
                <a:lnTo>
                  <a:pt x="2869082" y="173126"/>
                </a:lnTo>
                <a:lnTo>
                  <a:pt x="2990012" y="103327"/>
                </a:lnTo>
                <a:lnTo>
                  <a:pt x="3114370" y="175108"/>
                </a:lnTo>
                <a:close/>
                <a:moveTo>
                  <a:pt x="2872359" y="35357"/>
                </a:moveTo>
                <a:lnTo>
                  <a:pt x="2983382" y="99441"/>
                </a:lnTo>
                <a:lnTo>
                  <a:pt x="2862453" y="169240"/>
                </a:lnTo>
                <a:lnTo>
                  <a:pt x="2751430" y="105156"/>
                </a:lnTo>
                <a:lnTo>
                  <a:pt x="2872359" y="35357"/>
                </a:lnTo>
                <a:close/>
                <a:moveTo>
                  <a:pt x="2855747" y="173126"/>
                </a:moveTo>
                <a:lnTo>
                  <a:pt x="2741295" y="239192"/>
                </a:lnTo>
                <a:lnTo>
                  <a:pt x="2630272" y="175108"/>
                </a:lnTo>
                <a:lnTo>
                  <a:pt x="2744724" y="109042"/>
                </a:lnTo>
                <a:lnTo>
                  <a:pt x="2855747" y="173126"/>
                </a:lnTo>
                <a:close/>
                <a:moveTo>
                  <a:pt x="2613660" y="33376"/>
                </a:moveTo>
                <a:lnTo>
                  <a:pt x="2738019" y="105156"/>
                </a:lnTo>
                <a:lnTo>
                  <a:pt x="2623566" y="171221"/>
                </a:lnTo>
                <a:lnTo>
                  <a:pt x="2499208" y="99441"/>
                </a:lnTo>
                <a:lnTo>
                  <a:pt x="2613660" y="33376"/>
                </a:lnTo>
                <a:close/>
                <a:moveTo>
                  <a:pt x="2616937" y="175108"/>
                </a:moveTo>
                <a:lnTo>
                  <a:pt x="2496007" y="244907"/>
                </a:lnTo>
                <a:lnTo>
                  <a:pt x="2371649" y="173126"/>
                </a:lnTo>
                <a:lnTo>
                  <a:pt x="2492578" y="103327"/>
                </a:lnTo>
                <a:lnTo>
                  <a:pt x="2616937" y="175108"/>
                </a:lnTo>
                <a:close/>
                <a:moveTo>
                  <a:pt x="2374849" y="35357"/>
                </a:moveTo>
                <a:lnTo>
                  <a:pt x="2485873" y="99441"/>
                </a:lnTo>
                <a:lnTo>
                  <a:pt x="2364943" y="169240"/>
                </a:lnTo>
                <a:lnTo>
                  <a:pt x="2253920" y="105156"/>
                </a:lnTo>
                <a:lnTo>
                  <a:pt x="2374849" y="35357"/>
                </a:lnTo>
                <a:close/>
                <a:moveTo>
                  <a:pt x="2358238" y="173126"/>
                </a:moveTo>
                <a:lnTo>
                  <a:pt x="2243785" y="239192"/>
                </a:lnTo>
                <a:lnTo>
                  <a:pt x="2132762" y="175108"/>
                </a:lnTo>
                <a:lnTo>
                  <a:pt x="2247214" y="109042"/>
                </a:lnTo>
                <a:lnTo>
                  <a:pt x="2358238" y="173126"/>
                </a:lnTo>
                <a:close/>
                <a:moveTo>
                  <a:pt x="2116150" y="33376"/>
                </a:moveTo>
                <a:lnTo>
                  <a:pt x="2240509" y="105156"/>
                </a:lnTo>
                <a:lnTo>
                  <a:pt x="2126056" y="171221"/>
                </a:lnTo>
                <a:lnTo>
                  <a:pt x="2001698" y="99441"/>
                </a:lnTo>
                <a:lnTo>
                  <a:pt x="2116150" y="33376"/>
                </a:lnTo>
                <a:close/>
                <a:moveTo>
                  <a:pt x="2119427" y="175108"/>
                </a:moveTo>
                <a:lnTo>
                  <a:pt x="1998497" y="244907"/>
                </a:lnTo>
                <a:lnTo>
                  <a:pt x="1874139" y="173126"/>
                </a:lnTo>
                <a:lnTo>
                  <a:pt x="1995069" y="103327"/>
                </a:lnTo>
                <a:lnTo>
                  <a:pt x="2119427" y="175108"/>
                </a:lnTo>
                <a:close/>
                <a:moveTo>
                  <a:pt x="1877339" y="35357"/>
                </a:moveTo>
                <a:lnTo>
                  <a:pt x="1988363" y="99441"/>
                </a:lnTo>
                <a:lnTo>
                  <a:pt x="1867434" y="169240"/>
                </a:lnTo>
                <a:lnTo>
                  <a:pt x="1756410" y="105156"/>
                </a:lnTo>
                <a:lnTo>
                  <a:pt x="1877339" y="35357"/>
                </a:lnTo>
                <a:close/>
                <a:moveTo>
                  <a:pt x="1860728" y="173126"/>
                </a:moveTo>
                <a:lnTo>
                  <a:pt x="1746275" y="239192"/>
                </a:lnTo>
                <a:lnTo>
                  <a:pt x="1635252" y="175108"/>
                </a:lnTo>
                <a:lnTo>
                  <a:pt x="1749704" y="109042"/>
                </a:lnTo>
                <a:lnTo>
                  <a:pt x="1860728" y="173126"/>
                </a:lnTo>
                <a:close/>
                <a:moveTo>
                  <a:pt x="1618717" y="33376"/>
                </a:moveTo>
                <a:lnTo>
                  <a:pt x="1743075" y="105156"/>
                </a:lnTo>
                <a:lnTo>
                  <a:pt x="1628623" y="171221"/>
                </a:lnTo>
                <a:lnTo>
                  <a:pt x="1504264" y="99441"/>
                </a:lnTo>
                <a:lnTo>
                  <a:pt x="1618717" y="33376"/>
                </a:lnTo>
                <a:close/>
                <a:moveTo>
                  <a:pt x="1621917" y="175108"/>
                </a:moveTo>
                <a:lnTo>
                  <a:pt x="1500988" y="244907"/>
                </a:lnTo>
                <a:lnTo>
                  <a:pt x="1376629" y="173126"/>
                </a:lnTo>
                <a:lnTo>
                  <a:pt x="1497559" y="103327"/>
                </a:lnTo>
                <a:lnTo>
                  <a:pt x="1621917" y="175108"/>
                </a:lnTo>
                <a:close/>
                <a:moveTo>
                  <a:pt x="1379906" y="35357"/>
                </a:moveTo>
                <a:lnTo>
                  <a:pt x="1490929" y="99441"/>
                </a:lnTo>
                <a:lnTo>
                  <a:pt x="1370000" y="169240"/>
                </a:lnTo>
                <a:lnTo>
                  <a:pt x="1258976" y="105156"/>
                </a:lnTo>
                <a:lnTo>
                  <a:pt x="1379906" y="35357"/>
                </a:lnTo>
                <a:close/>
                <a:moveTo>
                  <a:pt x="1363294" y="173126"/>
                </a:moveTo>
                <a:lnTo>
                  <a:pt x="1248842" y="239192"/>
                </a:lnTo>
                <a:lnTo>
                  <a:pt x="1137819" y="175108"/>
                </a:lnTo>
                <a:lnTo>
                  <a:pt x="1252271" y="109042"/>
                </a:lnTo>
                <a:lnTo>
                  <a:pt x="1363294" y="173126"/>
                </a:lnTo>
                <a:close/>
                <a:moveTo>
                  <a:pt x="1121207" y="33376"/>
                </a:moveTo>
                <a:lnTo>
                  <a:pt x="1245565" y="105156"/>
                </a:lnTo>
                <a:lnTo>
                  <a:pt x="1131113" y="171221"/>
                </a:lnTo>
                <a:lnTo>
                  <a:pt x="1006754" y="99441"/>
                </a:lnTo>
                <a:lnTo>
                  <a:pt x="1121207" y="33376"/>
                </a:lnTo>
                <a:close/>
                <a:moveTo>
                  <a:pt x="1124484" y="175108"/>
                </a:moveTo>
                <a:lnTo>
                  <a:pt x="1003554" y="244907"/>
                </a:lnTo>
                <a:lnTo>
                  <a:pt x="879196" y="173126"/>
                </a:lnTo>
                <a:lnTo>
                  <a:pt x="1000125" y="103327"/>
                </a:lnTo>
                <a:lnTo>
                  <a:pt x="1124484" y="175108"/>
                </a:lnTo>
                <a:close/>
                <a:moveTo>
                  <a:pt x="882396" y="35357"/>
                </a:moveTo>
                <a:lnTo>
                  <a:pt x="993419" y="99441"/>
                </a:lnTo>
                <a:lnTo>
                  <a:pt x="872490" y="169240"/>
                </a:lnTo>
                <a:lnTo>
                  <a:pt x="761467" y="105156"/>
                </a:lnTo>
                <a:lnTo>
                  <a:pt x="882396" y="35357"/>
                </a:lnTo>
                <a:close/>
                <a:moveTo>
                  <a:pt x="865784" y="173126"/>
                </a:moveTo>
                <a:lnTo>
                  <a:pt x="751332" y="239192"/>
                </a:lnTo>
                <a:lnTo>
                  <a:pt x="640309" y="175108"/>
                </a:lnTo>
                <a:lnTo>
                  <a:pt x="754761" y="109042"/>
                </a:lnTo>
                <a:lnTo>
                  <a:pt x="865784" y="173126"/>
                </a:lnTo>
                <a:close/>
                <a:moveTo>
                  <a:pt x="623697" y="33376"/>
                </a:moveTo>
                <a:lnTo>
                  <a:pt x="748055" y="105156"/>
                </a:lnTo>
                <a:lnTo>
                  <a:pt x="633603" y="171221"/>
                </a:lnTo>
                <a:lnTo>
                  <a:pt x="509321" y="99441"/>
                </a:lnTo>
                <a:lnTo>
                  <a:pt x="623697" y="33376"/>
                </a:lnTo>
                <a:close/>
                <a:moveTo>
                  <a:pt x="626974" y="175108"/>
                </a:moveTo>
                <a:lnTo>
                  <a:pt x="506044" y="244907"/>
                </a:lnTo>
                <a:lnTo>
                  <a:pt x="381686" y="173126"/>
                </a:lnTo>
                <a:lnTo>
                  <a:pt x="502615" y="103327"/>
                </a:lnTo>
                <a:lnTo>
                  <a:pt x="626974" y="175108"/>
                </a:lnTo>
                <a:close/>
                <a:moveTo>
                  <a:pt x="384886" y="35357"/>
                </a:moveTo>
                <a:lnTo>
                  <a:pt x="495910" y="99441"/>
                </a:lnTo>
                <a:lnTo>
                  <a:pt x="374980" y="169240"/>
                </a:lnTo>
                <a:lnTo>
                  <a:pt x="263957" y="105156"/>
                </a:lnTo>
                <a:lnTo>
                  <a:pt x="384886" y="35357"/>
                </a:lnTo>
                <a:close/>
                <a:moveTo>
                  <a:pt x="368275" y="173126"/>
                </a:moveTo>
                <a:lnTo>
                  <a:pt x="253822" y="239192"/>
                </a:lnTo>
                <a:lnTo>
                  <a:pt x="142875" y="175108"/>
                </a:lnTo>
                <a:lnTo>
                  <a:pt x="257327" y="109042"/>
                </a:lnTo>
                <a:lnTo>
                  <a:pt x="368275" y="173126"/>
                </a:lnTo>
                <a:close/>
                <a:moveTo>
                  <a:pt x="11811" y="99441"/>
                </a:moveTo>
                <a:lnTo>
                  <a:pt x="126263" y="33376"/>
                </a:lnTo>
                <a:lnTo>
                  <a:pt x="250622" y="105156"/>
                </a:lnTo>
                <a:lnTo>
                  <a:pt x="136169" y="171221"/>
                </a:lnTo>
                <a:lnTo>
                  <a:pt x="11811" y="99441"/>
                </a:lnTo>
                <a:close/>
                <a:moveTo>
                  <a:pt x="15240" y="248793"/>
                </a:moveTo>
                <a:lnTo>
                  <a:pt x="136169" y="178994"/>
                </a:lnTo>
                <a:lnTo>
                  <a:pt x="247193" y="243078"/>
                </a:lnTo>
                <a:lnTo>
                  <a:pt x="126263" y="312877"/>
                </a:lnTo>
                <a:lnTo>
                  <a:pt x="15240" y="248793"/>
                </a:lnTo>
                <a:close/>
                <a:moveTo>
                  <a:pt x="11811" y="386639"/>
                </a:moveTo>
                <a:lnTo>
                  <a:pt x="126263" y="320573"/>
                </a:lnTo>
                <a:lnTo>
                  <a:pt x="250622" y="392354"/>
                </a:lnTo>
                <a:lnTo>
                  <a:pt x="136169" y="458419"/>
                </a:lnTo>
                <a:lnTo>
                  <a:pt x="11811" y="386639"/>
                </a:lnTo>
                <a:close/>
                <a:moveTo>
                  <a:pt x="15240" y="535991"/>
                </a:moveTo>
                <a:lnTo>
                  <a:pt x="136169" y="466192"/>
                </a:lnTo>
                <a:lnTo>
                  <a:pt x="247193" y="530276"/>
                </a:lnTo>
                <a:lnTo>
                  <a:pt x="126263" y="600075"/>
                </a:lnTo>
                <a:lnTo>
                  <a:pt x="15240" y="535991"/>
                </a:lnTo>
                <a:close/>
                <a:moveTo>
                  <a:pt x="11811" y="673913"/>
                </a:moveTo>
                <a:lnTo>
                  <a:pt x="126263" y="607847"/>
                </a:lnTo>
                <a:lnTo>
                  <a:pt x="250622" y="679628"/>
                </a:lnTo>
                <a:lnTo>
                  <a:pt x="136169" y="745693"/>
                </a:lnTo>
                <a:lnTo>
                  <a:pt x="11811" y="673913"/>
                </a:lnTo>
                <a:close/>
                <a:moveTo>
                  <a:pt x="15240" y="823265"/>
                </a:moveTo>
                <a:lnTo>
                  <a:pt x="136169" y="753466"/>
                </a:lnTo>
                <a:lnTo>
                  <a:pt x="247193" y="817550"/>
                </a:lnTo>
                <a:lnTo>
                  <a:pt x="126263" y="887349"/>
                </a:lnTo>
                <a:lnTo>
                  <a:pt x="15240" y="823265"/>
                </a:lnTo>
                <a:close/>
                <a:moveTo>
                  <a:pt x="11811" y="961111"/>
                </a:moveTo>
                <a:lnTo>
                  <a:pt x="126263" y="895045"/>
                </a:lnTo>
                <a:lnTo>
                  <a:pt x="250622" y="966826"/>
                </a:lnTo>
                <a:lnTo>
                  <a:pt x="136169" y="1032891"/>
                </a:lnTo>
                <a:lnTo>
                  <a:pt x="11811" y="961111"/>
                </a:lnTo>
                <a:close/>
                <a:moveTo>
                  <a:pt x="15240" y="1110463"/>
                </a:moveTo>
                <a:lnTo>
                  <a:pt x="136169" y="1040663"/>
                </a:lnTo>
                <a:lnTo>
                  <a:pt x="247193" y="1104748"/>
                </a:lnTo>
                <a:lnTo>
                  <a:pt x="126263" y="1174547"/>
                </a:lnTo>
                <a:lnTo>
                  <a:pt x="15240" y="1110463"/>
                </a:lnTo>
                <a:close/>
                <a:moveTo>
                  <a:pt x="11811" y="1248309"/>
                </a:moveTo>
                <a:lnTo>
                  <a:pt x="126263" y="1182243"/>
                </a:lnTo>
                <a:lnTo>
                  <a:pt x="250622" y="1254024"/>
                </a:lnTo>
                <a:lnTo>
                  <a:pt x="136169" y="1320089"/>
                </a:lnTo>
                <a:lnTo>
                  <a:pt x="11811" y="1248309"/>
                </a:lnTo>
                <a:close/>
                <a:moveTo>
                  <a:pt x="15240" y="1397660"/>
                </a:moveTo>
                <a:lnTo>
                  <a:pt x="136169" y="1327861"/>
                </a:lnTo>
                <a:lnTo>
                  <a:pt x="247193" y="1391945"/>
                </a:lnTo>
                <a:lnTo>
                  <a:pt x="126263" y="1461745"/>
                </a:lnTo>
                <a:lnTo>
                  <a:pt x="15240" y="1397660"/>
                </a:lnTo>
                <a:close/>
                <a:moveTo>
                  <a:pt x="11811" y="1535582"/>
                </a:moveTo>
                <a:lnTo>
                  <a:pt x="126263" y="1469517"/>
                </a:lnTo>
                <a:lnTo>
                  <a:pt x="250622" y="1541297"/>
                </a:lnTo>
                <a:lnTo>
                  <a:pt x="136169" y="1607363"/>
                </a:lnTo>
                <a:lnTo>
                  <a:pt x="11811" y="1535582"/>
                </a:lnTo>
                <a:close/>
                <a:moveTo>
                  <a:pt x="15240" y="1684934"/>
                </a:moveTo>
                <a:lnTo>
                  <a:pt x="136169" y="1615135"/>
                </a:lnTo>
                <a:lnTo>
                  <a:pt x="247193" y="1679219"/>
                </a:lnTo>
                <a:lnTo>
                  <a:pt x="126263" y="1749019"/>
                </a:lnTo>
                <a:lnTo>
                  <a:pt x="15240" y="1684934"/>
                </a:lnTo>
                <a:close/>
                <a:moveTo>
                  <a:pt x="11811" y="1822780"/>
                </a:moveTo>
                <a:lnTo>
                  <a:pt x="126263" y="1756715"/>
                </a:lnTo>
                <a:lnTo>
                  <a:pt x="250622" y="1828495"/>
                </a:lnTo>
                <a:lnTo>
                  <a:pt x="136169" y="1894561"/>
                </a:lnTo>
                <a:lnTo>
                  <a:pt x="11811" y="1822780"/>
                </a:lnTo>
                <a:close/>
                <a:moveTo>
                  <a:pt x="15240" y="1972132"/>
                </a:moveTo>
                <a:lnTo>
                  <a:pt x="136169" y="1902333"/>
                </a:lnTo>
                <a:lnTo>
                  <a:pt x="247193" y="1966417"/>
                </a:lnTo>
                <a:lnTo>
                  <a:pt x="126263" y="2036216"/>
                </a:lnTo>
                <a:lnTo>
                  <a:pt x="15240" y="1972132"/>
                </a:lnTo>
                <a:close/>
                <a:moveTo>
                  <a:pt x="11811" y="2109978"/>
                </a:moveTo>
                <a:lnTo>
                  <a:pt x="126263" y="2043913"/>
                </a:lnTo>
                <a:lnTo>
                  <a:pt x="250622" y="2115693"/>
                </a:lnTo>
                <a:lnTo>
                  <a:pt x="136169" y="2181759"/>
                </a:lnTo>
                <a:lnTo>
                  <a:pt x="11811" y="2109978"/>
                </a:lnTo>
                <a:close/>
                <a:moveTo>
                  <a:pt x="15240" y="2259330"/>
                </a:moveTo>
                <a:lnTo>
                  <a:pt x="136169" y="2189531"/>
                </a:lnTo>
                <a:lnTo>
                  <a:pt x="247193" y="2253615"/>
                </a:lnTo>
                <a:lnTo>
                  <a:pt x="126263" y="2323414"/>
                </a:lnTo>
                <a:lnTo>
                  <a:pt x="15240" y="2259330"/>
                </a:lnTo>
                <a:close/>
                <a:moveTo>
                  <a:pt x="11811" y="2397252"/>
                </a:moveTo>
                <a:lnTo>
                  <a:pt x="126263" y="2331187"/>
                </a:lnTo>
                <a:lnTo>
                  <a:pt x="250622" y="2402967"/>
                </a:lnTo>
                <a:lnTo>
                  <a:pt x="136169" y="2469032"/>
                </a:lnTo>
                <a:lnTo>
                  <a:pt x="11811" y="2397252"/>
                </a:lnTo>
                <a:close/>
                <a:moveTo>
                  <a:pt x="15240" y="2546604"/>
                </a:moveTo>
                <a:lnTo>
                  <a:pt x="136169" y="2476805"/>
                </a:lnTo>
                <a:lnTo>
                  <a:pt x="247193" y="2540889"/>
                </a:lnTo>
                <a:lnTo>
                  <a:pt x="126263" y="2610688"/>
                </a:lnTo>
                <a:lnTo>
                  <a:pt x="15240" y="2546604"/>
                </a:lnTo>
                <a:close/>
                <a:moveTo>
                  <a:pt x="11811" y="2684450"/>
                </a:moveTo>
                <a:lnTo>
                  <a:pt x="126263" y="2618384"/>
                </a:lnTo>
                <a:lnTo>
                  <a:pt x="250622" y="2690165"/>
                </a:lnTo>
                <a:lnTo>
                  <a:pt x="136169" y="2756230"/>
                </a:lnTo>
                <a:lnTo>
                  <a:pt x="11811" y="2684450"/>
                </a:lnTo>
                <a:close/>
                <a:moveTo>
                  <a:pt x="15240" y="2833802"/>
                </a:moveTo>
                <a:lnTo>
                  <a:pt x="136169" y="2764003"/>
                </a:lnTo>
                <a:lnTo>
                  <a:pt x="247193" y="2828087"/>
                </a:lnTo>
                <a:lnTo>
                  <a:pt x="126263" y="2897886"/>
                </a:lnTo>
                <a:lnTo>
                  <a:pt x="15240" y="2833802"/>
                </a:lnTo>
                <a:close/>
                <a:moveTo>
                  <a:pt x="11811" y="2971648"/>
                </a:moveTo>
                <a:lnTo>
                  <a:pt x="126263" y="2905582"/>
                </a:lnTo>
                <a:lnTo>
                  <a:pt x="250622" y="2977363"/>
                </a:lnTo>
                <a:lnTo>
                  <a:pt x="136169" y="3043428"/>
                </a:lnTo>
                <a:lnTo>
                  <a:pt x="11811" y="2971648"/>
                </a:lnTo>
                <a:close/>
                <a:moveTo>
                  <a:pt x="15240" y="3121000"/>
                </a:moveTo>
                <a:lnTo>
                  <a:pt x="136169" y="3051201"/>
                </a:lnTo>
                <a:lnTo>
                  <a:pt x="247193" y="3115285"/>
                </a:lnTo>
                <a:lnTo>
                  <a:pt x="126263" y="3185084"/>
                </a:lnTo>
                <a:lnTo>
                  <a:pt x="15240" y="3121000"/>
                </a:lnTo>
                <a:close/>
                <a:moveTo>
                  <a:pt x="11811" y="3258922"/>
                </a:moveTo>
                <a:lnTo>
                  <a:pt x="126263" y="3192856"/>
                </a:lnTo>
                <a:lnTo>
                  <a:pt x="250622" y="3264637"/>
                </a:lnTo>
                <a:lnTo>
                  <a:pt x="136169" y="3330702"/>
                </a:lnTo>
                <a:lnTo>
                  <a:pt x="11811" y="3258922"/>
                </a:lnTo>
                <a:close/>
                <a:moveTo>
                  <a:pt x="15240" y="3408274"/>
                </a:moveTo>
                <a:lnTo>
                  <a:pt x="136169" y="3338474"/>
                </a:lnTo>
                <a:lnTo>
                  <a:pt x="247193" y="3402559"/>
                </a:lnTo>
                <a:lnTo>
                  <a:pt x="126263" y="3472358"/>
                </a:lnTo>
                <a:lnTo>
                  <a:pt x="15240" y="3408274"/>
                </a:lnTo>
                <a:close/>
                <a:moveTo>
                  <a:pt x="11811" y="3546119"/>
                </a:moveTo>
                <a:lnTo>
                  <a:pt x="126263" y="3480054"/>
                </a:lnTo>
                <a:lnTo>
                  <a:pt x="250622" y="3551834"/>
                </a:lnTo>
                <a:lnTo>
                  <a:pt x="136169" y="3617900"/>
                </a:lnTo>
                <a:lnTo>
                  <a:pt x="11811" y="3546119"/>
                </a:lnTo>
                <a:close/>
                <a:moveTo>
                  <a:pt x="15240" y="3695472"/>
                </a:moveTo>
                <a:lnTo>
                  <a:pt x="136169" y="3625672"/>
                </a:lnTo>
                <a:lnTo>
                  <a:pt x="247193" y="3689757"/>
                </a:lnTo>
                <a:lnTo>
                  <a:pt x="126263" y="3759556"/>
                </a:lnTo>
                <a:lnTo>
                  <a:pt x="15240" y="3695472"/>
                </a:lnTo>
                <a:close/>
                <a:moveTo>
                  <a:pt x="11811" y="3833317"/>
                </a:moveTo>
                <a:lnTo>
                  <a:pt x="126263" y="3767252"/>
                </a:lnTo>
                <a:lnTo>
                  <a:pt x="250622" y="3839032"/>
                </a:lnTo>
                <a:lnTo>
                  <a:pt x="136169" y="3905098"/>
                </a:lnTo>
                <a:lnTo>
                  <a:pt x="11811" y="3833317"/>
                </a:lnTo>
                <a:close/>
                <a:moveTo>
                  <a:pt x="15240" y="3982669"/>
                </a:moveTo>
                <a:lnTo>
                  <a:pt x="136169" y="3912870"/>
                </a:lnTo>
                <a:lnTo>
                  <a:pt x="247193" y="3976954"/>
                </a:lnTo>
                <a:lnTo>
                  <a:pt x="126263" y="4046754"/>
                </a:lnTo>
                <a:lnTo>
                  <a:pt x="15240" y="3982669"/>
                </a:lnTo>
                <a:close/>
                <a:moveTo>
                  <a:pt x="11811" y="4120591"/>
                </a:moveTo>
                <a:lnTo>
                  <a:pt x="126263" y="4054526"/>
                </a:lnTo>
                <a:lnTo>
                  <a:pt x="250622" y="4126306"/>
                </a:lnTo>
                <a:lnTo>
                  <a:pt x="136169" y="4192372"/>
                </a:lnTo>
                <a:lnTo>
                  <a:pt x="11811" y="4120591"/>
                </a:lnTo>
                <a:close/>
                <a:moveTo>
                  <a:pt x="15240" y="4269943"/>
                </a:moveTo>
                <a:lnTo>
                  <a:pt x="136169" y="4200144"/>
                </a:lnTo>
                <a:lnTo>
                  <a:pt x="247193" y="4264228"/>
                </a:lnTo>
                <a:lnTo>
                  <a:pt x="126263" y="4334028"/>
                </a:lnTo>
                <a:lnTo>
                  <a:pt x="15240" y="4269943"/>
                </a:lnTo>
                <a:close/>
                <a:moveTo>
                  <a:pt x="11811" y="4407789"/>
                </a:moveTo>
                <a:lnTo>
                  <a:pt x="126263" y="4341724"/>
                </a:lnTo>
                <a:lnTo>
                  <a:pt x="250622" y="4413504"/>
                </a:lnTo>
                <a:lnTo>
                  <a:pt x="136169" y="4479570"/>
                </a:lnTo>
                <a:lnTo>
                  <a:pt x="11811" y="4407789"/>
                </a:lnTo>
                <a:close/>
                <a:moveTo>
                  <a:pt x="15240" y="4557141"/>
                </a:moveTo>
                <a:lnTo>
                  <a:pt x="136169" y="4487342"/>
                </a:lnTo>
                <a:lnTo>
                  <a:pt x="247193" y="4551426"/>
                </a:lnTo>
                <a:lnTo>
                  <a:pt x="126263" y="4621226"/>
                </a:lnTo>
                <a:lnTo>
                  <a:pt x="15240" y="4557141"/>
                </a:lnTo>
                <a:close/>
                <a:moveTo>
                  <a:pt x="11811" y="4694987"/>
                </a:moveTo>
                <a:lnTo>
                  <a:pt x="126263" y="4628921"/>
                </a:lnTo>
                <a:lnTo>
                  <a:pt x="250622" y="4700702"/>
                </a:lnTo>
                <a:lnTo>
                  <a:pt x="136169" y="4766767"/>
                </a:lnTo>
                <a:lnTo>
                  <a:pt x="11811" y="4694987"/>
                </a:lnTo>
                <a:close/>
                <a:moveTo>
                  <a:pt x="15240" y="4844339"/>
                </a:moveTo>
                <a:lnTo>
                  <a:pt x="136169" y="4774540"/>
                </a:lnTo>
                <a:lnTo>
                  <a:pt x="247193" y="4838624"/>
                </a:lnTo>
                <a:lnTo>
                  <a:pt x="126263" y="4908423"/>
                </a:lnTo>
                <a:lnTo>
                  <a:pt x="15240" y="4844339"/>
                </a:lnTo>
                <a:close/>
                <a:moveTo>
                  <a:pt x="11811" y="4982261"/>
                </a:moveTo>
                <a:lnTo>
                  <a:pt x="126263" y="4916196"/>
                </a:lnTo>
                <a:lnTo>
                  <a:pt x="250622" y="4987976"/>
                </a:lnTo>
                <a:lnTo>
                  <a:pt x="136169" y="5054042"/>
                </a:lnTo>
                <a:lnTo>
                  <a:pt x="11811" y="4982261"/>
                </a:lnTo>
                <a:close/>
                <a:moveTo>
                  <a:pt x="15240" y="5131613"/>
                </a:moveTo>
                <a:lnTo>
                  <a:pt x="136169" y="5061814"/>
                </a:lnTo>
                <a:lnTo>
                  <a:pt x="247193" y="5125898"/>
                </a:lnTo>
                <a:lnTo>
                  <a:pt x="126263" y="5195697"/>
                </a:lnTo>
                <a:lnTo>
                  <a:pt x="15240" y="5131613"/>
                </a:lnTo>
                <a:close/>
                <a:moveTo>
                  <a:pt x="11811" y="5269459"/>
                </a:moveTo>
                <a:lnTo>
                  <a:pt x="126263" y="5203393"/>
                </a:lnTo>
                <a:lnTo>
                  <a:pt x="250622" y="5275174"/>
                </a:lnTo>
                <a:lnTo>
                  <a:pt x="136169" y="5341239"/>
                </a:lnTo>
                <a:lnTo>
                  <a:pt x="11811" y="5269459"/>
                </a:lnTo>
                <a:close/>
                <a:moveTo>
                  <a:pt x="15240" y="5418811"/>
                </a:moveTo>
                <a:lnTo>
                  <a:pt x="136169" y="5349011"/>
                </a:lnTo>
                <a:lnTo>
                  <a:pt x="247193" y="5413096"/>
                </a:lnTo>
                <a:lnTo>
                  <a:pt x="126263" y="5482895"/>
                </a:lnTo>
                <a:lnTo>
                  <a:pt x="15240" y="5418811"/>
                </a:lnTo>
                <a:close/>
                <a:moveTo>
                  <a:pt x="11811" y="5556656"/>
                </a:moveTo>
                <a:lnTo>
                  <a:pt x="126263" y="5490591"/>
                </a:lnTo>
                <a:lnTo>
                  <a:pt x="250622" y="5562371"/>
                </a:lnTo>
                <a:lnTo>
                  <a:pt x="136169" y="5628437"/>
                </a:lnTo>
                <a:lnTo>
                  <a:pt x="11811" y="5556656"/>
                </a:lnTo>
                <a:close/>
                <a:moveTo>
                  <a:pt x="15240" y="5706009"/>
                </a:moveTo>
                <a:lnTo>
                  <a:pt x="136169" y="5636209"/>
                </a:lnTo>
                <a:lnTo>
                  <a:pt x="247193" y="5700294"/>
                </a:lnTo>
                <a:lnTo>
                  <a:pt x="126263" y="5770093"/>
                </a:lnTo>
                <a:lnTo>
                  <a:pt x="15240" y="5706009"/>
                </a:lnTo>
                <a:close/>
                <a:moveTo>
                  <a:pt x="11811" y="5843931"/>
                </a:moveTo>
                <a:lnTo>
                  <a:pt x="126263" y="5777865"/>
                </a:lnTo>
                <a:lnTo>
                  <a:pt x="250622" y="5849646"/>
                </a:lnTo>
                <a:lnTo>
                  <a:pt x="136169" y="5915711"/>
                </a:lnTo>
                <a:lnTo>
                  <a:pt x="11811" y="5843931"/>
                </a:lnTo>
                <a:close/>
                <a:moveTo>
                  <a:pt x="15240" y="5993283"/>
                </a:moveTo>
                <a:lnTo>
                  <a:pt x="136169" y="5923483"/>
                </a:lnTo>
                <a:lnTo>
                  <a:pt x="247193" y="5987568"/>
                </a:lnTo>
                <a:lnTo>
                  <a:pt x="126263" y="6057367"/>
                </a:lnTo>
                <a:lnTo>
                  <a:pt x="15240" y="5993283"/>
                </a:lnTo>
                <a:close/>
                <a:moveTo>
                  <a:pt x="11811" y="6131128"/>
                </a:moveTo>
                <a:lnTo>
                  <a:pt x="126263" y="6065063"/>
                </a:lnTo>
                <a:lnTo>
                  <a:pt x="250622" y="6136843"/>
                </a:lnTo>
                <a:lnTo>
                  <a:pt x="136169" y="6202909"/>
                </a:lnTo>
                <a:lnTo>
                  <a:pt x="11811" y="6131128"/>
                </a:lnTo>
                <a:close/>
                <a:moveTo>
                  <a:pt x="15240" y="6280481"/>
                </a:moveTo>
                <a:lnTo>
                  <a:pt x="136169" y="6210681"/>
                </a:lnTo>
                <a:lnTo>
                  <a:pt x="247193" y="6274766"/>
                </a:lnTo>
                <a:lnTo>
                  <a:pt x="126263" y="6344565"/>
                </a:lnTo>
                <a:lnTo>
                  <a:pt x="15240" y="6280481"/>
                </a:lnTo>
                <a:close/>
                <a:moveTo>
                  <a:pt x="11811" y="6418326"/>
                </a:moveTo>
                <a:lnTo>
                  <a:pt x="126263" y="6352261"/>
                </a:lnTo>
                <a:lnTo>
                  <a:pt x="250622" y="6424041"/>
                </a:lnTo>
                <a:lnTo>
                  <a:pt x="136169" y="6490106"/>
                </a:lnTo>
                <a:lnTo>
                  <a:pt x="11811" y="6418326"/>
                </a:lnTo>
                <a:close/>
                <a:moveTo>
                  <a:pt x="15240" y="6567754"/>
                </a:moveTo>
                <a:lnTo>
                  <a:pt x="136169" y="6497955"/>
                </a:lnTo>
                <a:lnTo>
                  <a:pt x="247193" y="6562039"/>
                </a:lnTo>
                <a:lnTo>
                  <a:pt x="126263" y="6631839"/>
                </a:lnTo>
                <a:lnTo>
                  <a:pt x="15240" y="6567754"/>
                </a:lnTo>
                <a:close/>
                <a:moveTo>
                  <a:pt x="11811" y="6705600"/>
                </a:moveTo>
                <a:lnTo>
                  <a:pt x="126263" y="6639535"/>
                </a:lnTo>
                <a:lnTo>
                  <a:pt x="250622" y="6711315"/>
                </a:lnTo>
                <a:lnTo>
                  <a:pt x="136169" y="6777381"/>
                </a:lnTo>
                <a:lnTo>
                  <a:pt x="11811" y="6705600"/>
                </a:lnTo>
                <a:close/>
                <a:moveTo>
                  <a:pt x="253898" y="6845351"/>
                </a:moveTo>
                <a:lnTo>
                  <a:pt x="142875" y="6781267"/>
                </a:lnTo>
                <a:lnTo>
                  <a:pt x="257327" y="6715202"/>
                </a:lnTo>
                <a:lnTo>
                  <a:pt x="368351" y="6779286"/>
                </a:lnTo>
                <a:lnTo>
                  <a:pt x="253898" y="6845351"/>
                </a:lnTo>
                <a:close/>
                <a:moveTo>
                  <a:pt x="263957" y="6711315"/>
                </a:moveTo>
                <a:lnTo>
                  <a:pt x="384886" y="6641516"/>
                </a:lnTo>
                <a:lnTo>
                  <a:pt x="495910" y="6705600"/>
                </a:lnTo>
                <a:lnTo>
                  <a:pt x="374980" y="6775399"/>
                </a:lnTo>
                <a:lnTo>
                  <a:pt x="263957" y="6711315"/>
                </a:lnTo>
                <a:close/>
                <a:moveTo>
                  <a:pt x="506044" y="6851066"/>
                </a:moveTo>
                <a:lnTo>
                  <a:pt x="381686" y="6779286"/>
                </a:lnTo>
                <a:lnTo>
                  <a:pt x="502615" y="6709487"/>
                </a:lnTo>
                <a:lnTo>
                  <a:pt x="626974" y="6781267"/>
                </a:lnTo>
                <a:lnTo>
                  <a:pt x="506044" y="6851066"/>
                </a:lnTo>
                <a:close/>
                <a:moveTo>
                  <a:pt x="509321" y="6705600"/>
                </a:moveTo>
                <a:lnTo>
                  <a:pt x="623773" y="6639535"/>
                </a:lnTo>
                <a:lnTo>
                  <a:pt x="748132" y="6711315"/>
                </a:lnTo>
                <a:lnTo>
                  <a:pt x="633679" y="6777381"/>
                </a:lnTo>
                <a:lnTo>
                  <a:pt x="509321" y="6705600"/>
                </a:lnTo>
                <a:close/>
                <a:moveTo>
                  <a:pt x="751332" y="6845351"/>
                </a:moveTo>
                <a:lnTo>
                  <a:pt x="640309" y="6781267"/>
                </a:lnTo>
                <a:lnTo>
                  <a:pt x="754761" y="6715202"/>
                </a:lnTo>
                <a:lnTo>
                  <a:pt x="865784" y="6779286"/>
                </a:lnTo>
                <a:lnTo>
                  <a:pt x="751332" y="6845351"/>
                </a:lnTo>
                <a:close/>
                <a:moveTo>
                  <a:pt x="761467" y="6711315"/>
                </a:moveTo>
                <a:lnTo>
                  <a:pt x="882396" y="6641516"/>
                </a:lnTo>
                <a:lnTo>
                  <a:pt x="993419" y="6705600"/>
                </a:lnTo>
                <a:lnTo>
                  <a:pt x="872490" y="6775399"/>
                </a:lnTo>
                <a:lnTo>
                  <a:pt x="761467" y="6711315"/>
                </a:lnTo>
                <a:close/>
                <a:moveTo>
                  <a:pt x="1003554" y="6851066"/>
                </a:moveTo>
                <a:lnTo>
                  <a:pt x="879196" y="6779286"/>
                </a:lnTo>
                <a:lnTo>
                  <a:pt x="1000125" y="6709487"/>
                </a:lnTo>
                <a:lnTo>
                  <a:pt x="1124484" y="6781267"/>
                </a:lnTo>
                <a:lnTo>
                  <a:pt x="1003554" y="6851066"/>
                </a:lnTo>
                <a:close/>
                <a:moveTo>
                  <a:pt x="1006754" y="6705600"/>
                </a:moveTo>
                <a:lnTo>
                  <a:pt x="1121207" y="6639535"/>
                </a:lnTo>
                <a:lnTo>
                  <a:pt x="1245565" y="6711315"/>
                </a:lnTo>
                <a:lnTo>
                  <a:pt x="1131113" y="6777381"/>
                </a:lnTo>
                <a:lnTo>
                  <a:pt x="1006754" y="6705600"/>
                </a:lnTo>
                <a:close/>
                <a:moveTo>
                  <a:pt x="1248842" y="6845351"/>
                </a:moveTo>
                <a:lnTo>
                  <a:pt x="1137819" y="6781267"/>
                </a:lnTo>
                <a:lnTo>
                  <a:pt x="1252271" y="6715202"/>
                </a:lnTo>
                <a:lnTo>
                  <a:pt x="1363294" y="6779286"/>
                </a:lnTo>
                <a:lnTo>
                  <a:pt x="1248842" y="6845351"/>
                </a:lnTo>
                <a:close/>
                <a:moveTo>
                  <a:pt x="1258900" y="6711315"/>
                </a:moveTo>
                <a:lnTo>
                  <a:pt x="1379830" y="6641516"/>
                </a:lnTo>
                <a:lnTo>
                  <a:pt x="1490853" y="6705600"/>
                </a:lnTo>
                <a:lnTo>
                  <a:pt x="1369924" y="6775399"/>
                </a:lnTo>
                <a:lnTo>
                  <a:pt x="1258900" y="6711315"/>
                </a:lnTo>
                <a:close/>
                <a:moveTo>
                  <a:pt x="1500988" y="6851066"/>
                </a:moveTo>
                <a:lnTo>
                  <a:pt x="1376629" y="6779286"/>
                </a:lnTo>
                <a:lnTo>
                  <a:pt x="1497559" y="6709487"/>
                </a:lnTo>
                <a:lnTo>
                  <a:pt x="1621917" y="6781267"/>
                </a:lnTo>
                <a:lnTo>
                  <a:pt x="1500988" y="6851066"/>
                </a:lnTo>
                <a:close/>
                <a:moveTo>
                  <a:pt x="1504264" y="6705600"/>
                </a:moveTo>
                <a:lnTo>
                  <a:pt x="1618717" y="6639535"/>
                </a:lnTo>
                <a:lnTo>
                  <a:pt x="1743075" y="6711315"/>
                </a:lnTo>
                <a:lnTo>
                  <a:pt x="1628623" y="6777381"/>
                </a:lnTo>
                <a:lnTo>
                  <a:pt x="1504264" y="6705600"/>
                </a:lnTo>
                <a:close/>
                <a:moveTo>
                  <a:pt x="1746275" y="6845351"/>
                </a:moveTo>
                <a:lnTo>
                  <a:pt x="1635252" y="6781267"/>
                </a:lnTo>
                <a:lnTo>
                  <a:pt x="1749704" y="6715202"/>
                </a:lnTo>
                <a:lnTo>
                  <a:pt x="1860728" y="6779286"/>
                </a:lnTo>
                <a:lnTo>
                  <a:pt x="1746275" y="6845351"/>
                </a:lnTo>
                <a:close/>
                <a:moveTo>
                  <a:pt x="1756410" y="6711315"/>
                </a:moveTo>
                <a:lnTo>
                  <a:pt x="1877339" y="6641516"/>
                </a:lnTo>
                <a:lnTo>
                  <a:pt x="1988363" y="6705600"/>
                </a:lnTo>
                <a:lnTo>
                  <a:pt x="1867434" y="6775399"/>
                </a:lnTo>
                <a:lnTo>
                  <a:pt x="1756410" y="6711315"/>
                </a:lnTo>
                <a:close/>
                <a:moveTo>
                  <a:pt x="1998497" y="6851066"/>
                </a:moveTo>
                <a:lnTo>
                  <a:pt x="1874139" y="6779286"/>
                </a:lnTo>
                <a:lnTo>
                  <a:pt x="1995069" y="6709487"/>
                </a:lnTo>
                <a:lnTo>
                  <a:pt x="2119427" y="6781267"/>
                </a:lnTo>
                <a:lnTo>
                  <a:pt x="1998497" y="6851066"/>
                </a:lnTo>
                <a:close/>
                <a:moveTo>
                  <a:pt x="2001698" y="6705600"/>
                </a:moveTo>
                <a:lnTo>
                  <a:pt x="2116150" y="6639535"/>
                </a:lnTo>
                <a:lnTo>
                  <a:pt x="2240509" y="6711315"/>
                </a:lnTo>
                <a:lnTo>
                  <a:pt x="2126056" y="6777381"/>
                </a:lnTo>
                <a:lnTo>
                  <a:pt x="2001698" y="6705600"/>
                </a:lnTo>
                <a:close/>
                <a:moveTo>
                  <a:pt x="2243785" y="6845351"/>
                </a:moveTo>
                <a:lnTo>
                  <a:pt x="2132762" y="6781267"/>
                </a:lnTo>
                <a:lnTo>
                  <a:pt x="2247214" y="6715202"/>
                </a:lnTo>
                <a:lnTo>
                  <a:pt x="2358238" y="6779286"/>
                </a:lnTo>
                <a:lnTo>
                  <a:pt x="2243785" y="6845351"/>
                </a:lnTo>
                <a:close/>
                <a:moveTo>
                  <a:pt x="2253920" y="6711315"/>
                </a:moveTo>
                <a:lnTo>
                  <a:pt x="2374849" y="6641516"/>
                </a:lnTo>
                <a:lnTo>
                  <a:pt x="2485873" y="6705600"/>
                </a:lnTo>
                <a:lnTo>
                  <a:pt x="2364943" y="6775399"/>
                </a:lnTo>
                <a:lnTo>
                  <a:pt x="2253920" y="6711315"/>
                </a:lnTo>
                <a:close/>
                <a:moveTo>
                  <a:pt x="2495931" y="6851066"/>
                </a:moveTo>
                <a:lnTo>
                  <a:pt x="2371573" y="6779286"/>
                </a:lnTo>
                <a:lnTo>
                  <a:pt x="2492502" y="6709410"/>
                </a:lnTo>
                <a:lnTo>
                  <a:pt x="2616861" y="6781191"/>
                </a:lnTo>
                <a:lnTo>
                  <a:pt x="2495931" y="6851066"/>
                </a:lnTo>
                <a:close/>
                <a:moveTo>
                  <a:pt x="2499208" y="6705600"/>
                </a:moveTo>
                <a:lnTo>
                  <a:pt x="2613660" y="6639535"/>
                </a:lnTo>
                <a:lnTo>
                  <a:pt x="2738019" y="6711315"/>
                </a:lnTo>
                <a:lnTo>
                  <a:pt x="2623566" y="6777381"/>
                </a:lnTo>
                <a:lnTo>
                  <a:pt x="2499208" y="6705600"/>
                </a:lnTo>
                <a:close/>
                <a:moveTo>
                  <a:pt x="2741295" y="6845351"/>
                </a:moveTo>
                <a:lnTo>
                  <a:pt x="2630272" y="6781267"/>
                </a:lnTo>
                <a:lnTo>
                  <a:pt x="2744724" y="6715202"/>
                </a:lnTo>
                <a:lnTo>
                  <a:pt x="2855747" y="6779286"/>
                </a:lnTo>
                <a:lnTo>
                  <a:pt x="2741295" y="6845351"/>
                </a:lnTo>
                <a:close/>
                <a:moveTo>
                  <a:pt x="2751354" y="6711315"/>
                </a:moveTo>
                <a:lnTo>
                  <a:pt x="2872283" y="6641516"/>
                </a:lnTo>
                <a:lnTo>
                  <a:pt x="2983306" y="6705600"/>
                </a:lnTo>
                <a:lnTo>
                  <a:pt x="2862377" y="6775399"/>
                </a:lnTo>
                <a:lnTo>
                  <a:pt x="2751354" y="6711315"/>
                </a:lnTo>
                <a:close/>
                <a:moveTo>
                  <a:pt x="2993441" y="6851066"/>
                </a:moveTo>
                <a:lnTo>
                  <a:pt x="2869082" y="6779286"/>
                </a:lnTo>
                <a:lnTo>
                  <a:pt x="2990012" y="6709487"/>
                </a:lnTo>
                <a:lnTo>
                  <a:pt x="3114370" y="6781267"/>
                </a:lnTo>
                <a:lnTo>
                  <a:pt x="2993441" y="6851066"/>
                </a:lnTo>
                <a:close/>
                <a:moveTo>
                  <a:pt x="2996717" y="6705600"/>
                </a:moveTo>
                <a:lnTo>
                  <a:pt x="3111170" y="6639535"/>
                </a:lnTo>
                <a:lnTo>
                  <a:pt x="3235528" y="6711315"/>
                </a:lnTo>
                <a:lnTo>
                  <a:pt x="3121076" y="6777381"/>
                </a:lnTo>
                <a:lnTo>
                  <a:pt x="2996717" y="6705600"/>
                </a:lnTo>
                <a:close/>
                <a:moveTo>
                  <a:pt x="3238729" y="6845351"/>
                </a:moveTo>
                <a:lnTo>
                  <a:pt x="3127705" y="6781267"/>
                </a:lnTo>
                <a:lnTo>
                  <a:pt x="3242158" y="6715202"/>
                </a:lnTo>
                <a:lnTo>
                  <a:pt x="3353181" y="6779286"/>
                </a:lnTo>
                <a:lnTo>
                  <a:pt x="3238729" y="6845351"/>
                </a:lnTo>
                <a:close/>
                <a:moveTo>
                  <a:pt x="3248863" y="6711315"/>
                </a:moveTo>
                <a:lnTo>
                  <a:pt x="3369793" y="6641516"/>
                </a:lnTo>
                <a:lnTo>
                  <a:pt x="3480816" y="6705600"/>
                </a:lnTo>
                <a:lnTo>
                  <a:pt x="3359887" y="6775399"/>
                </a:lnTo>
                <a:lnTo>
                  <a:pt x="3248863" y="6711315"/>
                </a:lnTo>
                <a:close/>
                <a:moveTo>
                  <a:pt x="3490951" y="6851066"/>
                </a:moveTo>
                <a:lnTo>
                  <a:pt x="3366592" y="6779286"/>
                </a:lnTo>
                <a:lnTo>
                  <a:pt x="3487522" y="6709487"/>
                </a:lnTo>
                <a:lnTo>
                  <a:pt x="3611880" y="6781267"/>
                </a:lnTo>
                <a:lnTo>
                  <a:pt x="3490951" y="6851066"/>
                </a:lnTo>
                <a:close/>
                <a:moveTo>
                  <a:pt x="3494151" y="6705600"/>
                </a:moveTo>
                <a:lnTo>
                  <a:pt x="3608604" y="6639535"/>
                </a:lnTo>
                <a:lnTo>
                  <a:pt x="3732962" y="6711315"/>
                </a:lnTo>
                <a:lnTo>
                  <a:pt x="3618509" y="6777381"/>
                </a:lnTo>
                <a:lnTo>
                  <a:pt x="3494151" y="6705600"/>
                </a:lnTo>
                <a:close/>
                <a:moveTo>
                  <a:pt x="3736239" y="6845351"/>
                </a:moveTo>
                <a:lnTo>
                  <a:pt x="3625215" y="6781267"/>
                </a:lnTo>
                <a:lnTo>
                  <a:pt x="3739667" y="6715202"/>
                </a:lnTo>
                <a:lnTo>
                  <a:pt x="3850691" y="6779286"/>
                </a:lnTo>
                <a:lnTo>
                  <a:pt x="3736239" y="6845351"/>
                </a:lnTo>
                <a:close/>
                <a:moveTo>
                  <a:pt x="3746373" y="6711315"/>
                </a:moveTo>
                <a:lnTo>
                  <a:pt x="3867302" y="6641516"/>
                </a:lnTo>
                <a:lnTo>
                  <a:pt x="3978326" y="6705600"/>
                </a:lnTo>
                <a:lnTo>
                  <a:pt x="3857397" y="6775399"/>
                </a:lnTo>
                <a:lnTo>
                  <a:pt x="3746373" y="6711315"/>
                </a:lnTo>
                <a:close/>
                <a:moveTo>
                  <a:pt x="3988384" y="6851066"/>
                </a:moveTo>
                <a:lnTo>
                  <a:pt x="3864026" y="6779286"/>
                </a:lnTo>
                <a:lnTo>
                  <a:pt x="3984955" y="6709487"/>
                </a:lnTo>
                <a:lnTo>
                  <a:pt x="4109314" y="6781267"/>
                </a:lnTo>
                <a:lnTo>
                  <a:pt x="3988384" y="6851066"/>
                </a:lnTo>
                <a:close/>
                <a:moveTo>
                  <a:pt x="3991661" y="6705600"/>
                </a:moveTo>
                <a:lnTo>
                  <a:pt x="4106113" y="6639535"/>
                </a:lnTo>
                <a:lnTo>
                  <a:pt x="4230472" y="6711315"/>
                </a:lnTo>
                <a:lnTo>
                  <a:pt x="4116019" y="6777381"/>
                </a:lnTo>
                <a:lnTo>
                  <a:pt x="3991661" y="6705600"/>
                </a:lnTo>
                <a:close/>
                <a:moveTo>
                  <a:pt x="4233672" y="6845351"/>
                </a:moveTo>
                <a:lnTo>
                  <a:pt x="4122649" y="6781267"/>
                </a:lnTo>
                <a:lnTo>
                  <a:pt x="4237101" y="6715202"/>
                </a:lnTo>
                <a:lnTo>
                  <a:pt x="4348125" y="6779286"/>
                </a:lnTo>
                <a:lnTo>
                  <a:pt x="4233672" y="6845351"/>
                </a:lnTo>
                <a:close/>
                <a:moveTo>
                  <a:pt x="4243807" y="6711315"/>
                </a:moveTo>
                <a:lnTo>
                  <a:pt x="4364736" y="6641516"/>
                </a:lnTo>
                <a:lnTo>
                  <a:pt x="4475760" y="6705600"/>
                </a:lnTo>
                <a:lnTo>
                  <a:pt x="4354830" y="6775399"/>
                </a:lnTo>
                <a:lnTo>
                  <a:pt x="4243807" y="6711315"/>
                </a:lnTo>
                <a:close/>
                <a:moveTo>
                  <a:pt x="4485894" y="6851066"/>
                </a:moveTo>
                <a:lnTo>
                  <a:pt x="4361536" y="6779286"/>
                </a:lnTo>
                <a:lnTo>
                  <a:pt x="4482465" y="6709487"/>
                </a:lnTo>
                <a:lnTo>
                  <a:pt x="4606824" y="6781267"/>
                </a:lnTo>
                <a:lnTo>
                  <a:pt x="4485894" y="6851066"/>
                </a:lnTo>
                <a:close/>
                <a:moveTo>
                  <a:pt x="4489171" y="6705600"/>
                </a:moveTo>
                <a:lnTo>
                  <a:pt x="4603623" y="6639535"/>
                </a:lnTo>
                <a:lnTo>
                  <a:pt x="4727981" y="6711315"/>
                </a:lnTo>
                <a:lnTo>
                  <a:pt x="4613529" y="6777381"/>
                </a:lnTo>
                <a:lnTo>
                  <a:pt x="4489171" y="6705600"/>
                </a:lnTo>
                <a:close/>
                <a:moveTo>
                  <a:pt x="4731182" y="6845351"/>
                </a:moveTo>
                <a:lnTo>
                  <a:pt x="4620159" y="6781267"/>
                </a:lnTo>
                <a:lnTo>
                  <a:pt x="4734611" y="6715202"/>
                </a:lnTo>
                <a:lnTo>
                  <a:pt x="4845634" y="6779286"/>
                </a:lnTo>
                <a:lnTo>
                  <a:pt x="4731182" y="6845351"/>
                </a:lnTo>
                <a:close/>
                <a:moveTo>
                  <a:pt x="4741316" y="6711315"/>
                </a:moveTo>
                <a:lnTo>
                  <a:pt x="4862246" y="6641516"/>
                </a:lnTo>
                <a:lnTo>
                  <a:pt x="4973269" y="6705600"/>
                </a:lnTo>
                <a:lnTo>
                  <a:pt x="4852340" y="6775399"/>
                </a:lnTo>
                <a:lnTo>
                  <a:pt x="4741316" y="6711315"/>
                </a:lnTo>
                <a:close/>
                <a:moveTo>
                  <a:pt x="4983328" y="6851066"/>
                </a:moveTo>
                <a:lnTo>
                  <a:pt x="4858969" y="6779286"/>
                </a:lnTo>
                <a:lnTo>
                  <a:pt x="4979899" y="6709487"/>
                </a:lnTo>
                <a:lnTo>
                  <a:pt x="5104257" y="6781267"/>
                </a:lnTo>
                <a:lnTo>
                  <a:pt x="4983328" y="6851066"/>
                </a:lnTo>
                <a:close/>
                <a:moveTo>
                  <a:pt x="4986604" y="6705600"/>
                </a:moveTo>
                <a:lnTo>
                  <a:pt x="5101057" y="6639535"/>
                </a:lnTo>
                <a:lnTo>
                  <a:pt x="5225415" y="6711315"/>
                </a:lnTo>
                <a:lnTo>
                  <a:pt x="5110963" y="6777381"/>
                </a:lnTo>
                <a:lnTo>
                  <a:pt x="4986604" y="6705600"/>
                </a:lnTo>
                <a:close/>
                <a:moveTo>
                  <a:pt x="5228692" y="6845351"/>
                </a:moveTo>
                <a:lnTo>
                  <a:pt x="5117668" y="6781267"/>
                </a:lnTo>
                <a:lnTo>
                  <a:pt x="5232121" y="6715202"/>
                </a:lnTo>
                <a:lnTo>
                  <a:pt x="5343144" y="6779286"/>
                </a:lnTo>
                <a:lnTo>
                  <a:pt x="5228692" y="6845351"/>
                </a:lnTo>
                <a:close/>
                <a:moveTo>
                  <a:pt x="5238750" y="6711315"/>
                </a:moveTo>
                <a:lnTo>
                  <a:pt x="5359680" y="6641516"/>
                </a:lnTo>
                <a:lnTo>
                  <a:pt x="5470703" y="6705600"/>
                </a:lnTo>
                <a:lnTo>
                  <a:pt x="5349774" y="6775399"/>
                </a:lnTo>
                <a:lnTo>
                  <a:pt x="5238750" y="6711315"/>
                </a:lnTo>
                <a:close/>
                <a:moveTo>
                  <a:pt x="5480838" y="6851066"/>
                </a:moveTo>
                <a:lnTo>
                  <a:pt x="5356479" y="6779286"/>
                </a:lnTo>
                <a:lnTo>
                  <a:pt x="5477409" y="6709487"/>
                </a:lnTo>
                <a:lnTo>
                  <a:pt x="5601767" y="6781267"/>
                </a:lnTo>
                <a:lnTo>
                  <a:pt x="5480838" y="6851066"/>
                </a:lnTo>
                <a:close/>
                <a:moveTo>
                  <a:pt x="5484114" y="6705600"/>
                </a:moveTo>
                <a:lnTo>
                  <a:pt x="5598566" y="6639535"/>
                </a:lnTo>
                <a:lnTo>
                  <a:pt x="5722925" y="6711315"/>
                </a:lnTo>
                <a:lnTo>
                  <a:pt x="5608473" y="6777381"/>
                </a:lnTo>
                <a:lnTo>
                  <a:pt x="5484114" y="6705600"/>
                </a:lnTo>
                <a:close/>
                <a:moveTo>
                  <a:pt x="5726126" y="6845351"/>
                </a:moveTo>
                <a:lnTo>
                  <a:pt x="5615102" y="6781267"/>
                </a:lnTo>
                <a:lnTo>
                  <a:pt x="5729554" y="6715202"/>
                </a:lnTo>
                <a:lnTo>
                  <a:pt x="5840578" y="6779286"/>
                </a:lnTo>
                <a:lnTo>
                  <a:pt x="5726126" y="6845351"/>
                </a:lnTo>
                <a:close/>
                <a:moveTo>
                  <a:pt x="5736260" y="6711315"/>
                </a:moveTo>
                <a:lnTo>
                  <a:pt x="5857189" y="6641516"/>
                </a:lnTo>
                <a:lnTo>
                  <a:pt x="5968213" y="6705600"/>
                </a:lnTo>
                <a:lnTo>
                  <a:pt x="5847283" y="6775399"/>
                </a:lnTo>
                <a:lnTo>
                  <a:pt x="5736260" y="6711315"/>
                </a:lnTo>
                <a:close/>
                <a:moveTo>
                  <a:pt x="5978347" y="6851066"/>
                </a:moveTo>
                <a:lnTo>
                  <a:pt x="5853989" y="6779286"/>
                </a:lnTo>
                <a:lnTo>
                  <a:pt x="5974918" y="6709487"/>
                </a:lnTo>
                <a:lnTo>
                  <a:pt x="6099277" y="6781267"/>
                </a:lnTo>
                <a:lnTo>
                  <a:pt x="5978347" y="6851066"/>
                </a:lnTo>
                <a:close/>
                <a:moveTo>
                  <a:pt x="5981548" y="6705600"/>
                </a:moveTo>
                <a:lnTo>
                  <a:pt x="6096000" y="6639535"/>
                </a:lnTo>
                <a:lnTo>
                  <a:pt x="6220359" y="6711315"/>
                </a:lnTo>
                <a:lnTo>
                  <a:pt x="6105906" y="6777381"/>
                </a:lnTo>
                <a:lnTo>
                  <a:pt x="5981548" y="6705600"/>
                </a:lnTo>
                <a:close/>
                <a:moveTo>
                  <a:pt x="6223635" y="6845351"/>
                </a:moveTo>
                <a:lnTo>
                  <a:pt x="6112612" y="6781267"/>
                </a:lnTo>
                <a:lnTo>
                  <a:pt x="6227064" y="6715202"/>
                </a:lnTo>
                <a:lnTo>
                  <a:pt x="6338088" y="6779286"/>
                </a:lnTo>
                <a:lnTo>
                  <a:pt x="6223635" y="6845351"/>
                </a:lnTo>
                <a:close/>
                <a:moveTo>
                  <a:pt x="6233694" y="6711315"/>
                </a:moveTo>
                <a:lnTo>
                  <a:pt x="6354623" y="6641440"/>
                </a:lnTo>
                <a:lnTo>
                  <a:pt x="6465647" y="6705524"/>
                </a:lnTo>
                <a:lnTo>
                  <a:pt x="6344717" y="6775399"/>
                </a:lnTo>
                <a:lnTo>
                  <a:pt x="6233694" y="6711315"/>
                </a:lnTo>
                <a:close/>
                <a:moveTo>
                  <a:pt x="6475781" y="6851066"/>
                </a:moveTo>
                <a:lnTo>
                  <a:pt x="6351423" y="6779286"/>
                </a:lnTo>
                <a:lnTo>
                  <a:pt x="6472352" y="6709410"/>
                </a:lnTo>
                <a:lnTo>
                  <a:pt x="6596711" y="6781191"/>
                </a:lnTo>
                <a:lnTo>
                  <a:pt x="6475781" y="6851066"/>
                </a:lnTo>
                <a:close/>
                <a:moveTo>
                  <a:pt x="6479058" y="6705600"/>
                </a:moveTo>
                <a:lnTo>
                  <a:pt x="6593510" y="6639535"/>
                </a:lnTo>
                <a:lnTo>
                  <a:pt x="6717868" y="6711315"/>
                </a:lnTo>
                <a:lnTo>
                  <a:pt x="6603416" y="6777381"/>
                </a:lnTo>
                <a:lnTo>
                  <a:pt x="6479058" y="6705600"/>
                </a:lnTo>
                <a:close/>
                <a:moveTo>
                  <a:pt x="6835521" y="6779286"/>
                </a:moveTo>
                <a:lnTo>
                  <a:pt x="6721069" y="6845351"/>
                </a:lnTo>
                <a:lnTo>
                  <a:pt x="6610046" y="6781267"/>
                </a:lnTo>
                <a:lnTo>
                  <a:pt x="6724498" y="6715202"/>
                </a:lnTo>
                <a:lnTo>
                  <a:pt x="6835521" y="6779286"/>
                </a:lnTo>
                <a:close/>
                <a:moveTo>
                  <a:pt x="6845503" y="6637630"/>
                </a:moveTo>
                <a:lnTo>
                  <a:pt x="6724574" y="6707429"/>
                </a:lnTo>
                <a:lnTo>
                  <a:pt x="6600216" y="6635649"/>
                </a:lnTo>
                <a:lnTo>
                  <a:pt x="6721145" y="6565849"/>
                </a:lnTo>
                <a:lnTo>
                  <a:pt x="6845503" y="6637630"/>
                </a:lnTo>
                <a:close/>
                <a:moveTo>
                  <a:pt x="6835521" y="6492011"/>
                </a:moveTo>
                <a:lnTo>
                  <a:pt x="6721069" y="6558077"/>
                </a:lnTo>
                <a:lnTo>
                  <a:pt x="6610046" y="6493993"/>
                </a:lnTo>
                <a:lnTo>
                  <a:pt x="6724498" y="6427927"/>
                </a:lnTo>
                <a:lnTo>
                  <a:pt x="6835521" y="6492011"/>
                </a:lnTo>
                <a:close/>
                <a:moveTo>
                  <a:pt x="6845503" y="6350432"/>
                </a:moveTo>
                <a:lnTo>
                  <a:pt x="6724574" y="6420307"/>
                </a:lnTo>
                <a:lnTo>
                  <a:pt x="6600216" y="6348527"/>
                </a:lnTo>
                <a:lnTo>
                  <a:pt x="6721145" y="6278651"/>
                </a:lnTo>
                <a:lnTo>
                  <a:pt x="6845503" y="6350432"/>
                </a:lnTo>
                <a:close/>
                <a:moveTo>
                  <a:pt x="6835521" y="6204814"/>
                </a:moveTo>
                <a:lnTo>
                  <a:pt x="6721069" y="6270879"/>
                </a:lnTo>
                <a:lnTo>
                  <a:pt x="6610046" y="6206795"/>
                </a:lnTo>
                <a:lnTo>
                  <a:pt x="6724498" y="6140730"/>
                </a:lnTo>
                <a:lnTo>
                  <a:pt x="6835521" y="6204814"/>
                </a:lnTo>
                <a:close/>
                <a:moveTo>
                  <a:pt x="6845503" y="6063158"/>
                </a:moveTo>
                <a:lnTo>
                  <a:pt x="6724574" y="6132957"/>
                </a:lnTo>
                <a:lnTo>
                  <a:pt x="6600216" y="6061177"/>
                </a:lnTo>
                <a:lnTo>
                  <a:pt x="6721145" y="5991378"/>
                </a:lnTo>
                <a:lnTo>
                  <a:pt x="6845503" y="6063158"/>
                </a:lnTo>
                <a:close/>
                <a:moveTo>
                  <a:pt x="6835521" y="5917616"/>
                </a:moveTo>
                <a:lnTo>
                  <a:pt x="6721069" y="5983682"/>
                </a:lnTo>
                <a:lnTo>
                  <a:pt x="6610046" y="5919597"/>
                </a:lnTo>
                <a:lnTo>
                  <a:pt x="6724498" y="5853532"/>
                </a:lnTo>
                <a:lnTo>
                  <a:pt x="6835521" y="5917616"/>
                </a:lnTo>
                <a:close/>
                <a:moveTo>
                  <a:pt x="6845503" y="5775960"/>
                </a:moveTo>
                <a:lnTo>
                  <a:pt x="6724574" y="5845759"/>
                </a:lnTo>
                <a:lnTo>
                  <a:pt x="6600216" y="5773979"/>
                </a:lnTo>
                <a:lnTo>
                  <a:pt x="6721145" y="5704180"/>
                </a:lnTo>
                <a:lnTo>
                  <a:pt x="6845503" y="5775960"/>
                </a:lnTo>
                <a:close/>
                <a:moveTo>
                  <a:pt x="6835521" y="5630342"/>
                </a:moveTo>
                <a:lnTo>
                  <a:pt x="6721069" y="5696407"/>
                </a:lnTo>
                <a:lnTo>
                  <a:pt x="6610046" y="5632323"/>
                </a:lnTo>
                <a:lnTo>
                  <a:pt x="6724498" y="5566258"/>
                </a:lnTo>
                <a:lnTo>
                  <a:pt x="6835521" y="5630342"/>
                </a:lnTo>
                <a:close/>
                <a:moveTo>
                  <a:pt x="6845503" y="5488762"/>
                </a:moveTo>
                <a:lnTo>
                  <a:pt x="6724574" y="5558561"/>
                </a:lnTo>
                <a:lnTo>
                  <a:pt x="6600216" y="5486781"/>
                </a:lnTo>
                <a:lnTo>
                  <a:pt x="6721145" y="5416982"/>
                </a:lnTo>
                <a:lnTo>
                  <a:pt x="6845503" y="5488762"/>
                </a:lnTo>
                <a:close/>
                <a:moveTo>
                  <a:pt x="6835521" y="5343144"/>
                </a:moveTo>
                <a:lnTo>
                  <a:pt x="6721069" y="5409210"/>
                </a:lnTo>
                <a:lnTo>
                  <a:pt x="6610046" y="5345126"/>
                </a:lnTo>
                <a:lnTo>
                  <a:pt x="6724498" y="5279060"/>
                </a:lnTo>
                <a:lnTo>
                  <a:pt x="6835521" y="5343144"/>
                </a:lnTo>
                <a:close/>
                <a:moveTo>
                  <a:pt x="6845503" y="5201488"/>
                </a:moveTo>
                <a:lnTo>
                  <a:pt x="6724574" y="5271288"/>
                </a:lnTo>
                <a:lnTo>
                  <a:pt x="6600216" y="5199507"/>
                </a:lnTo>
                <a:lnTo>
                  <a:pt x="6721145" y="5129708"/>
                </a:lnTo>
                <a:lnTo>
                  <a:pt x="6845503" y="5201488"/>
                </a:lnTo>
                <a:close/>
                <a:moveTo>
                  <a:pt x="6835521" y="5055947"/>
                </a:moveTo>
                <a:lnTo>
                  <a:pt x="6721069" y="5122012"/>
                </a:lnTo>
                <a:lnTo>
                  <a:pt x="6610046" y="5057928"/>
                </a:lnTo>
                <a:lnTo>
                  <a:pt x="6724498" y="4991862"/>
                </a:lnTo>
                <a:lnTo>
                  <a:pt x="6835521" y="5055947"/>
                </a:lnTo>
                <a:close/>
                <a:moveTo>
                  <a:pt x="6845503" y="4914291"/>
                </a:moveTo>
                <a:lnTo>
                  <a:pt x="6724574" y="4984090"/>
                </a:lnTo>
                <a:lnTo>
                  <a:pt x="6600216" y="4912309"/>
                </a:lnTo>
                <a:lnTo>
                  <a:pt x="6721145" y="4842510"/>
                </a:lnTo>
                <a:lnTo>
                  <a:pt x="6845503" y="4914291"/>
                </a:lnTo>
                <a:close/>
                <a:moveTo>
                  <a:pt x="6835521" y="4768672"/>
                </a:moveTo>
                <a:lnTo>
                  <a:pt x="6721069" y="4834738"/>
                </a:lnTo>
                <a:lnTo>
                  <a:pt x="6610046" y="4770654"/>
                </a:lnTo>
                <a:lnTo>
                  <a:pt x="6724498" y="4704588"/>
                </a:lnTo>
                <a:lnTo>
                  <a:pt x="6835521" y="4768672"/>
                </a:lnTo>
                <a:close/>
                <a:moveTo>
                  <a:pt x="6845503" y="4627093"/>
                </a:moveTo>
                <a:lnTo>
                  <a:pt x="6724574" y="4696892"/>
                </a:lnTo>
                <a:lnTo>
                  <a:pt x="6600216" y="4625111"/>
                </a:lnTo>
                <a:lnTo>
                  <a:pt x="6721145" y="4555312"/>
                </a:lnTo>
                <a:lnTo>
                  <a:pt x="6845503" y="4627093"/>
                </a:lnTo>
                <a:close/>
                <a:moveTo>
                  <a:pt x="6835521" y="4481475"/>
                </a:moveTo>
                <a:lnTo>
                  <a:pt x="6721069" y="4547540"/>
                </a:lnTo>
                <a:lnTo>
                  <a:pt x="6610046" y="4483456"/>
                </a:lnTo>
                <a:lnTo>
                  <a:pt x="6724498" y="4417391"/>
                </a:lnTo>
                <a:lnTo>
                  <a:pt x="6835521" y="4481475"/>
                </a:lnTo>
                <a:close/>
                <a:moveTo>
                  <a:pt x="6845503" y="4339819"/>
                </a:moveTo>
                <a:lnTo>
                  <a:pt x="6724574" y="4409618"/>
                </a:lnTo>
                <a:lnTo>
                  <a:pt x="6600216" y="4337838"/>
                </a:lnTo>
                <a:lnTo>
                  <a:pt x="6721145" y="4268038"/>
                </a:lnTo>
                <a:lnTo>
                  <a:pt x="6845503" y="4339819"/>
                </a:lnTo>
                <a:close/>
                <a:moveTo>
                  <a:pt x="6835521" y="4194277"/>
                </a:moveTo>
                <a:lnTo>
                  <a:pt x="6721069" y="4260342"/>
                </a:lnTo>
                <a:lnTo>
                  <a:pt x="6610046" y="4196258"/>
                </a:lnTo>
                <a:lnTo>
                  <a:pt x="6724498" y="4130193"/>
                </a:lnTo>
                <a:lnTo>
                  <a:pt x="6835521" y="4194277"/>
                </a:lnTo>
                <a:close/>
                <a:moveTo>
                  <a:pt x="6845503" y="4052621"/>
                </a:moveTo>
                <a:lnTo>
                  <a:pt x="6724574" y="4122420"/>
                </a:lnTo>
                <a:lnTo>
                  <a:pt x="6600216" y="4050640"/>
                </a:lnTo>
                <a:lnTo>
                  <a:pt x="6721145" y="3980840"/>
                </a:lnTo>
                <a:lnTo>
                  <a:pt x="6845503" y="4052621"/>
                </a:lnTo>
                <a:close/>
                <a:moveTo>
                  <a:pt x="6835521" y="3907003"/>
                </a:moveTo>
                <a:lnTo>
                  <a:pt x="6721069" y="3973068"/>
                </a:lnTo>
                <a:lnTo>
                  <a:pt x="6610046" y="3908984"/>
                </a:lnTo>
                <a:lnTo>
                  <a:pt x="6724498" y="3842919"/>
                </a:lnTo>
                <a:lnTo>
                  <a:pt x="6835521" y="3907003"/>
                </a:lnTo>
                <a:close/>
                <a:moveTo>
                  <a:pt x="6845503" y="3765423"/>
                </a:moveTo>
                <a:lnTo>
                  <a:pt x="6724574" y="3835222"/>
                </a:lnTo>
                <a:lnTo>
                  <a:pt x="6600216" y="3763442"/>
                </a:lnTo>
                <a:lnTo>
                  <a:pt x="6721145" y="3693643"/>
                </a:lnTo>
                <a:lnTo>
                  <a:pt x="6845503" y="3765423"/>
                </a:lnTo>
                <a:close/>
                <a:moveTo>
                  <a:pt x="6835521" y="3619805"/>
                </a:moveTo>
                <a:lnTo>
                  <a:pt x="6721069" y="3685870"/>
                </a:lnTo>
                <a:lnTo>
                  <a:pt x="6610046" y="3621786"/>
                </a:lnTo>
                <a:lnTo>
                  <a:pt x="6724498" y="3555721"/>
                </a:lnTo>
                <a:lnTo>
                  <a:pt x="6835521" y="3619805"/>
                </a:lnTo>
                <a:close/>
                <a:moveTo>
                  <a:pt x="6845503" y="3478149"/>
                </a:moveTo>
                <a:lnTo>
                  <a:pt x="6724574" y="3547948"/>
                </a:lnTo>
                <a:lnTo>
                  <a:pt x="6600216" y="3476168"/>
                </a:lnTo>
                <a:lnTo>
                  <a:pt x="6721145" y="3406369"/>
                </a:lnTo>
                <a:lnTo>
                  <a:pt x="6845503" y="3478149"/>
                </a:lnTo>
                <a:close/>
                <a:moveTo>
                  <a:pt x="6835521" y="3332607"/>
                </a:moveTo>
                <a:lnTo>
                  <a:pt x="6721069" y="3398672"/>
                </a:lnTo>
                <a:lnTo>
                  <a:pt x="6610046" y="3334588"/>
                </a:lnTo>
                <a:lnTo>
                  <a:pt x="6724498" y="3268523"/>
                </a:lnTo>
                <a:lnTo>
                  <a:pt x="6835521" y="3332607"/>
                </a:lnTo>
                <a:close/>
                <a:moveTo>
                  <a:pt x="6845503" y="3190951"/>
                </a:moveTo>
                <a:lnTo>
                  <a:pt x="6724574" y="3260751"/>
                </a:lnTo>
                <a:lnTo>
                  <a:pt x="6600216" y="3188970"/>
                </a:lnTo>
                <a:lnTo>
                  <a:pt x="6721145" y="3119171"/>
                </a:lnTo>
                <a:lnTo>
                  <a:pt x="6845503" y="3190951"/>
                </a:lnTo>
                <a:close/>
                <a:moveTo>
                  <a:pt x="6835521" y="3045333"/>
                </a:moveTo>
                <a:lnTo>
                  <a:pt x="6721069" y="3111399"/>
                </a:lnTo>
                <a:lnTo>
                  <a:pt x="6610046" y="3047314"/>
                </a:lnTo>
                <a:lnTo>
                  <a:pt x="6724498" y="2981249"/>
                </a:lnTo>
                <a:lnTo>
                  <a:pt x="6835521" y="3045333"/>
                </a:lnTo>
                <a:close/>
                <a:moveTo>
                  <a:pt x="6845503" y="2903754"/>
                </a:moveTo>
                <a:lnTo>
                  <a:pt x="6724574" y="2973553"/>
                </a:lnTo>
                <a:lnTo>
                  <a:pt x="6600216" y="2901772"/>
                </a:lnTo>
                <a:lnTo>
                  <a:pt x="6721145" y="2831973"/>
                </a:lnTo>
                <a:lnTo>
                  <a:pt x="6845503" y="2903754"/>
                </a:lnTo>
                <a:close/>
                <a:moveTo>
                  <a:pt x="6835521" y="2758135"/>
                </a:moveTo>
                <a:lnTo>
                  <a:pt x="6721069" y="2824201"/>
                </a:lnTo>
                <a:lnTo>
                  <a:pt x="6610046" y="2760117"/>
                </a:lnTo>
                <a:lnTo>
                  <a:pt x="6724498" y="2694051"/>
                </a:lnTo>
                <a:lnTo>
                  <a:pt x="6835521" y="2758135"/>
                </a:lnTo>
                <a:close/>
                <a:moveTo>
                  <a:pt x="6845503" y="2616479"/>
                </a:moveTo>
                <a:lnTo>
                  <a:pt x="6724574" y="2686279"/>
                </a:lnTo>
                <a:lnTo>
                  <a:pt x="6600216" y="2614498"/>
                </a:lnTo>
                <a:lnTo>
                  <a:pt x="6721145" y="2544699"/>
                </a:lnTo>
                <a:lnTo>
                  <a:pt x="6845503" y="2616479"/>
                </a:lnTo>
                <a:close/>
                <a:moveTo>
                  <a:pt x="6835521" y="2470937"/>
                </a:moveTo>
                <a:lnTo>
                  <a:pt x="6721069" y="2537003"/>
                </a:lnTo>
                <a:lnTo>
                  <a:pt x="6610046" y="2472919"/>
                </a:lnTo>
                <a:lnTo>
                  <a:pt x="6724498" y="2406853"/>
                </a:lnTo>
                <a:lnTo>
                  <a:pt x="6835521" y="2470937"/>
                </a:lnTo>
                <a:close/>
                <a:moveTo>
                  <a:pt x="6845503" y="2329282"/>
                </a:moveTo>
                <a:lnTo>
                  <a:pt x="6724574" y="2399081"/>
                </a:lnTo>
                <a:lnTo>
                  <a:pt x="6600216" y="2327301"/>
                </a:lnTo>
                <a:lnTo>
                  <a:pt x="6721145" y="2257501"/>
                </a:lnTo>
                <a:lnTo>
                  <a:pt x="6845503" y="2329282"/>
                </a:lnTo>
                <a:close/>
                <a:moveTo>
                  <a:pt x="6835521" y="2183664"/>
                </a:moveTo>
                <a:lnTo>
                  <a:pt x="6721069" y="2249729"/>
                </a:lnTo>
                <a:lnTo>
                  <a:pt x="6610046" y="2185645"/>
                </a:lnTo>
                <a:lnTo>
                  <a:pt x="6724498" y="2119579"/>
                </a:lnTo>
                <a:lnTo>
                  <a:pt x="6835521" y="2183664"/>
                </a:lnTo>
                <a:close/>
                <a:moveTo>
                  <a:pt x="6845503" y="2042084"/>
                </a:moveTo>
                <a:lnTo>
                  <a:pt x="6724574" y="2111883"/>
                </a:lnTo>
                <a:lnTo>
                  <a:pt x="6600216" y="2040103"/>
                </a:lnTo>
                <a:lnTo>
                  <a:pt x="6721145" y="1970304"/>
                </a:lnTo>
                <a:lnTo>
                  <a:pt x="6845503" y="2042084"/>
                </a:lnTo>
                <a:close/>
                <a:moveTo>
                  <a:pt x="6835521" y="1896466"/>
                </a:moveTo>
                <a:lnTo>
                  <a:pt x="6721069" y="1962531"/>
                </a:lnTo>
                <a:lnTo>
                  <a:pt x="6610046" y="1898447"/>
                </a:lnTo>
                <a:lnTo>
                  <a:pt x="6724498" y="1832381"/>
                </a:lnTo>
                <a:lnTo>
                  <a:pt x="6835521" y="1896466"/>
                </a:lnTo>
                <a:close/>
                <a:moveTo>
                  <a:pt x="6845503" y="1754810"/>
                </a:moveTo>
                <a:lnTo>
                  <a:pt x="6724574" y="1824609"/>
                </a:lnTo>
                <a:lnTo>
                  <a:pt x="6600216" y="1752829"/>
                </a:lnTo>
                <a:lnTo>
                  <a:pt x="6721145" y="1683029"/>
                </a:lnTo>
                <a:lnTo>
                  <a:pt x="6845503" y="1754810"/>
                </a:lnTo>
                <a:close/>
                <a:moveTo>
                  <a:pt x="6835521" y="1609268"/>
                </a:moveTo>
                <a:lnTo>
                  <a:pt x="6721069" y="1675333"/>
                </a:lnTo>
                <a:lnTo>
                  <a:pt x="6610046" y="1611249"/>
                </a:lnTo>
                <a:lnTo>
                  <a:pt x="6724498" y="1545184"/>
                </a:lnTo>
                <a:lnTo>
                  <a:pt x="6835521" y="1609268"/>
                </a:lnTo>
                <a:close/>
                <a:moveTo>
                  <a:pt x="6845503" y="1467612"/>
                </a:moveTo>
                <a:lnTo>
                  <a:pt x="6724574" y="1537411"/>
                </a:lnTo>
                <a:lnTo>
                  <a:pt x="6600216" y="1465631"/>
                </a:lnTo>
                <a:lnTo>
                  <a:pt x="6721145" y="1395832"/>
                </a:lnTo>
                <a:lnTo>
                  <a:pt x="6845503" y="1467612"/>
                </a:lnTo>
                <a:close/>
                <a:moveTo>
                  <a:pt x="6835521" y="1321994"/>
                </a:moveTo>
                <a:lnTo>
                  <a:pt x="6721069" y="1388059"/>
                </a:lnTo>
                <a:lnTo>
                  <a:pt x="6610121" y="1323975"/>
                </a:lnTo>
                <a:lnTo>
                  <a:pt x="6724574" y="1257910"/>
                </a:lnTo>
                <a:lnTo>
                  <a:pt x="6835521" y="1321994"/>
                </a:lnTo>
                <a:close/>
                <a:moveTo>
                  <a:pt x="6845503" y="1180414"/>
                </a:moveTo>
                <a:lnTo>
                  <a:pt x="6724574" y="1250214"/>
                </a:lnTo>
                <a:lnTo>
                  <a:pt x="6600216" y="1178433"/>
                </a:lnTo>
                <a:lnTo>
                  <a:pt x="6721145" y="1108634"/>
                </a:lnTo>
                <a:lnTo>
                  <a:pt x="6845503" y="1180414"/>
                </a:lnTo>
                <a:close/>
                <a:moveTo>
                  <a:pt x="6835521" y="1034796"/>
                </a:moveTo>
                <a:lnTo>
                  <a:pt x="6721069" y="1100861"/>
                </a:lnTo>
                <a:lnTo>
                  <a:pt x="6610046" y="1036777"/>
                </a:lnTo>
                <a:lnTo>
                  <a:pt x="6724498" y="970712"/>
                </a:lnTo>
                <a:lnTo>
                  <a:pt x="6835521" y="1034796"/>
                </a:lnTo>
                <a:close/>
                <a:moveTo>
                  <a:pt x="6845503" y="893140"/>
                </a:moveTo>
                <a:lnTo>
                  <a:pt x="6724574" y="962939"/>
                </a:lnTo>
                <a:lnTo>
                  <a:pt x="6600216" y="891159"/>
                </a:lnTo>
                <a:lnTo>
                  <a:pt x="6721145" y="821360"/>
                </a:lnTo>
                <a:lnTo>
                  <a:pt x="6845503" y="893140"/>
                </a:lnTo>
                <a:close/>
                <a:moveTo>
                  <a:pt x="6835521" y="747598"/>
                </a:moveTo>
                <a:lnTo>
                  <a:pt x="6721069" y="813664"/>
                </a:lnTo>
                <a:lnTo>
                  <a:pt x="6610046" y="749579"/>
                </a:lnTo>
                <a:lnTo>
                  <a:pt x="6724498" y="683514"/>
                </a:lnTo>
                <a:lnTo>
                  <a:pt x="6835521" y="747598"/>
                </a:lnTo>
                <a:close/>
                <a:moveTo>
                  <a:pt x="6845503" y="605942"/>
                </a:moveTo>
                <a:lnTo>
                  <a:pt x="6724574" y="675742"/>
                </a:lnTo>
                <a:lnTo>
                  <a:pt x="6600216" y="603961"/>
                </a:lnTo>
                <a:lnTo>
                  <a:pt x="6721145" y="534162"/>
                </a:lnTo>
                <a:lnTo>
                  <a:pt x="6845503" y="605942"/>
                </a:lnTo>
                <a:close/>
                <a:moveTo>
                  <a:pt x="6835521" y="460324"/>
                </a:moveTo>
                <a:lnTo>
                  <a:pt x="6721069" y="526390"/>
                </a:lnTo>
                <a:lnTo>
                  <a:pt x="6610046" y="462305"/>
                </a:lnTo>
                <a:lnTo>
                  <a:pt x="6724498" y="396240"/>
                </a:lnTo>
                <a:lnTo>
                  <a:pt x="6835521" y="460324"/>
                </a:lnTo>
                <a:close/>
                <a:moveTo>
                  <a:pt x="6845503" y="318745"/>
                </a:moveTo>
                <a:lnTo>
                  <a:pt x="6724574" y="388544"/>
                </a:lnTo>
                <a:lnTo>
                  <a:pt x="6600216" y="316763"/>
                </a:lnTo>
                <a:lnTo>
                  <a:pt x="6721145" y="246964"/>
                </a:lnTo>
                <a:lnTo>
                  <a:pt x="6845503" y="318745"/>
                </a:lnTo>
                <a:close/>
                <a:moveTo>
                  <a:pt x="6835521" y="173126"/>
                </a:moveTo>
                <a:lnTo>
                  <a:pt x="6721069" y="239192"/>
                </a:lnTo>
                <a:lnTo>
                  <a:pt x="6610046" y="175108"/>
                </a:lnTo>
                <a:lnTo>
                  <a:pt x="6724498" y="109042"/>
                </a:lnTo>
                <a:lnTo>
                  <a:pt x="6835521" y="173126"/>
                </a:lnTo>
                <a:close/>
              </a:path>
            </a:pathLst>
          </a:custGeom>
          <a:gradFill>
            <a:gsLst>
              <a:gs pos="0">
                <a:schemeClr val="lt1"/>
              </a:gs>
              <a:gs pos="55000">
                <a:schemeClr val="lt1"/>
              </a:gs>
              <a:gs pos="88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14" name="Google Shape;114;p43"/>
          <p:cNvSpPr>
            <a:spLocks noGrp="1"/>
          </p:cNvSpPr>
          <p:nvPr>
            <p:ph type="pic" idx="2"/>
          </p:nvPr>
        </p:nvSpPr>
        <p:spPr>
          <a:xfrm>
            <a:off x="4454390" y="838318"/>
            <a:ext cx="6746582" cy="4597400"/>
          </a:xfrm>
          <a:prstGeom prst="roundRect">
            <a:avLst>
              <a:gd name="adj" fmla="val 1000"/>
            </a:avLst>
          </a:prstGeom>
          <a:solidFill>
            <a:srgbClr val="F2F2F2"/>
          </a:solidFill>
          <a:ln>
            <a:noFill/>
          </a:ln>
        </p:spPr>
      </p:sp>
      <p:pic>
        <p:nvPicPr>
          <p:cNvPr id="117" name="Google Shape;117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8840" y="4671761"/>
            <a:ext cx="1744375" cy="1999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PPTMON slide">
  <p:cSld name="2_PPTMON slide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34"/>
          <p:cNvPicPr preferRelativeResize="0"/>
          <p:nvPr/>
        </p:nvPicPr>
        <p:blipFill rotWithShape="1">
          <a:blip r:embed="rId2">
            <a:alphaModFix/>
          </a:blip>
          <a:srcRect l="20780" t="10982" r="-1005" b="-832"/>
          <a:stretch/>
        </p:blipFill>
        <p:spPr>
          <a:xfrm rot="10800000" flipH="1">
            <a:off x="0" y="4241800"/>
            <a:ext cx="2781300" cy="261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Google Shape;52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4605" y="3854202"/>
            <a:ext cx="2250107" cy="2703733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53;p34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34">
            <a:hlinkClick r:id="rId6"/>
          </p:cNvPr>
          <p:cNvSpPr txBox="1"/>
          <p:nvPr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7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Presentation template by</a:t>
            </a:r>
            <a:endParaRPr sz="10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397490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6F5FF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4" r:id="rId3"/>
    <p:sldLayoutId id="2147483655" r:id="rId4"/>
    <p:sldLayoutId id="2147483656" r:id="rId5"/>
    <p:sldLayoutId id="2147483662" r:id="rId6"/>
    <p:sldLayoutId id="2147483663" r:id="rId7"/>
  </p:sldLayoutIdLst>
  <p:timing>
    <p:tnLst>
      <p:par>
        <p:cTn id="1" dur="indefinite" restart="never" nodeType="tmRoot"/>
      </p:par>
    </p:tnLst>
  </p:timing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6.pn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"/>
          <p:cNvSpPr txBox="1"/>
          <p:nvPr/>
        </p:nvSpPr>
        <p:spPr>
          <a:xfrm>
            <a:off x="0" y="1675539"/>
            <a:ext cx="6040875" cy="1754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/>
            <a:r>
              <a:rPr lang="en-IN" sz="5400" b="1" dirty="0"/>
              <a:t>Kickstarter </a:t>
            </a:r>
            <a:r>
              <a:rPr lang="en-IN" sz="5400" b="1" dirty="0" smtClean="0"/>
              <a:t>Crowdfunding</a:t>
            </a:r>
            <a:endParaRPr sz="3200" b="1" dirty="0">
              <a:solidFill>
                <a:srgbClr val="32CC9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26" name="Google Shape;126;p1"/>
          <p:cNvSpPr txBox="1"/>
          <p:nvPr/>
        </p:nvSpPr>
        <p:spPr>
          <a:xfrm>
            <a:off x="1494971" y="3616437"/>
            <a:ext cx="4415275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IN" sz="2000" dirty="0"/>
              <a:t>Data Analysis Project</a:t>
            </a:r>
            <a:endParaRPr sz="2000" dirty="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oogle Shape;667;p22"/>
          <p:cNvPicPr preferRelativeResize="0"/>
          <p:nvPr/>
        </p:nvPicPr>
        <p:blipFill rotWithShape="1">
          <a:blip r:embed="rId2">
            <a:alphaModFix/>
          </a:blip>
          <a:srcRect r="5443"/>
          <a:stretch/>
        </p:blipFill>
        <p:spPr>
          <a:xfrm>
            <a:off x="2976465" y="1642188"/>
            <a:ext cx="9731829" cy="5374432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355;p13"/>
          <p:cNvSpPr txBox="1"/>
          <p:nvPr/>
        </p:nvSpPr>
        <p:spPr>
          <a:xfrm>
            <a:off x="2013096" y="466530"/>
            <a:ext cx="8847737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/>
            <a:r>
              <a:rPr lang="en-US" sz="3200" dirty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Tableau for Crowdfunding Dashboards</a:t>
            </a:r>
            <a:endParaRPr sz="3200" dirty="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0" name="Google Shape;356;p13"/>
          <p:cNvSpPr txBox="1"/>
          <p:nvPr/>
        </p:nvSpPr>
        <p:spPr>
          <a:xfrm>
            <a:off x="2013096" y="1092535"/>
            <a:ext cx="8717107" cy="353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/>
            <a:r>
              <a:rPr lang="en-US" sz="1700" dirty="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Visually rich and built for storytelling</a:t>
            </a:r>
          </a:p>
        </p:txBody>
      </p:sp>
      <p:sp>
        <p:nvSpPr>
          <p:cNvPr id="14" name="Google Shape;437;p17"/>
          <p:cNvSpPr txBox="1"/>
          <p:nvPr/>
        </p:nvSpPr>
        <p:spPr>
          <a:xfrm>
            <a:off x="494523" y="2099387"/>
            <a:ext cx="4198775" cy="2677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lnSpc>
                <a:spcPct val="200000"/>
              </a:lnSpc>
            </a:pPr>
            <a:r>
              <a:rPr lang="en-US" dirty="0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Montserrat Light"/>
              </a:rPr>
              <a:t>Connects to live and big data sources</a:t>
            </a:r>
          </a:p>
          <a:p>
            <a:pPr lvl="0">
              <a:lnSpc>
                <a:spcPct val="200000"/>
              </a:lnSpc>
            </a:pPr>
            <a:r>
              <a:rPr lang="en-US" dirty="0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Montserrat Light"/>
              </a:rPr>
              <a:t>Drag-and-drop for quick visual creation</a:t>
            </a:r>
          </a:p>
          <a:p>
            <a:pPr lvl="0">
              <a:lnSpc>
                <a:spcPct val="200000"/>
              </a:lnSpc>
            </a:pPr>
            <a:r>
              <a:rPr lang="en-US" dirty="0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Montserrat Light"/>
              </a:rPr>
              <a:t>Interactive dashboards: filters, tooltips</a:t>
            </a:r>
          </a:p>
          <a:p>
            <a:pPr lvl="0">
              <a:lnSpc>
                <a:spcPct val="200000"/>
              </a:lnSpc>
            </a:pPr>
            <a:r>
              <a:rPr lang="en-US" dirty="0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Montserrat Light"/>
              </a:rPr>
              <a:t>Auto-refresh with dynamic live updates</a:t>
            </a:r>
          </a:p>
          <a:p>
            <a:pPr lvl="0">
              <a:lnSpc>
                <a:spcPct val="200000"/>
              </a:lnSpc>
            </a:pPr>
            <a:r>
              <a:rPr lang="en-US" dirty="0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Montserrat Light"/>
              </a:rPr>
              <a:t>Artistic visuals: heat maps, tree maps, storyboards</a:t>
            </a:r>
          </a:p>
          <a:p>
            <a:pPr lvl="0">
              <a:lnSpc>
                <a:spcPct val="200000"/>
              </a:lnSpc>
            </a:pPr>
            <a:r>
              <a:rPr lang="en-US" dirty="0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Montserrat Light"/>
              </a:rPr>
              <a:t>Ideal for pitch decks and storytelling</a:t>
            </a:r>
          </a:p>
        </p:txBody>
      </p:sp>
      <p:pic>
        <p:nvPicPr>
          <p:cNvPr id="15" name="Google Shape;438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9412" y="2314868"/>
            <a:ext cx="229210" cy="2327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441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9412" y="2754681"/>
            <a:ext cx="229210" cy="2327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442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9412" y="3194494"/>
            <a:ext cx="229210" cy="2327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447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9412" y="3634307"/>
            <a:ext cx="229210" cy="2327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448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9412" y="4074120"/>
            <a:ext cx="229210" cy="2327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448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2522" y="4422464"/>
            <a:ext cx="229210" cy="232744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5043" y="1688841"/>
            <a:ext cx="7394037" cy="432940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32142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5"/>
          <p:cNvSpPr txBox="1"/>
          <p:nvPr/>
        </p:nvSpPr>
        <p:spPr>
          <a:xfrm>
            <a:off x="5327963" y="5061952"/>
            <a:ext cx="2072418" cy="1061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dirty="0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Montserrat Light"/>
              </a:rPr>
              <a:t>🧩 Product Design</a:t>
            </a:r>
          </a:p>
          <a:p>
            <a:pPr lvl="0">
              <a:lnSpc>
                <a:spcPct val="150000"/>
              </a:lnSpc>
            </a:pPr>
            <a:r>
              <a:rPr lang="en-US" dirty="0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Montserrat Light"/>
              </a:rPr>
              <a:t>🎲 Tabletop Games</a:t>
            </a:r>
          </a:p>
          <a:p>
            <a:pPr lvl="0">
              <a:lnSpc>
                <a:spcPct val="150000"/>
              </a:lnSpc>
            </a:pPr>
            <a:r>
              <a:rPr lang="en-US" dirty="0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Montserrat Light"/>
              </a:rPr>
              <a:t>🎵 Music</a:t>
            </a:r>
            <a:endParaRPr lang="en-US" dirty="0">
              <a:solidFill>
                <a:schemeClr val="dk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Montserrat Light"/>
            </a:endParaRPr>
          </a:p>
        </p:txBody>
      </p:sp>
      <p:sp>
        <p:nvSpPr>
          <p:cNvPr id="183" name="Google Shape;183;p5"/>
          <p:cNvSpPr/>
          <p:nvPr/>
        </p:nvSpPr>
        <p:spPr>
          <a:xfrm>
            <a:off x="5327962" y="4714051"/>
            <a:ext cx="2072418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GB" sz="1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Popular </a:t>
            </a:r>
            <a:r>
              <a:rPr lang="en-GB" sz="1800" b="1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Categories</a:t>
            </a:r>
            <a:endParaRPr sz="18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4" name="Google Shape;184;p5"/>
          <p:cNvSpPr/>
          <p:nvPr/>
        </p:nvSpPr>
        <p:spPr>
          <a:xfrm>
            <a:off x="5315262" y="4219306"/>
            <a:ext cx="2072418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GB" sz="2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🎨</a:t>
            </a:r>
            <a:r>
              <a:rPr lang="en-US" sz="2600" dirty="0" smtClean="0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Montserrat SemiBold"/>
              </a:rPr>
              <a:t>.</a:t>
            </a:r>
            <a:endParaRPr sz="2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8" name="Google Shape;188;p5"/>
          <p:cNvSpPr txBox="1"/>
          <p:nvPr/>
        </p:nvSpPr>
        <p:spPr>
          <a:xfrm>
            <a:off x="8062610" y="5040023"/>
            <a:ext cx="2947512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dirty="0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Montserrat Light"/>
              </a:rPr>
              <a:t>👥 Most Backers: Exploding Kittens</a:t>
            </a:r>
          </a:p>
          <a:p>
            <a:pPr lvl="0">
              <a:lnSpc>
                <a:spcPct val="150000"/>
              </a:lnSpc>
            </a:pPr>
            <a:r>
              <a:rPr lang="en-US" dirty="0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Montserrat Light"/>
              </a:rPr>
              <a:t>💰 Highest Raised: Elite: Dangerous</a:t>
            </a:r>
            <a:endParaRPr dirty="0">
              <a:solidFill>
                <a:schemeClr val="dk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Montserrat Light"/>
            </a:endParaRPr>
          </a:p>
        </p:txBody>
      </p:sp>
      <p:sp>
        <p:nvSpPr>
          <p:cNvPr id="189" name="Google Shape;189;p5"/>
          <p:cNvSpPr/>
          <p:nvPr/>
        </p:nvSpPr>
        <p:spPr>
          <a:xfrm>
            <a:off x="8062609" y="4692122"/>
            <a:ext cx="2072418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smtClean="0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Montserrat Light"/>
              </a:rPr>
              <a:t>Top Projects</a:t>
            </a:r>
            <a:endParaRPr sz="18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0" name="Google Shape;190;p5"/>
          <p:cNvSpPr/>
          <p:nvPr/>
        </p:nvSpPr>
        <p:spPr>
          <a:xfrm>
            <a:off x="8096562" y="4272022"/>
            <a:ext cx="2072418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GB" sz="2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🏆</a:t>
            </a:r>
            <a:endParaRPr sz="2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Google Shape;185;p5"/>
          <p:cNvSpPr txBox="1"/>
          <p:nvPr/>
        </p:nvSpPr>
        <p:spPr>
          <a:xfrm>
            <a:off x="5367305" y="2568541"/>
            <a:ext cx="2072418" cy="1384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dirty="0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Montserrat Light"/>
              </a:rPr>
              <a:t>✅ Successful: 39%</a:t>
            </a:r>
          </a:p>
          <a:p>
            <a:pPr lvl="0">
              <a:lnSpc>
                <a:spcPct val="150000"/>
              </a:lnSpc>
            </a:pPr>
            <a:r>
              <a:rPr lang="en-US" dirty="0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Montserrat Light"/>
              </a:rPr>
              <a:t>🔄 Live: 1%</a:t>
            </a:r>
          </a:p>
          <a:p>
            <a:pPr lvl="0">
              <a:lnSpc>
                <a:spcPct val="150000"/>
              </a:lnSpc>
            </a:pPr>
            <a:r>
              <a:rPr lang="en-US" dirty="0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Montserrat Light"/>
              </a:rPr>
              <a:t>❌ Failed: 51%</a:t>
            </a:r>
          </a:p>
          <a:p>
            <a:pPr lvl="0">
              <a:lnSpc>
                <a:spcPct val="150000"/>
              </a:lnSpc>
            </a:pPr>
            <a:r>
              <a:rPr lang="en-US" dirty="0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Montserrat Light"/>
              </a:rPr>
              <a:t>🚫 Cancelled: 9%</a:t>
            </a:r>
            <a:endParaRPr lang="en-US" dirty="0">
              <a:solidFill>
                <a:schemeClr val="dk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Montserrat Light"/>
            </a:endParaRPr>
          </a:p>
        </p:txBody>
      </p:sp>
      <p:sp>
        <p:nvSpPr>
          <p:cNvPr id="19" name="Google Shape;186;p5"/>
          <p:cNvSpPr/>
          <p:nvPr/>
        </p:nvSpPr>
        <p:spPr>
          <a:xfrm>
            <a:off x="5367304" y="2220640"/>
            <a:ext cx="2072418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smtClean="0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Montserrat Light"/>
              </a:rPr>
              <a:t>Project Outcomes</a:t>
            </a:r>
            <a:endParaRPr sz="18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" name="Google Shape;187;p5"/>
          <p:cNvSpPr/>
          <p:nvPr/>
        </p:nvSpPr>
        <p:spPr>
          <a:xfrm>
            <a:off x="5354604" y="1725895"/>
            <a:ext cx="2072418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GB" sz="2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📈</a:t>
            </a:r>
            <a:r>
              <a:rPr lang="en-GB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endParaRPr sz="1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" name="Google Shape;188;p5"/>
          <p:cNvSpPr txBox="1"/>
          <p:nvPr/>
        </p:nvSpPr>
        <p:spPr>
          <a:xfrm>
            <a:off x="2327976" y="5040607"/>
            <a:ext cx="2859843" cy="1384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dirty="0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Montserrat Light"/>
              </a:rPr>
              <a:t>$0–$10K: 53%</a:t>
            </a:r>
          </a:p>
          <a:p>
            <a:pPr lvl="0">
              <a:lnSpc>
                <a:spcPct val="150000"/>
              </a:lnSpc>
            </a:pPr>
            <a:r>
              <a:rPr lang="en-US" dirty="0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Montserrat Light"/>
              </a:rPr>
              <a:t>$10K–$50K: 37%</a:t>
            </a:r>
          </a:p>
          <a:p>
            <a:pPr lvl="0">
              <a:lnSpc>
                <a:spcPct val="150000"/>
              </a:lnSpc>
            </a:pPr>
            <a:r>
              <a:rPr lang="en-US" dirty="0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Montserrat Light"/>
              </a:rPr>
              <a:t>Lower goal ranges yield higher success rates</a:t>
            </a:r>
            <a:endParaRPr lang="en-US" dirty="0">
              <a:solidFill>
                <a:schemeClr val="dk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Montserrat Light"/>
            </a:endParaRPr>
          </a:p>
        </p:txBody>
      </p:sp>
      <p:sp>
        <p:nvSpPr>
          <p:cNvPr id="22" name="Google Shape;189;p5"/>
          <p:cNvSpPr/>
          <p:nvPr/>
        </p:nvSpPr>
        <p:spPr>
          <a:xfrm>
            <a:off x="2327975" y="4692706"/>
            <a:ext cx="2745155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GB" sz="1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Goal Range Success </a:t>
            </a:r>
            <a:r>
              <a:rPr lang="en-GB" sz="1800" b="1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Rates</a:t>
            </a:r>
            <a:endParaRPr sz="18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3" name="Google Shape;190;p5"/>
          <p:cNvSpPr/>
          <p:nvPr/>
        </p:nvSpPr>
        <p:spPr>
          <a:xfrm>
            <a:off x="2315276" y="4197961"/>
            <a:ext cx="2072418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GB" sz="2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🎯</a:t>
            </a:r>
            <a:endParaRPr sz="2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Google Shape;191;p5"/>
          <p:cNvSpPr txBox="1"/>
          <p:nvPr/>
        </p:nvSpPr>
        <p:spPr>
          <a:xfrm>
            <a:off x="8062879" y="2506957"/>
            <a:ext cx="4001603" cy="1384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sz="1000" dirty="0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Montserrat Light"/>
              </a:rPr>
              <a:t>🇺🇸</a:t>
            </a:r>
            <a:r>
              <a:rPr lang="en-US" dirty="0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Montserrat Light"/>
              </a:rPr>
              <a:t> United States: 278,504</a:t>
            </a:r>
          </a:p>
          <a:p>
            <a:pPr lvl="0">
              <a:lnSpc>
                <a:spcPct val="150000"/>
              </a:lnSpc>
            </a:pPr>
            <a:r>
              <a:rPr lang="en-US" sz="1000" dirty="0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Montserrat Light"/>
              </a:rPr>
              <a:t>🇬🇧</a:t>
            </a:r>
            <a:r>
              <a:rPr lang="en-US" dirty="0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Montserrat Light"/>
              </a:rPr>
              <a:t> Great Britain: 34,073</a:t>
            </a:r>
          </a:p>
          <a:p>
            <a:pPr lvl="0">
              <a:lnSpc>
                <a:spcPct val="150000"/>
              </a:lnSpc>
            </a:pPr>
            <a:r>
              <a:rPr lang="en-US" sz="1000" dirty="0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Montserrat Light"/>
              </a:rPr>
              <a:t>🇨🇦</a:t>
            </a:r>
            <a:r>
              <a:rPr lang="en-US" dirty="0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Montserrat Light"/>
              </a:rPr>
              <a:t> Canada: Notable presence</a:t>
            </a:r>
          </a:p>
          <a:p>
            <a:pPr lvl="0">
              <a:lnSpc>
                <a:spcPct val="150000"/>
              </a:lnSpc>
            </a:pPr>
            <a:r>
              <a:rPr lang="en-US" sz="1000" dirty="0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Montserrat Light"/>
              </a:rPr>
              <a:t>US</a:t>
            </a:r>
            <a:r>
              <a:rPr lang="en-US" dirty="0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Montserrat Light"/>
              </a:rPr>
              <a:t> leads by a wide margin in both count and funding</a:t>
            </a:r>
            <a:endParaRPr lang="en-US" dirty="0">
              <a:solidFill>
                <a:schemeClr val="dk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Montserrat Light"/>
            </a:endParaRPr>
          </a:p>
        </p:txBody>
      </p:sp>
      <p:sp>
        <p:nvSpPr>
          <p:cNvPr id="25" name="Google Shape;192;p5"/>
          <p:cNvSpPr/>
          <p:nvPr/>
        </p:nvSpPr>
        <p:spPr>
          <a:xfrm>
            <a:off x="8062879" y="2159056"/>
            <a:ext cx="2072418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altLang="en-US" sz="18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Top Locations</a:t>
            </a:r>
            <a:endParaRPr sz="18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6" name="Google Shape;193;p5"/>
          <p:cNvSpPr/>
          <p:nvPr/>
        </p:nvSpPr>
        <p:spPr>
          <a:xfrm>
            <a:off x="8050179" y="1664311"/>
            <a:ext cx="2072418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GB" sz="2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🌍</a:t>
            </a:r>
            <a:endParaRPr sz="2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9" name="Google Shape;182;p5"/>
          <p:cNvSpPr txBox="1"/>
          <p:nvPr/>
        </p:nvSpPr>
        <p:spPr>
          <a:xfrm>
            <a:off x="2423226" y="2606641"/>
            <a:ext cx="2558541" cy="1061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dirty="0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Montserrat Light"/>
              </a:rPr>
              <a:t>💰 Total Raised: $1.34 Billion</a:t>
            </a:r>
          </a:p>
          <a:p>
            <a:pPr lvl="0">
              <a:lnSpc>
                <a:spcPct val="150000"/>
              </a:lnSpc>
            </a:pPr>
            <a:r>
              <a:rPr lang="en-US" dirty="0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Montserrat Light"/>
              </a:rPr>
              <a:t>👥 Total Backers: 39.97 Million</a:t>
            </a:r>
          </a:p>
          <a:p>
            <a:pPr lvl="0">
              <a:lnSpc>
                <a:spcPct val="150000"/>
              </a:lnSpc>
            </a:pPr>
            <a:r>
              <a:rPr lang="en-US" altLang="en-US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Average </a:t>
            </a:r>
            <a:r>
              <a:rPr lang="en-US" altLang="en-US" b="1" dirty="0" smtClean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Duration</a:t>
            </a:r>
            <a:r>
              <a:rPr lang="en-US" dirty="0" smtClean="0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Montserrat Light"/>
              </a:rPr>
              <a:t>: </a:t>
            </a:r>
            <a:r>
              <a:rPr lang="en-US" dirty="0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Montserrat Light"/>
              </a:rPr>
              <a:t>80 Day</a:t>
            </a:r>
            <a:endParaRPr lang="en-US" dirty="0">
              <a:solidFill>
                <a:schemeClr val="dk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Montserrat Light"/>
            </a:endParaRPr>
          </a:p>
        </p:txBody>
      </p:sp>
      <p:sp>
        <p:nvSpPr>
          <p:cNvPr id="30" name="Google Shape;183;p5"/>
          <p:cNvSpPr/>
          <p:nvPr/>
        </p:nvSpPr>
        <p:spPr>
          <a:xfrm>
            <a:off x="2423226" y="2258740"/>
            <a:ext cx="2072418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GB" sz="1800" b="1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Key</a:t>
            </a:r>
            <a:r>
              <a:rPr lang="en-GB" sz="18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1800" b="1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Metrics</a:t>
            </a:r>
            <a:endParaRPr sz="18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2" name="Google Shape;355;p13"/>
          <p:cNvSpPr txBox="1"/>
          <p:nvPr/>
        </p:nvSpPr>
        <p:spPr>
          <a:xfrm>
            <a:off x="1434209" y="454620"/>
            <a:ext cx="8847737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/>
            <a:r>
              <a:rPr lang="en-GB" sz="3200" dirty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</a:rPr>
              <a:t>Conclusion</a:t>
            </a:r>
            <a:r>
              <a:rPr lang="en-GB" sz="3200" dirty="0"/>
              <a:t> &amp; </a:t>
            </a:r>
            <a:r>
              <a:rPr lang="en-GB" sz="3200" dirty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</a:rPr>
              <a:t>Key</a:t>
            </a:r>
            <a:r>
              <a:rPr lang="en-GB" sz="3200" dirty="0"/>
              <a:t> </a:t>
            </a:r>
            <a:r>
              <a:rPr lang="en-GB" sz="3200" dirty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</a:rPr>
              <a:t>Takeaways</a:t>
            </a:r>
            <a:endParaRPr sz="3200" dirty="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Light"/>
            </a:endParaRPr>
          </a:p>
        </p:txBody>
      </p:sp>
      <p:sp>
        <p:nvSpPr>
          <p:cNvPr id="31" name="Google Shape;184;p5"/>
          <p:cNvSpPr/>
          <p:nvPr/>
        </p:nvSpPr>
        <p:spPr>
          <a:xfrm>
            <a:off x="2410525" y="1763995"/>
            <a:ext cx="864519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GB" sz="2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📊  </a:t>
            </a:r>
            <a:endParaRPr sz="2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7410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25"/>
          <p:cNvSpPr/>
          <p:nvPr/>
        </p:nvSpPr>
        <p:spPr>
          <a:xfrm>
            <a:off x="2540000" y="1587500"/>
            <a:ext cx="7112000" cy="36830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880" name="Google Shape;880;p25"/>
          <p:cNvSpPr txBox="1"/>
          <p:nvPr/>
        </p:nvSpPr>
        <p:spPr>
          <a:xfrm>
            <a:off x="3649267" y="2799518"/>
            <a:ext cx="4953558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0" dirty="0" smtClean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Thank You </a:t>
            </a:r>
            <a:r>
              <a:rPr lang="en-US" sz="6000" b="0" dirty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!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"/>
          <p:cNvSpPr/>
          <p:nvPr/>
        </p:nvSpPr>
        <p:spPr>
          <a:xfrm>
            <a:off x="7484980" y="2228741"/>
            <a:ext cx="1211150" cy="1102288"/>
          </a:xfrm>
          <a:prstGeom prst="ellipse">
            <a:avLst/>
          </a:prstGeom>
          <a:solidFill>
            <a:srgbClr val="34E4D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+mn-l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48" name="Google Shape;148;p3"/>
          <p:cNvSpPr/>
          <p:nvPr/>
        </p:nvSpPr>
        <p:spPr>
          <a:xfrm>
            <a:off x="7142442" y="3682648"/>
            <a:ext cx="1995228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/>
            <a:r>
              <a:rPr lang="en-US" sz="1600" b="1" dirty="0">
                <a:solidFill>
                  <a:schemeClr val="dk1"/>
                </a:solidFill>
                <a:latin typeface="+mn-lt"/>
                <a:ea typeface="Montserrat SemiBold"/>
                <a:cs typeface="Montserrat SemiBold"/>
                <a:sym typeface="Montserrat SemiBold"/>
              </a:rPr>
              <a:t>Dashboards &amp; Visualizations</a:t>
            </a:r>
          </a:p>
        </p:txBody>
      </p:sp>
      <p:grpSp>
        <p:nvGrpSpPr>
          <p:cNvPr id="149" name="Google Shape;149;p3"/>
          <p:cNvGrpSpPr/>
          <p:nvPr/>
        </p:nvGrpSpPr>
        <p:grpSpPr>
          <a:xfrm>
            <a:off x="7757256" y="2488487"/>
            <a:ext cx="547626" cy="511259"/>
            <a:chOff x="2772242" y="1560385"/>
            <a:chExt cx="376198" cy="385905"/>
          </a:xfrm>
        </p:grpSpPr>
        <p:sp>
          <p:nvSpPr>
            <p:cNvPr id="150" name="Google Shape;150;p3"/>
            <p:cNvSpPr/>
            <p:nvPr/>
          </p:nvSpPr>
          <p:spPr>
            <a:xfrm>
              <a:off x="2976990" y="1560385"/>
              <a:ext cx="171450" cy="171450"/>
            </a:xfrm>
            <a:custGeom>
              <a:avLst/>
              <a:gdLst/>
              <a:ahLst/>
              <a:cxnLst/>
              <a:rect l="l" t="t" r="r" b="b"/>
              <a:pathLst>
                <a:path w="171450" h="171450" extrusionOk="0">
                  <a:moveTo>
                    <a:pt x="171489" y="136684"/>
                  </a:moveTo>
                  <a:cubicBezTo>
                    <a:pt x="165203" y="99250"/>
                    <a:pt x="145867" y="66961"/>
                    <a:pt x="118626" y="43910"/>
                  </a:cubicBezTo>
                  <a:cubicBezTo>
                    <a:pt x="91384" y="20860"/>
                    <a:pt x="56237" y="7144"/>
                    <a:pt x="18328" y="7144"/>
                  </a:cubicBezTo>
                  <a:lnTo>
                    <a:pt x="18328" y="7144"/>
                  </a:lnTo>
                  <a:cubicBezTo>
                    <a:pt x="12136" y="7144"/>
                    <a:pt x="7183" y="12097"/>
                    <a:pt x="7183" y="18288"/>
                  </a:cubicBezTo>
                  <a:lnTo>
                    <a:pt x="7183" y="161735"/>
                  </a:lnTo>
                  <a:cubicBezTo>
                    <a:pt x="7088" y="162592"/>
                    <a:pt x="7183" y="163449"/>
                    <a:pt x="7279" y="164306"/>
                  </a:cubicBezTo>
                  <a:cubicBezTo>
                    <a:pt x="8326" y="170402"/>
                    <a:pt x="14041" y="174498"/>
                    <a:pt x="20137" y="173450"/>
                  </a:cubicBezTo>
                  <a:lnTo>
                    <a:pt x="162250" y="149447"/>
                  </a:lnTo>
                  <a:cubicBezTo>
                    <a:pt x="168346" y="148495"/>
                    <a:pt x="172537" y="142780"/>
                    <a:pt x="171489" y="13668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dk1"/>
                </a:solidFill>
                <a:latin typeface="+mn-l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151" name="Google Shape;151;p3"/>
            <p:cNvSpPr/>
            <p:nvPr/>
          </p:nvSpPr>
          <p:spPr>
            <a:xfrm>
              <a:off x="2830203" y="1774840"/>
              <a:ext cx="238125" cy="171450"/>
            </a:xfrm>
            <a:custGeom>
              <a:avLst/>
              <a:gdLst/>
              <a:ahLst/>
              <a:cxnLst/>
              <a:rect l="l" t="t" r="r" b="b"/>
              <a:pathLst>
                <a:path w="238125" h="171450" extrusionOk="0">
                  <a:moveTo>
                    <a:pt x="12143" y="110347"/>
                  </a:moveTo>
                  <a:cubicBezTo>
                    <a:pt x="4999" y="117491"/>
                    <a:pt x="5571" y="129302"/>
                    <a:pt x="13477" y="135684"/>
                  </a:cubicBezTo>
                  <a:cubicBezTo>
                    <a:pt x="43004" y="159306"/>
                    <a:pt x="80533" y="173593"/>
                    <a:pt x="121300" y="173593"/>
                  </a:cubicBezTo>
                  <a:lnTo>
                    <a:pt x="121300" y="173498"/>
                  </a:lnTo>
                  <a:lnTo>
                    <a:pt x="121395" y="173498"/>
                  </a:lnTo>
                  <a:cubicBezTo>
                    <a:pt x="160638" y="173498"/>
                    <a:pt x="199786" y="160163"/>
                    <a:pt x="231694" y="133588"/>
                  </a:cubicBezTo>
                  <a:cubicBezTo>
                    <a:pt x="238076" y="128254"/>
                    <a:pt x="238552" y="118539"/>
                    <a:pt x="232647" y="112633"/>
                  </a:cubicBezTo>
                  <a:lnTo>
                    <a:pt x="131301" y="11287"/>
                  </a:lnTo>
                  <a:cubicBezTo>
                    <a:pt x="125776" y="5763"/>
                    <a:pt x="116728" y="5763"/>
                    <a:pt x="111203" y="11287"/>
                  </a:cubicBezTo>
                  <a:lnTo>
                    <a:pt x="12143" y="11034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dk1"/>
                </a:solidFill>
                <a:latin typeface="+mn-l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152" name="Google Shape;152;p3"/>
            <p:cNvSpPr/>
            <p:nvPr/>
          </p:nvSpPr>
          <p:spPr>
            <a:xfrm>
              <a:off x="2986086" y="1739645"/>
              <a:ext cx="142875" cy="133350"/>
            </a:xfrm>
            <a:custGeom>
              <a:avLst/>
              <a:gdLst/>
              <a:ahLst/>
              <a:cxnLst/>
              <a:rect l="l" t="t" r="r" b="b"/>
              <a:pathLst>
                <a:path w="142875" h="133350" extrusionOk="0">
                  <a:moveTo>
                    <a:pt x="137058" y="18479"/>
                  </a:moveTo>
                  <a:cubicBezTo>
                    <a:pt x="136391" y="11906"/>
                    <a:pt x="130866" y="7144"/>
                    <a:pt x="124485" y="7144"/>
                  </a:cubicBezTo>
                  <a:cubicBezTo>
                    <a:pt x="123723" y="7144"/>
                    <a:pt x="122961" y="7239"/>
                    <a:pt x="122199" y="7334"/>
                  </a:cubicBezTo>
                  <a:lnTo>
                    <a:pt x="18757" y="26479"/>
                  </a:lnTo>
                  <a:cubicBezTo>
                    <a:pt x="7518" y="28575"/>
                    <a:pt x="3231" y="42386"/>
                    <a:pt x="11328" y="50483"/>
                  </a:cubicBezTo>
                  <a:lnTo>
                    <a:pt x="90195" y="129350"/>
                  </a:lnTo>
                  <a:cubicBezTo>
                    <a:pt x="96672" y="135827"/>
                    <a:pt x="107530" y="134493"/>
                    <a:pt x="112388" y="126683"/>
                  </a:cubicBezTo>
                  <a:cubicBezTo>
                    <a:pt x="121627" y="111728"/>
                    <a:pt x="128580" y="95250"/>
                    <a:pt x="132962" y="77819"/>
                  </a:cubicBezTo>
                  <a:cubicBezTo>
                    <a:pt x="133057" y="77533"/>
                    <a:pt x="133057" y="77248"/>
                    <a:pt x="133152" y="76962"/>
                  </a:cubicBezTo>
                  <a:cubicBezTo>
                    <a:pt x="134010" y="73533"/>
                    <a:pt x="134676" y="70104"/>
                    <a:pt x="135343" y="66580"/>
                  </a:cubicBezTo>
                  <a:cubicBezTo>
                    <a:pt x="138105" y="50959"/>
                    <a:pt x="138772" y="34862"/>
                    <a:pt x="137058" y="1847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dk1"/>
                </a:solidFill>
                <a:latin typeface="+mn-l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153" name="Google Shape;153;p3"/>
            <p:cNvSpPr/>
            <p:nvPr/>
          </p:nvSpPr>
          <p:spPr>
            <a:xfrm>
              <a:off x="2772242" y="1597152"/>
              <a:ext cx="180975" cy="276225"/>
            </a:xfrm>
            <a:custGeom>
              <a:avLst/>
              <a:gdLst/>
              <a:ahLst/>
              <a:cxnLst/>
              <a:rect l="l" t="t" r="r" b="b"/>
              <a:pathLst>
                <a:path w="180975" h="276225" extrusionOk="0">
                  <a:moveTo>
                    <a:pt x="163449" y="162973"/>
                  </a:moveTo>
                  <a:lnTo>
                    <a:pt x="175070" y="151352"/>
                  </a:lnTo>
                  <a:cubicBezTo>
                    <a:pt x="177737" y="148685"/>
                    <a:pt x="179261" y="145066"/>
                    <a:pt x="179261" y="141351"/>
                  </a:cubicBezTo>
                  <a:lnTo>
                    <a:pt x="179261" y="19812"/>
                  </a:lnTo>
                  <a:cubicBezTo>
                    <a:pt x="179261" y="12763"/>
                    <a:pt x="173546" y="7144"/>
                    <a:pt x="166688" y="7144"/>
                  </a:cubicBezTo>
                  <a:cubicBezTo>
                    <a:pt x="166402" y="7144"/>
                    <a:pt x="166021" y="7144"/>
                    <a:pt x="165735" y="7144"/>
                  </a:cubicBezTo>
                  <a:cubicBezTo>
                    <a:pt x="76962" y="14097"/>
                    <a:pt x="7144" y="88297"/>
                    <a:pt x="7144" y="178784"/>
                  </a:cubicBezTo>
                  <a:cubicBezTo>
                    <a:pt x="7144" y="211931"/>
                    <a:pt x="16478" y="242888"/>
                    <a:pt x="32671" y="269081"/>
                  </a:cubicBezTo>
                  <a:cubicBezTo>
                    <a:pt x="37433" y="276892"/>
                    <a:pt x="48292" y="278035"/>
                    <a:pt x="54769" y="271558"/>
                  </a:cubicBezTo>
                  <a:lnTo>
                    <a:pt x="163449" y="16297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dk1"/>
                </a:solidFill>
                <a:latin typeface="+mn-lt"/>
                <a:ea typeface="Montserrat Light"/>
                <a:cs typeface="Montserrat Light"/>
                <a:sym typeface="Montserrat Light"/>
              </a:endParaRPr>
            </a:p>
          </p:txBody>
        </p:sp>
      </p:grpSp>
      <p:sp>
        <p:nvSpPr>
          <p:cNvPr id="154" name="Google Shape;154;p3"/>
          <p:cNvSpPr/>
          <p:nvPr/>
        </p:nvSpPr>
        <p:spPr>
          <a:xfrm>
            <a:off x="2463825" y="2154096"/>
            <a:ext cx="1211150" cy="1102288"/>
          </a:xfrm>
          <a:prstGeom prst="ellipse">
            <a:avLst/>
          </a:prstGeom>
          <a:solidFill>
            <a:srgbClr val="34E4D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+mn-l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56" name="Google Shape;156;p3"/>
          <p:cNvSpPr/>
          <p:nvPr/>
        </p:nvSpPr>
        <p:spPr>
          <a:xfrm>
            <a:off x="2046642" y="3589342"/>
            <a:ext cx="2170794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/>
            <a:r>
              <a:rPr lang="en-US" sz="1600" b="1" dirty="0">
                <a:solidFill>
                  <a:schemeClr val="dk1"/>
                </a:solidFill>
                <a:latin typeface="+mn-lt"/>
                <a:ea typeface="Montserrat SemiBold"/>
                <a:cs typeface="Montserrat SemiBold"/>
                <a:sym typeface="Montserrat SemiBold"/>
              </a:rPr>
              <a:t>Analytical</a:t>
            </a:r>
            <a:r>
              <a:rPr lang="en-US" sz="1600" dirty="0">
                <a:solidFill>
                  <a:schemeClr val="dk1"/>
                </a:solidFill>
                <a:latin typeface="+mn-lt"/>
                <a:ea typeface="Montserrat SemiBold"/>
                <a:cs typeface="Montserrat SemiBold"/>
                <a:sym typeface="Montserrat SemiBold"/>
              </a:rPr>
              <a:t> </a:t>
            </a:r>
            <a:r>
              <a:rPr lang="en-US" sz="1600" b="1" dirty="0">
                <a:solidFill>
                  <a:schemeClr val="dk1"/>
                </a:solidFill>
                <a:latin typeface="+mn-lt"/>
                <a:ea typeface="Montserrat SemiBold"/>
                <a:cs typeface="Montserrat SemiBold"/>
                <a:sym typeface="Montserrat SemiBold"/>
              </a:rPr>
              <a:t>Workflow</a:t>
            </a:r>
            <a:r>
              <a:rPr lang="en-US" sz="1600" dirty="0">
                <a:solidFill>
                  <a:schemeClr val="dk1"/>
                </a:solidFill>
                <a:latin typeface="+mn-lt"/>
                <a:ea typeface="Montserrat SemiBold"/>
                <a:cs typeface="Montserrat SemiBold"/>
                <a:sym typeface="Montserrat SemiBold"/>
              </a:rPr>
              <a:t> </a:t>
            </a:r>
            <a:r>
              <a:rPr lang="en-US" sz="1600" b="1" dirty="0">
                <a:solidFill>
                  <a:schemeClr val="dk1"/>
                </a:solidFill>
                <a:latin typeface="+mn-lt"/>
                <a:ea typeface="Montserrat SemiBold"/>
                <a:cs typeface="Montserrat SemiBold"/>
                <a:sym typeface="Montserrat SemiBold"/>
              </a:rPr>
              <a:t>Overview</a:t>
            </a:r>
            <a:endParaRPr sz="1600" b="1" dirty="0">
              <a:latin typeface="+mn-lt"/>
            </a:endParaRPr>
          </a:p>
        </p:txBody>
      </p:sp>
      <p:grpSp>
        <p:nvGrpSpPr>
          <p:cNvPr id="157" name="Google Shape;157;p3"/>
          <p:cNvGrpSpPr/>
          <p:nvPr/>
        </p:nvGrpSpPr>
        <p:grpSpPr>
          <a:xfrm>
            <a:off x="2784094" y="2409152"/>
            <a:ext cx="429825" cy="521671"/>
            <a:chOff x="3471472" y="902398"/>
            <a:chExt cx="295275" cy="393763"/>
          </a:xfrm>
        </p:grpSpPr>
        <p:sp>
          <p:nvSpPr>
            <p:cNvPr id="158" name="Google Shape;158;p3"/>
            <p:cNvSpPr/>
            <p:nvPr/>
          </p:nvSpPr>
          <p:spPr>
            <a:xfrm>
              <a:off x="3549482" y="902398"/>
              <a:ext cx="142875" cy="76200"/>
            </a:xfrm>
            <a:custGeom>
              <a:avLst/>
              <a:gdLst/>
              <a:ahLst/>
              <a:cxnLst/>
              <a:rect l="l" t="t" r="r" b="b"/>
              <a:pathLst>
                <a:path w="142875" h="76200" extrusionOk="0">
                  <a:moveTo>
                    <a:pt x="107442" y="7144"/>
                  </a:moveTo>
                  <a:lnTo>
                    <a:pt x="40577" y="7144"/>
                  </a:lnTo>
                  <a:cubicBezTo>
                    <a:pt x="22098" y="7144"/>
                    <a:pt x="7144" y="22098"/>
                    <a:pt x="7144" y="40577"/>
                  </a:cubicBezTo>
                  <a:cubicBezTo>
                    <a:pt x="7144" y="59055"/>
                    <a:pt x="22098" y="74009"/>
                    <a:pt x="40577" y="74009"/>
                  </a:cubicBezTo>
                  <a:lnTo>
                    <a:pt x="107442" y="74009"/>
                  </a:lnTo>
                  <a:cubicBezTo>
                    <a:pt x="125921" y="74009"/>
                    <a:pt x="140875" y="59055"/>
                    <a:pt x="140875" y="40577"/>
                  </a:cubicBezTo>
                  <a:cubicBezTo>
                    <a:pt x="140875" y="22098"/>
                    <a:pt x="125825" y="7144"/>
                    <a:pt x="107442" y="714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dk1"/>
                </a:solidFill>
                <a:latin typeface="+mn-l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159" name="Google Shape;159;p3"/>
            <p:cNvSpPr/>
            <p:nvPr/>
          </p:nvSpPr>
          <p:spPr>
            <a:xfrm>
              <a:off x="3471472" y="924686"/>
              <a:ext cx="295275" cy="371475"/>
            </a:xfrm>
            <a:custGeom>
              <a:avLst/>
              <a:gdLst/>
              <a:ahLst/>
              <a:cxnLst/>
              <a:rect l="l" t="t" r="r" b="b"/>
              <a:pathLst>
                <a:path w="295275" h="371475" extrusionOk="0">
                  <a:moveTo>
                    <a:pt x="263462" y="7144"/>
                  </a:moveTo>
                  <a:lnTo>
                    <a:pt x="240030" y="7144"/>
                  </a:lnTo>
                  <a:cubicBezTo>
                    <a:pt x="240792" y="10763"/>
                    <a:pt x="241173" y="14478"/>
                    <a:pt x="241173" y="18288"/>
                  </a:cubicBezTo>
                  <a:cubicBezTo>
                    <a:pt x="241173" y="49054"/>
                    <a:pt x="216218" y="74009"/>
                    <a:pt x="185452" y="74009"/>
                  </a:cubicBezTo>
                  <a:lnTo>
                    <a:pt x="118586" y="74009"/>
                  </a:lnTo>
                  <a:cubicBezTo>
                    <a:pt x="87821" y="74009"/>
                    <a:pt x="62865" y="49054"/>
                    <a:pt x="62865" y="18288"/>
                  </a:cubicBezTo>
                  <a:cubicBezTo>
                    <a:pt x="62865" y="14478"/>
                    <a:pt x="63246" y="10763"/>
                    <a:pt x="64008" y="7144"/>
                  </a:cubicBezTo>
                  <a:lnTo>
                    <a:pt x="40577" y="7144"/>
                  </a:lnTo>
                  <a:cubicBezTo>
                    <a:pt x="22098" y="7144"/>
                    <a:pt x="7144" y="22098"/>
                    <a:pt x="7144" y="40577"/>
                  </a:cubicBezTo>
                  <a:lnTo>
                    <a:pt x="7144" y="331851"/>
                  </a:lnTo>
                  <a:cubicBezTo>
                    <a:pt x="7144" y="350330"/>
                    <a:pt x="22098" y="365284"/>
                    <a:pt x="40577" y="365284"/>
                  </a:cubicBezTo>
                  <a:lnTo>
                    <a:pt x="263462" y="365284"/>
                  </a:lnTo>
                  <a:cubicBezTo>
                    <a:pt x="281940" y="365284"/>
                    <a:pt x="296894" y="350330"/>
                    <a:pt x="296894" y="331851"/>
                  </a:cubicBezTo>
                  <a:lnTo>
                    <a:pt x="296894" y="40577"/>
                  </a:lnTo>
                  <a:cubicBezTo>
                    <a:pt x="296894" y="22098"/>
                    <a:pt x="281845" y="7144"/>
                    <a:pt x="263462" y="7144"/>
                  </a:cubicBezTo>
                  <a:close/>
                  <a:moveTo>
                    <a:pt x="115253" y="295085"/>
                  </a:moveTo>
                  <a:lnTo>
                    <a:pt x="81820" y="328517"/>
                  </a:lnTo>
                  <a:cubicBezTo>
                    <a:pt x="77438" y="332899"/>
                    <a:pt x="70390" y="332899"/>
                    <a:pt x="66104" y="328517"/>
                  </a:cubicBezTo>
                  <a:lnTo>
                    <a:pt x="54959" y="317373"/>
                  </a:lnTo>
                  <a:cubicBezTo>
                    <a:pt x="50578" y="312992"/>
                    <a:pt x="50578" y="305943"/>
                    <a:pt x="54959" y="301657"/>
                  </a:cubicBezTo>
                  <a:cubicBezTo>
                    <a:pt x="59341" y="297275"/>
                    <a:pt x="66389" y="297275"/>
                    <a:pt x="70676" y="301657"/>
                  </a:cubicBezTo>
                  <a:lnTo>
                    <a:pt x="73914" y="304895"/>
                  </a:lnTo>
                  <a:lnTo>
                    <a:pt x="99441" y="279368"/>
                  </a:lnTo>
                  <a:cubicBezTo>
                    <a:pt x="103822" y="274987"/>
                    <a:pt x="110871" y="274987"/>
                    <a:pt x="115157" y="279368"/>
                  </a:cubicBezTo>
                  <a:cubicBezTo>
                    <a:pt x="119634" y="283750"/>
                    <a:pt x="119634" y="290798"/>
                    <a:pt x="115253" y="295085"/>
                  </a:cubicBezTo>
                  <a:close/>
                  <a:moveTo>
                    <a:pt x="115253" y="205264"/>
                  </a:moveTo>
                  <a:lnTo>
                    <a:pt x="81820" y="238697"/>
                  </a:lnTo>
                  <a:cubicBezTo>
                    <a:pt x="77438" y="243078"/>
                    <a:pt x="70390" y="243078"/>
                    <a:pt x="66104" y="238697"/>
                  </a:cubicBezTo>
                  <a:lnTo>
                    <a:pt x="54959" y="227552"/>
                  </a:lnTo>
                  <a:cubicBezTo>
                    <a:pt x="50578" y="223171"/>
                    <a:pt x="50578" y="216122"/>
                    <a:pt x="54959" y="211836"/>
                  </a:cubicBezTo>
                  <a:cubicBezTo>
                    <a:pt x="59341" y="207455"/>
                    <a:pt x="66389" y="207455"/>
                    <a:pt x="70676" y="211836"/>
                  </a:cubicBezTo>
                  <a:lnTo>
                    <a:pt x="73914" y="215075"/>
                  </a:lnTo>
                  <a:lnTo>
                    <a:pt x="99441" y="189548"/>
                  </a:lnTo>
                  <a:cubicBezTo>
                    <a:pt x="103822" y="185166"/>
                    <a:pt x="110871" y="185166"/>
                    <a:pt x="115157" y="189548"/>
                  </a:cubicBezTo>
                  <a:cubicBezTo>
                    <a:pt x="119634" y="193834"/>
                    <a:pt x="119634" y="200882"/>
                    <a:pt x="115253" y="205264"/>
                  </a:cubicBezTo>
                  <a:close/>
                  <a:moveTo>
                    <a:pt x="115253" y="115348"/>
                  </a:moveTo>
                  <a:lnTo>
                    <a:pt x="81820" y="148781"/>
                  </a:lnTo>
                  <a:cubicBezTo>
                    <a:pt x="79629" y="150971"/>
                    <a:pt x="76771" y="152019"/>
                    <a:pt x="73914" y="152019"/>
                  </a:cubicBezTo>
                  <a:cubicBezTo>
                    <a:pt x="71056" y="152019"/>
                    <a:pt x="68199" y="150971"/>
                    <a:pt x="66008" y="148781"/>
                  </a:cubicBezTo>
                  <a:lnTo>
                    <a:pt x="54864" y="137636"/>
                  </a:lnTo>
                  <a:cubicBezTo>
                    <a:pt x="50483" y="133255"/>
                    <a:pt x="50483" y="126206"/>
                    <a:pt x="54864" y="121920"/>
                  </a:cubicBezTo>
                  <a:cubicBezTo>
                    <a:pt x="59246" y="117539"/>
                    <a:pt x="66294" y="117539"/>
                    <a:pt x="70580" y="121920"/>
                  </a:cubicBezTo>
                  <a:lnTo>
                    <a:pt x="73819" y="125159"/>
                  </a:lnTo>
                  <a:lnTo>
                    <a:pt x="99346" y="99632"/>
                  </a:lnTo>
                  <a:cubicBezTo>
                    <a:pt x="103727" y="95250"/>
                    <a:pt x="110776" y="95250"/>
                    <a:pt x="115062" y="99632"/>
                  </a:cubicBezTo>
                  <a:cubicBezTo>
                    <a:pt x="119634" y="103918"/>
                    <a:pt x="119634" y="110966"/>
                    <a:pt x="115253" y="115348"/>
                  </a:cubicBezTo>
                  <a:close/>
                  <a:moveTo>
                    <a:pt x="241173" y="320707"/>
                  </a:moveTo>
                  <a:lnTo>
                    <a:pt x="152019" y="320707"/>
                  </a:lnTo>
                  <a:cubicBezTo>
                    <a:pt x="145828" y="320707"/>
                    <a:pt x="140875" y="315754"/>
                    <a:pt x="140875" y="309563"/>
                  </a:cubicBezTo>
                  <a:cubicBezTo>
                    <a:pt x="140875" y="303371"/>
                    <a:pt x="145828" y="298418"/>
                    <a:pt x="152019" y="298418"/>
                  </a:cubicBezTo>
                  <a:lnTo>
                    <a:pt x="241173" y="298418"/>
                  </a:lnTo>
                  <a:cubicBezTo>
                    <a:pt x="247364" y="298418"/>
                    <a:pt x="252317" y="303371"/>
                    <a:pt x="252317" y="309563"/>
                  </a:cubicBezTo>
                  <a:cubicBezTo>
                    <a:pt x="252317" y="315754"/>
                    <a:pt x="247269" y="320707"/>
                    <a:pt x="241173" y="320707"/>
                  </a:cubicBezTo>
                  <a:close/>
                  <a:moveTo>
                    <a:pt x="241173" y="230791"/>
                  </a:moveTo>
                  <a:lnTo>
                    <a:pt x="152019" y="230791"/>
                  </a:lnTo>
                  <a:cubicBezTo>
                    <a:pt x="145828" y="230791"/>
                    <a:pt x="140875" y="225838"/>
                    <a:pt x="140875" y="219647"/>
                  </a:cubicBezTo>
                  <a:cubicBezTo>
                    <a:pt x="140875" y="213455"/>
                    <a:pt x="145828" y="208502"/>
                    <a:pt x="152019" y="208502"/>
                  </a:cubicBezTo>
                  <a:lnTo>
                    <a:pt x="241173" y="208502"/>
                  </a:lnTo>
                  <a:cubicBezTo>
                    <a:pt x="247364" y="208502"/>
                    <a:pt x="252317" y="213455"/>
                    <a:pt x="252317" y="219647"/>
                  </a:cubicBezTo>
                  <a:cubicBezTo>
                    <a:pt x="252317" y="225838"/>
                    <a:pt x="247269" y="230791"/>
                    <a:pt x="241173" y="230791"/>
                  </a:cubicBezTo>
                  <a:close/>
                  <a:moveTo>
                    <a:pt x="241173" y="140875"/>
                  </a:moveTo>
                  <a:lnTo>
                    <a:pt x="152019" y="140875"/>
                  </a:lnTo>
                  <a:cubicBezTo>
                    <a:pt x="145828" y="140875"/>
                    <a:pt x="140875" y="135922"/>
                    <a:pt x="140875" y="129731"/>
                  </a:cubicBezTo>
                  <a:cubicBezTo>
                    <a:pt x="140875" y="123539"/>
                    <a:pt x="145828" y="118586"/>
                    <a:pt x="152019" y="118586"/>
                  </a:cubicBezTo>
                  <a:lnTo>
                    <a:pt x="241173" y="118586"/>
                  </a:lnTo>
                  <a:cubicBezTo>
                    <a:pt x="247364" y="118586"/>
                    <a:pt x="252317" y="123539"/>
                    <a:pt x="252317" y="129731"/>
                  </a:cubicBezTo>
                  <a:cubicBezTo>
                    <a:pt x="252317" y="135922"/>
                    <a:pt x="247269" y="140875"/>
                    <a:pt x="241173" y="14087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dk1"/>
                </a:solidFill>
                <a:latin typeface="+mn-lt"/>
                <a:ea typeface="Montserrat Light"/>
                <a:cs typeface="Montserrat Light"/>
                <a:sym typeface="Montserrat Light"/>
              </a:endParaRPr>
            </a:p>
          </p:txBody>
        </p:sp>
      </p:grpSp>
      <p:sp>
        <p:nvSpPr>
          <p:cNvPr id="160" name="Google Shape;160;p3"/>
          <p:cNvSpPr/>
          <p:nvPr/>
        </p:nvSpPr>
        <p:spPr>
          <a:xfrm>
            <a:off x="5060306" y="2163427"/>
            <a:ext cx="1211150" cy="1102288"/>
          </a:xfrm>
          <a:prstGeom prst="ellipse">
            <a:avLst/>
          </a:prstGeom>
          <a:solidFill>
            <a:srgbClr val="34E4D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+mn-l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62" name="Google Shape;162;p3"/>
          <p:cNvSpPr/>
          <p:nvPr/>
        </p:nvSpPr>
        <p:spPr>
          <a:xfrm>
            <a:off x="4708438" y="3663988"/>
            <a:ext cx="1995228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/>
            <a:r>
              <a:rPr lang="en-US" sz="1600" b="1" dirty="0">
                <a:solidFill>
                  <a:schemeClr val="dk1"/>
                </a:solidFill>
                <a:latin typeface="+mn-lt"/>
                <a:ea typeface="Montserrat SemiBold"/>
                <a:cs typeface="Montserrat SemiBold"/>
                <a:sym typeface="Montserrat SemiBold"/>
              </a:rPr>
              <a:t>Insights &amp; Key Findings</a:t>
            </a:r>
          </a:p>
        </p:txBody>
      </p:sp>
      <p:grpSp>
        <p:nvGrpSpPr>
          <p:cNvPr id="163" name="Google Shape;163;p3"/>
          <p:cNvGrpSpPr/>
          <p:nvPr/>
        </p:nvGrpSpPr>
        <p:grpSpPr>
          <a:xfrm>
            <a:off x="5308558" y="2420416"/>
            <a:ext cx="568479" cy="517379"/>
            <a:chOff x="752656" y="1562597"/>
            <a:chExt cx="390525" cy="390525"/>
          </a:xfrm>
        </p:grpSpPr>
        <p:sp>
          <p:nvSpPr>
            <p:cNvPr id="164" name="Google Shape;164;p3"/>
            <p:cNvSpPr/>
            <p:nvPr/>
          </p:nvSpPr>
          <p:spPr>
            <a:xfrm>
              <a:off x="797621" y="1607153"/>
              <a:ext cx="209550" cy="161925"/>
            </a:xfrm>
            <a:custGeom>
              <a:avLst/>
              <a:gdLst/>
              <a:ahLst/>
              <a:cxnLst/>
              <a:rect l="l" t="t" r="r" b="b"/>
              <a:pathLst>
                <a:path w="209550" h="161925" extrusionOk="0">
                  <a:moveTo>
                    <a:pt x="26568" y="159925"/>
                  </a:moveTo>
                  <a:lnTo>
                    <a:pt x="85528" y="100965"/>
                  </a:lnTo>
                  <a:lnTo>
                    <a:pt x="102292" y="117729"/>
                  </a:lnTo>
                  <a:cubicBezTo>
                    <a:pt x="105340" y="120777"/>
                    <a:pt x="110388" y="120777"/>
                    <a:pt x="113437" y="117729"/>
                  </a:cubicBezTo>
                  <a:lnTo>
                    <a:pt x="185922" y="45244"/>
                  </a:lnTo>
                  <a:lnTo>
                    <a:pt x="185922" y="64770"/>
                  </a:lnTo>
                  <a:cubicBezTo>
                    <a:pt x="185922" y="67246"/>
                    <a:pt x="187065" y="69723"/>
                    <a:pt x="189065" y="71152"/>
                  </a:cubicBezTo>
                  <a:cubicBezTo>
                    <a:pt x="198209" y="77915"/>
                    <a:pt x="208210" y="71533"/>
                    <a:pt x="208210" y="62865"/>
                  </a:cubicBezTo>
                  <a:lnTo>
                    <a:pt x="208210" y="18288"/>
                  </a:lnTo>
                  <a:cubicBezTo>
                    <a:pt x="208210" y="12097"/>
                    <a:pt x="203162" y="7144"/>
                    <a:pt x="197066" y="7144"/>
                  </a:cubicBezTo>
                  <a:lnTo>
                    <a:pt x="150584" y="7144"/>
                  </a:lnTo>
                  <a:cubicBezTo>
                    <a:pt x="148107" y="7144"/>
                    <a:pt x="145631" y="8287"/>
                    <a:pt x="144202" y="10287"/>
                  </a:cubicBezTo>
                  <a:cubicBezTo>
                    <a:pt x="137439" y="19431"/>
                    <a:pt x="143821" y="29432"/>
                    <a:pt x="152489" y="29432"/>
                  </a:cubicBezTo>
                  <a:lnTo>
                    <a:pt x="170205" y="29432"/>
                  </a:lnTo>
                  <a:lnTo>
                    <a:pt x="107912" y="91726"/>
                  </a:lnTo>
                  <a:lnTo>
                    <a:pt x="91148" y="74962"/>
                  </a:lnTo>
                  <a:cubicBezTo>
                    <a:pt x="88100" y="71914"/>
                    <a:pt x="83052" y="71914"/>
                    <a:pt x="80004" y="74962"/>
                  </a:cubicBezTo>
                  <a:lnTo>
                    <a:pt x="9519" y="145447"/>
                  </a:lnTo>
                  <a:cubicBezTo>
                    <a:pt x="7709" y="147256"/>
                    <a:pt x="6852" y="149733"/>
                    <a:pt x="7233" y="152209"/>
                  </a:cubicBezTo>
                  <a:cubicBezTo>
                    <a:pt x="8852" y="163544"/>
                    <a:pt x="20377" y="166116"/>
                    <a:pt x="26568" y="15992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dk1"/>
                </a:solidFill>
                <a:latin typeface="+mn-l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165" name="Google Shape;165;p3"/>
            <p:cNvSpPr/>
            <p:nvPr/>
          </p:nvSpPr>
          <p:spPr>
            <a:xfrm>
              <a:off x="797995" y="1807749"/>
              <a:ext cx="95250" cy="104775"/>
            </a:xfrm>
            <a:custGeom>
              <a:avLst/>
              <a:gdLst/>
              <a:ahLst/>
              <a:cxnLst/>
              <a:rect l="l" t="t" r="r" b="b"/>
              <a:pathLst>
                <a:path w="95250" h="104775" extrusionOk="0">
                  <a:moveTo>
                    <a:pt x="18288" y="97822"/>
                  </a:moveTo>
                  <a:lnTo>
                    <a:pt x="85154" y="97822"/>
                  </a:lnTo>
                  <a:cubicBezTo>
                    <a:pt x="91345" y="97822"/>
                    <a:pt x="96298" y="92869"/>
                    <a:pt x="96298" y="86677"/>
                  </a:cubicBezTo>
                  <a:lnTo>
                    <a:pt x="96298" y="18288"/>
                  </a:lnTo>
                  <a:cubicBezTo>
                    <a:pt x="96298" y="12097"/>
                    <a:pt x="91345" y="7144"/>
                    <a:pt x="85154" y="7144"/>
                  </a:cubicBezTo>
                  <a:lnTo>
                    <a:pt x="18288" y="7144"/>
                  </a:lnTo>
                  <a:cubicBezTo>
                    <a:pt x="12097" y="7144"/>
                    <a:pt x="7144" y="12097"/>
                    <a:pt x="7144" y="18288"/>
                  </a:cubicBezTo>
                  <a:lnTo>
                    <a:pt x="7144" y="86677"/>
                  </a:lnTo>
                  <a:cubicBezTo>
                    <a:pt x="7144" y="92773"/>
                    <a:pt x="12097" y="97822"/>
                    <a:pt x="18288" y="9782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dk1"/>
                </a:solidFill>
                <a:latin typeface="+mn-l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166" name="Google Shape;166;p3"/>
            <p:cNvSpPr/>
            <p:nvPr/>
          </p:nvSpPr>
          <p:spPr>
            <a:xfrm>
              <a:off x="909438" y="1740884"/>
              <a:ext cx="95250" cy="171450"/>
            </a:xfrm>
            <a:custGeom>
              <a:avLst/>
              <a:gdLst/>
              <a:ahLst/>
              <a:cxnLst/>
              <a:rect l="l" t="t" r="r" b="b"/>
              <a:pathLst>
                <a:path w="95250" h="171450" extrusionOk="0">
                  <a:moveTo>
                    <a:pt x="85153" y="7144"/>
                  </a:moveTo>
                  <a:lnTo>
                    <a:pt x="18288" y="7144"/>
                  </a:lnTo>
                  <a:cubicBezTo>
                    <a:pt x="12097" y="7144"/>
                    <a:pt x="7144" y="12097"/>
                    <a:pt x="7144" y="18288"/>
                  </a:cubicBezTo>
                  <a:lnTo>
                    <a:pt x="7144" y="153543"/>
                  </a:lnTo>
                  <a:cubicBezTo>
                    <a:pt x="7144" y="159734"/>
                    <a:pt x="12097" y="164687"/>
                    <a:pt x="18288" y="164687"/>
                  </a:cubicBezTo>
                  <a:lnTo>
                    <a:pt x="85153" y="164687"/>
                  </a:lnTo>
                  <a:cubicBezTo>
                    <a:pt x="91345" y="164687"/>
                    <a:pt x="96298" y="159734"/>
                    <a:pt x="96298" y="153543"/>
                  </a:cubicBezTo>
                  <a:lnTo>
                    <a:pt x="96298" y="18288"/>
                  </a:lnTo>
                  <a:cubicBezTo>
                    <a:pt x="96298" y="12192"/>
                    <a:pt x="91345" y="7144"/>
                    <a:pt x="85153" y="714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dk1"/>
                </a:solidFill>
                <a:latin typeface="+mn-l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167" name="Google Shape;167;p3"/>
            <p:cNvSpPr/>
            <p:nvPr/>
          </p:nvSpPr>
          <p:spPr>
            <a:xfrm>
              <a:off x="998589" y="1607534"/>
              <a:ext cx="142875" cy="304800"/>
            </a:xfrm>
            <a:custGeom>
              <a:avLst/>
              <a:gdLst/>
              <a:ahLst/>
              <a:cxnLst/>
              <a:rect l="l" t="t" r="r" b="b"/>
              <a:pathLst>
                <a:path w="142875" h="304800" extrusionOk="0">
                  <a:moveTo>
                    <a:pt x="18291" y="118205"/>
                  </a:moveTo>
                  <a:lnTo>
                    <a:pt x="29435" y="118205"/>
                  </a:lnTo>
                  <a:lnTo>
                    <a:pt x="29435" y="286893"/>
                  </a:lnTo>
                  <a:cubicBezTo>
                    <a:pt x="29435" y="293084"/>
                    <a:pt x="34388" y="298037"/>
                    <a:pt x="40580" y="298037"/>
                  </a:cubicBezTo>
                  <a:lnTo>
                    <a:pt x="108207" y="298037"/>
                  </a:lnTo>
                  <a:cubicBezTo>
                    <a:pt x="114398" y="298037"/>
                    <a:pt x="119352" y="293084"/>
                    <a:pt x="119352" y="286893"/>
                  </a:cubicBezTo>
                  <a:lnTo>
                    <a:pt x="119352" y="118205"/>
                  </a:lnTo>
                  <a:lnTo>
                    <a:pt x="130496" y="118205"/>
                  </a:lnTo>
                  <a:cubicBezTo>
                    <a:pt x="134591" y="118205"/>
                    <a:pt x="138306" y="116014"/>
                    <a:pt x="140211" y="112490"/>
                  </a:cubicBezTo>
                  <a:cubicBezTo>
                    <a:pt x="142212" y="108966"/>
                    <a:pt x="142021" y="104585"/>
                    <a:pt x="139926" y="101156"/>
                  </a:cubicBezTo>
                  <a:lnTo>
                    <a:pt x="83442" y="12002"/>
                  </a:lnTo>
                  <a:cubicBezTo>
                    <a:pt x="79346" y="5524"/>
                    <a:pt x="68583" y="5524"/>
                    <a:pt x="64583" y="12002"/>
                  </a:cubicBezTo>
                  <a:lnTo>
                    <a:pt x="8861" y="101156"/>
                  </a:lnTo>
                  <a:cubicBezTo>
                    <a:pt x="6671" y="104585"/>
                    <a:pt x="6575" y="108966"/>
                    <a:pt x="8576" y="112490"/>
                  </a:cubicBezTo>
                  <a:cubicBezTo>
                    <a:pt x="10481" y="116014"/>
                    <a:pt x="14291" y="118205"/>
                    <a:pt x="18291" y="11820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dk1"/>
                </a:solidFill>
                <a:latin typeface="+mn-l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168" name="Google Shape;168;p3"/>
            <p:cNvSpPr/>
            <p:nvPr/>
          </p:nvSpPr>
          <p:spPr>
            <a:xfrm>
              <a:off x="752656" y="1562597"/>
              <a:ext cx="390525" cy="390525"/>
            </a:xfrm>
            <a:custGeom>
              <a:avLst/>
              <a:gdLst/>
              <a:ahLst/>
              <a:cxnLst/>
              <a:rect l="l" t="t" r="r" b="b"/>
              <a:pathLst>
                <a:path w="390525" h="390525" extrusionOk="0">
                  <a:moveTo>
                    <a:pt x="376142" y="365262"/>
                  </a:moveTo>
                  <a:lnTo>
                    <a:pt x="29432" y="365262"/>
                  </a:lnTo>
                  <a:lnTo>
                    <a:pt x="29432" y="18552"/>
                  </a:lnTo>
                  <a:cubicBezTo>
                    <a:pt x="29432" y="12837"/>
                    <a:pt x="25241" y="7789"/>
                    <a:pt x="19526" y="7218"/>
                  </a:cubicBezTo>
                  <a:cubicBezTo>
                    <a:pt x="12764" y="6456"/>
                    <a:pt x="7144" y="11694"/>
                    <a:pt x="7144" y="18267"/>
                  </a:cubicBezTo>
                  <a:lnTo>
                    <a:pt x="7144" y="376407"/>
                  </a:lnTo>
                  <a:cubicBezTo>
                    <a:pt x="7144" y="382598"/>
                    <a:pt x="12097" y="387551"/>
                    <a:pt x="18288" y="387551"/>
                  </a:cubicBezTo>
                  <a:lnTo>
                    <a:pt x="376428" y="387551"/>
                  </a:lnTo>
                  <a:cubicBezTo>
                    <a:pt x="383000" y="387551"/>
                    <a:pt x="388239" y="381836"/>
                    <a:pt x="387477" y="375168"/>
                  </a:cubicBezTo>
                  <a:cubicBezTo>
                    <a:pt x="386906" y="369453"/>
                    <a:pt x="381857" y="365262"/>
                    <a:pt x="376142" y="36526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dk1"/>
                </a:solidFill>
                <a:latin typeface="+mn-lt"/>
                <a:ea typeface="Montserrat Light"/>
                <a:cs typeface="Montserrat Light"/>
                <a:sym typeface="Montserrat Light"/>
              </a:endParaRPr>
            </a:p>
          </p:txBody>
        </p:sp>
      </p:grpSp>
      <p:sp>
        <p:nvSpPr>
          <p:cNvPr id="31" name="Google Shape;355;p13"/>
          <p:cNvSpPr txBox="1"/>
          <p:nvPr/>
        </p:nvSpPr>
        <p:spPr>
          <a:xfrm>
            <a:off x="2176817" y="551298"/>
            <a:ext cx="7222548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IN" sz="3200" b="1" dirty="0" smtClean="0">
                <a:ln/>
              </a:rPr>
              <a:t>Agenda</a:t>
            </a:r>
            <a:endParaRPr lang="en-US" sz="3200" b="1" dirty="0">
              <a:ln/>
            </a:endParaRPr>
          </a:p>
        </p:txBody>
      </p:sp>
      <p:sp>
        <p:nvSpPr>
          <p:cNvPr id="32" name="Google Shape;356;p13"/>
          <p:cNvSpPr txBox="1"/>
          <p:nvPr/>
        </p:nvSpPr>
        <p:spPr>
          <a:xfrm>
            <a:off x="2176817" y="1102659"/>
            <a:ext cx="7222548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/>
            <a:r>
              <a:rPr lang="en-US" sz="1800" dirty="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A Structured Walkthrough of Our Analytical Journey</a:t>
            </a:r>
            <a:endParaRPr sz="1800" dirty="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  <p:extLst>
      <p:ext uri="{BB962C8B-B14F-4D97-AF65-F5344CB8AC3E}">
        <p14:creationId xmlns:p14="http://schemas.microsoft.com/office/powerpoint/2010/main" val="3726940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858022429"/>
              </p:ext>
            </p:extLst>
          </p:nvPr>
        </p:nvGraphicFramePr>
        <p:xfrm>
          <a:off x="2813824" y="892097"/>
          <a:ext cx="6374780" cy="56871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Google Shape;355;p13"/>
          <p:cNvSpPr txBox="1"/>
          <p:nvPr/>
        </p:nvSpPr>
        <p:spPr>
          <a:xfrm>
            <a:off x="2372759" y="196735"/>
            <a:ext cx="7222548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IN" sz="3200" b="1" dirty="0">
                <a:ln/>
              </a:rPr>
              <a:t>Meet the Team</a:t>
            </a:r>
            <a:endParaRPr lang="en-US" sz="3200" b="1" dirty="0">
              <a:ln/>
            </a:endParaRPr>
          </a:p>
        </p:txBody>
      </p:sp>
      <p:sp>
        <p:nvSpPr>
          <p:cNvPr id="6" name="Google Shape;356;p13"/>
          <p:cNvSpPr txBox="1"/>
          <p:nvPr/>
        </p:nvSpPr>
        <p:spPr>
          <a:xfrm>
            <a:off x="2372759" y="748096"/>
            <a:ext cx="7222548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/>
            <a:r>
              <a:rPr lang="en-US" sz="1800" dirty="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From Data to Design – Our Core Contributors</a:t>
            </a:r>
          </a:p>
        </p:txBody>
      </p:sp>
    </p:spTree>
    <p:extLst>
      <p:ext uri="{BB962C8B-B14F-4D97-AF65-F5344CB8AC3E}">
        <p14:creationId xmlns:p14="http://schemas.microsoft.com/office/powerpoint/2010/main" val="351803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6F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59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81646" y="1369191"/>
            <a:ext cx="4758613" cy="564615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4494785E-4C9A-4626-816D-B5F5920DA80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57354" y="1526526"/>
            <a:ext cx="6258600" cy="4652099"/>
            <a:chOff x="825793" y="2065726"/>
            <a:chExt cx="5310652" cy="3718136"/>
          </a:xfrm>
        </p:grpSpPr>
        <p:sp>
          <p:nvSpPr>
            <p:cNvPr id="8" name="TextBox 7"/>
            <p:cNvSpPr txBox="1"/>
            <p:nvPr/>
          </p:nvSpPr>
          <p:spPr>
            <a:xfrm>
              <a:off x="888510" y="2876003"/>
              <a:ext cx="2200383" cy="5461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600" dirty="0">
                  <a:latin typeface="Cambria" panose="02040503050406030204" pitchFamily="18" charset="0"/>
                  <a:ea typeface="Cambria" panose="02040503050406030204" pitchFamily="18" charset="0"/>
                </a:rPr>
                <a:t>Analyzing Kickstarter crowdfunding campaigns to uncover key success factors.</a:t>
              </a:r>
              <a:endParaRPr lang="en-US" sz="1600" dirty="0">
                <a:solidFill>
                  <a:srgbClr val="30353F"/>
                </a:solidFill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1174445" y="2067294"/>
              <a:ext cx="2205714" cy="702966"/>
            </a:xfrm>
            <a:prstGeom prst="rect">
              <a:avLst/>
            </a:prstGeom>
            <a:gradFill flip="none" rotWithShape="1">
              <a:gsLst>
                <a:gs pos="100000">
                  <a:schemeClr val="bg1"/>
                </a:gs>
                <a:gs pos="54000">
                  <a:srgbClr val="515A6B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825793" y="2068093"/>
              <a:ext cx="702967" cy="702966"/>
              <a:chOff x="1072539" y="1083143"/>
              <a:chExt cx="788717" cy="788715"/>
            </a:xfrm>
          </p:grpSpPr>
          <p:sp>
            <p:nvSpPr>
              <p:cNvPr id="37" name="Oval 36"/>
              <p:cNvSpPr/>
              <p:nvPr/>
            </p:nvSpPr>
            <p:spPr>
              <a:xfrm>
                <a:off x="1072539" y="1083143"/>
                <a:ext cx="788717" cy="788715"/>
              </a:xfrm>
              <a:prstGeom prst="ellipse">
                <a:avLst/>
              </a:prstGeom>
              <a:solidFill>
                <a:srgbClr val="30353F"/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38" name="Group 37"/>
              <p:cNvGrpSpPr/>
              <p:nvPr/>
            </p:nvGrpSpPr>
            <p:grpSpPr>
              <a:xfrm>
                <a:off x="1276154" y="1369137"/>
                <a:ext cx="381491" cy="216726"/>
                <a:chOff x="3283343" y="3275035"/>
                <a:chExt cx="479217" cy="272245"/>
              </a:xfrm>
            </p:grpSpPr>
            <p:sp>
              <p:nvSpPr>
                <p:cNvPr id="39" name="Freeform 11"/>
                <p:cNvSpPr>
                  <a:spLocks noEditPoints="1"/>
                </p:cNvSpPr>
                <p:nvPr/>
              </p:nvSpPr>
              <p:spPr bwMode="auto">
                <a:xfrm>
                  <a:off x="3283343" y="3275035"/>
                  <a:ext cx="479217" cy="272245"/>
                </a:xfrm>
                <a:custGeom>
                  <a:avLst/>
                  <a:gdLst>
                    <a:gd name="T0" fmla="*/ 2004 w 2048"/>
                    <a:gd name="T1" fmla="*/ 0 h 1162"/>
                    <a:gd name="T2" fmla="*/ 44 w 2048"/>
                    <a:gd name="T3" fmla="*/ 0 h 1162"/>
                    <a:gd name="T4" fmla="*/ 0 w 2048"/>
                    <a:gd name="T5" fmla="*/ 44 h 1162"/>
                    <a:gd name="T6" fmla="*/ 0 w 2048"/>
                    <a:gd name="T7" fmla="*/ 1118 h 1162"/>
                    <a:gd name="T8" fmla="*/ 44 w 2048"/>
                    <a:gd name="T9" fmla="*/ 1162 h 1162"/>
                    <a:gd name="T10" fmla="*/ 2004 w 2048"/>
                    <a:gd name="T11" fmla="*/ 1162 h 1162"/>
                    <a:gd name="T12" fmla="*/ 2048 w 2048"/>
                    <a:gd name="T13" fmla="*/ 1118 h 1162"/>
                    <a:gd name="T14" fmla="*/ 2048 w 2048"/>
                    <a:gd name="T15" fmla="*/ 44 h 1162"/>
                    <a:gd name="T16" fmla="*/ 2004 w 2048"/>
                    <a:gd name="T17" fmla="*/ 0 h 1162"/>
                    <a:gd name="T18" fmla="*/ 88 w 2048"/>
                    <a:gd name="T19" fmla="*/ 88 h 1162"/>
                    <a:gd name="T20" fmla="*/ 312 w 2048"/>
                    <a:gd name="T21" fmla="*/ 88 h 1162"/>
                    <a:gd name="T22" fmla="*/ 88 w 2048"/>
                    <a:gd name="T23" fmla="*/ 311 h 1162"/>
                    <a:gd name="T24" fmla="*/ 88 w 2048"/>
                    <a:gd name="T25" fmla="*/ 88 h 1162"/>
                    <a:gd name="T26" fmla="*/ 88 w 2048"/>
                    <a:gd name="T27" fmla="*/ 1074 h 1162"/>
                    <a:gd name="T28" fmla="*/ 88 w 2048"/>
                    <a:gd name="T29" fmla="*/ 851 h 1162"/>
                    <a:gd name="T30" fmla="*/ 312 w 2048"/>
                    <a:gd name="T31" fmla="*/ 1074 h 1162"/>
                    <a:gd name="T32" fmla="*/ 88 w 2048"/>
                    <a:gd name="T33" fmla="*/ 1074 h 1162"/>
                    <a:gd name="T34" fmla="*/ 1960 w 2048"/>
                    <a:gd name="T35" fmla="*/ 1074 h 1162"/>
                    <a:gd name="T36" fmla="*/ 1736 w 2048"/>
                    <a:gd name="T37" fmla="*/ 1074 h 1162"/>
                    <a:gd name="T38" fmla="*/ 1960 w 2048"/>
                    <a:gd name="T39" fmla="*/ 851 h 1162"/>
                    <a:gd name="T40" fmla="*/ 1960 w 2048"/>
                    <a:gd name="T41" fmla="*/ 1074 h 1162"/>
                    <a:gd name="T42" fmla="*/ 1960 w 2048"/>
                    <a:gd name="T43" fmla="*/ 762 h 1162"/>
                    <a:gd name="T44" fmla="*/ 1648 w 2048"/>
                    <a:gd name="T45" fmla="*/ 1074 h 1162"/>
                    <a:gd name="T46" fmla="*/ 400 w 2048"/>
                    <a:gd name="T47" fmla="*/ 1074 h 1162"/>
                    <a:gd name="T48" fmla="*/ 88 w 2048"/>
                    <a:gd name="T49" fmla="*/ 762 h 1162"/>
                    <a:gd name="T50" fmla="*/ 88 w 2048"/>
                    <a:gd name="T51" fmla="*/ 400 h 1162"/>
                    <a:gd name="T52" fmla="*/ 400 w 2048"/>
                    <a:gd name="T53" fmla="*/ 88 h 1162"/>
                    <a:gd name="T54" fmla="*/ 1648 w 2048"/>
                    <a:gd name="T55" fmla="*/ 88 h 1162"/>
                    <a:gd name="T56" fmla="*/ 1960 w 2048"/>
                    <a:gd name="T57" fmla="*/ 400 h 1162"/>
                    <a:gd name="T58" fmla="*/ 1960 w 2048"/>
                    <a:gd name="T59" fmla="*/ 762 h 1162"/>
                    <a:gd name="T60" fmla="*/ 1960 w 2048"/>
                    <a:gd name="T61" fmla="*/ 311 h 1162"/>
                    <a:gd name="T62" fmla="*/ 1736 w 2048"/>
                    <a:gd name="T63" fmla="*/ 88 h 1162"/>
                    <a:gd name="T64" fmla="*/ 1960 w 2048"/>
                    <a:gd name="T65" fmla="*/ 88 h 1162"/>
                    <a:gd name="T66" fmla="*/ 1960 w 2048"/>
                    <a:gd name="T67" fmla="*/ 311 h 11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2048" h="1162">
                      <a:moveTo>
                        <a:pt x="2004" y="0"/>
                      </a:moveTo>
                      <a:cubicBezTo>
                        <a:pt x="44" y="0"/>
                        <a:pt x="44" y="0"/>
                        <a:pt x="44" y="0"/>
                      </a:cubicBezTo>
                      <a:cubicBezTo>
                        <a:pt x="20" y="0"/>
                        <a:pt x="0" y="19"/>
                        <a:pt x="0" y="44"/>
                      </a:cubicBezTo>
                      <a:cubicBezTo>
                        <a:pt x="0" y="1118"/>
                        <a:pt x="0" y="1118"/>
                        <a:pt x="0" y="1118"/>
                      </a:cubicBezTo>
                      <a:cubicBezTo>
                        <a:pt x="0" y="1143"/>
                        <a:pt x="20" y="1162"/>
                        <a:pt x="44" y="1162"/>
                      </a:cubicBezTo>
                      <a:cubicBezTo>
                        <a:pt x="2004" y="1162"/>
                        <a:pt x="2004" y="1162"/>
                        <a:pt x="2004" y="1162"/>
                      </a:cubicBezTo>
                      <a:cubicBezTo>
                        <a:pt x="2028" y="1162"/>
                        <a:pt x="2048" y="1143"/>
                        <a:pt x="2048" y="1118"/>
                      </a:cubicBezTo>
                      <a:cubicBezTo>
                        <a:pt x="2048" y="44"/>
                        <a:pt x="2048" y="44"/>
                        <a:pt x="2048" y="44"/>
                      </a:cubicBezTo>
                      <a:cubicBezTo>
                        <a:pt x="2048" y="19"/>
                        <a:pt x="2028" y="0"/>
                        <a:pt x="2004" y="0"/>
                      </a:cubicBezTo>
                      <a:close/>
                      <a:moveTo>
                        <a:pt x="88" y="88"/>
                      </a:moveTo>
                      <a:cubicBezTo>
                        <a:pt x="312" y="88"/>
                        <a:pt x="312" y="88"/>
                        <a:pt x="312" y="88"/>
                      </a:cubicBezTo>
                      <a:cubicBezTo>
                        <a:pt x="293" y="202"/>
                        <a:pt x="202" y="292"/>
                        <a:pt x="88" y="311"/>
                      </a:cubicBezTo>
                      <a:lnTo>
                        <a:pt x="88" y="88"/>
                      </a:lnTo>
                      <a:close/>
                      <a:moveTo>
                        <a:pt x="88" y="1074"/>
                      </a:moveTo>
                      <a:cubicBezTo>
                        <a:pt x="88" y="851"/>
                        <a:pt x="88" y="851"/>
                        <a:pt x="88" y="851"/>
                      </a:cubicBezTo>
                      <a:cubicBezTo>
                        <a:pt x="202" y="870"/>
                        <a:pt x="293" y="960"/>
                        <a:pt x="312" y="1074"/>
                      </a:cubicBezTo>
                      <a:lnTo>
                        <a:pt x="88" y="1074"/>
                      </a:lnTo>
                      <a:close/>
                      <a:moveTo>
                        <a:pt x="1960" y="1074"/>
                      </a:moveTo>
                      <a:cubicBezTo>
                        <a:pt x="1736" y="1074"/>
                        <a:pt x="1736" y="1074"/>
                        <a:pt x="1736" y="1074"/>
                      </a:cubicBezTo>
                      <a:cubicBezTo>
                        <a:pt x="1755" y="960"/>
                        <a:pt x="1846" y="870"/>
                        <a:pt x="1960" y="851"/>
                      </a:cubicBezTo>
                      <a:lnTo>
                        <a:pt x="1960" y="1074"/>
                      </a:lnTo>
                      <a:close/>
                      <a:moveTo>
                        <a:pt x="1960" y="762"/>
                      </a:moveTo>
                      <a:cubicBezTo>
                        <a:pt x="1797" y="782"/>
                        <a:pt x="1668" y="911"/>
                        <a:pt x="1648" y="1074"/>
                      </a:cubicBezTo>
                      <a:cubicBezTo>
                        <a:pt x="400" y="1074"/>
                        <a:pt x="400" y="1074"/>
                        <a:pt x="400" y="1074"/>
                      </a:cubicBezTo>
                      <a:cubicBezTo>
                        <a:pt x="380" y="911"/>
                        <a:pt x="251" y="782"/>
                        <a:pt x="88" y="762"/>
                      </a:cubicBezTo>
                      <a:cubicBezTo>
                        <a:pt x="88" y="400"/>
                        <a:pt x="88" y="400"/>
                        <a:pt x="88" y="400"/>
                      </a:cubicBezTo>
                      <a:cubicBezTo>
                        <a:pt x="251" y="380"/>
                        <a:pt x="380" y="251"/>
                        <a:pt x="400" y="88"/>
                      </a:cubicBezTo>
                      <a:cubicBezTo>
                        <a:pt x="1648" y="88"/>
                        <a:pt x="1648" y="88"/>
                        <a:pt x="1648" y="88"/>
                      </a:cubicBezTo>
                      <a:cubicBezTo>
                        <a:pt x="1668" y="251"/>
                        <a:pt x="1797" y="380"/>
                        <a:pt x="1960" y="400"/>
                      </a:cubicBezTo>
                      <a:cubicBezTo>
                        <a:pt x="1960" y="762"/>
                        <a:pt x="1960" y="762"/>
                        <a:pt x="1960" y="762"/>
                      </a:cubicBezTo>
                      <a:close/>
                      <a:moveTo>
                        <a:pt x="1960" y="311"/>
                      </a:moveTo>
                      <a:cubicBezTo>
                        <a:pt x="1846" y="292"/>
                        <a:pt x="1755" y="202"/>
                        <a:pt x="1736" y="88"/>
                      </a:cubicBezTo>
                      <a:cubicBezTo>
                        <a:pt x="1960" y="88"/>
                        <a:pt x="1960" y="88"/>
                        <a:pt x="1960" y="88"/>
                      </a:cubicBezTo>
                      <a:lnTo>
                        <a:pt x="1960" y="31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40" name="Freeform 12"/>
                <p:cNvSpPr>
                  <a:spLocks noEditPoints="1"/>
                </p:cNvSpPr>
                <p:nvPr/>
              </p:nvSpPr>
              <p:spPr bwMode="auto">
                <a:xfrm>
                  <a:off x="3381245" y="3337126"/>
                  <a:ext cx="282594" cy="148859"/>
                </a:xfrm>
                <a:custGeom>
                  <a:avLst/>
                  <a:gdLst>
                    <a:gd name="T0" fmla="*/ 1169 w 1208"/>
                    <a:gd name="T1" fmla="*/ 127 h 634"/>
                    <a:gd name="T2" fmla="*/ 1081 w 1208"/>
                    <a:gd name="T3" fmla="*/ 39 h 634"/>
                    <a:gd name="T4" fmla="*/ 1041 w 1208"/>
                    <a:gd name="T5" fmla="*/ 0 h 634"/>
                    <a:gd name="T6" fmla="*/ 167 w 1208"/>
                    <a:gd name="T7" fmla="*/ 0 h 634"/>
                    <a:gd name="T8" fmla="*/ 127 w 1208"/>
                    <a:gd name="T9" fmla="*/ 39 h 634"/>
                    <a:gd name="T10" fmla="*/ 39 w 1208"/>
                    <a:gd name="T11" fmla="*/ 127 h 634"/>
                    <a:gd name="T12" fmla="*/ 0 w 1208"/>
                    <a:gd name="T13" fmla="*/ 167 h 634"/>
                    <a:gd name="T14" fmla="*/ 0 w 1208"/>
                    <a:gd name="T15" fmla="*/ 467 h 634"/>
                    <a:gd name="T16" fmla="*/ 39 w 1208"/>
                    <a:gd name="T17" fmla="*/ 507 h 634"/>
                    <a:gd name="T18" fmla="*/ 127 w 1208"/>
                    <a:gd name="T19" fmla="*/ 595 h 634"/>
                    <a:gd name="T20" fmla="*/ 167 w 1208"/>
                    <a:gd name="T21" fmla="*/ 634 h 634"/>
                    <a:gd name="T22" fmla="*/ 1041 w 1208"/>
                    <a:gd name="T23" fmla="*/ 634 h 634"/>
                    <a:gd name="T24" fmla="*/ 1081 w 1208"/>
                    <a:gd name="T25" fmla="*/ 595 h 634"/>
                    <a:gd name="T26" fmla="*/ 1169 w 1208"/>
                    <a:gd name="T27" fmla="*/ 507 h 634"/>
                    <a:gd name="T28" fmla="*/ 1208 w 1208"/>
                    <a:gd name="T29" fmla="*/ 467 h 634"/>
                    <a:gd name="T30" fmla="*/ 1208 w 1208"/>
                    <a:gd name="T31" fmla="*/ 167 h 634"/>
                    <a:gd name="T32" fmla="*/ 1169 w 1208"/>
                    <a:gd name="T33" fmla="*/ 127 h 634"/>
                    <a:gd name="T34" fmla="*/ 1129 w 1208"/>
                    <a:gd name="T35" fmla="*/ 432 h 634"/>
                    <a:gd name="T36" fmla="*/ 1006 w 1208"/>
                    <a:gd name="T37" fmla="*/ 555 h 634"/>
                    <a:gd name="T38" fmla="*/ 202 w 1208"/>
                    <a:gd name="T39" fmla="*/ 555 h 634"/>
                    <a:gd name="T40" fmla="*/ 79 w 1208"/>
                    <a:gd name="T41" fmla="*/ 432 h 634"/>
                    <a:gd name="T42" fmla="*/ 79 w 1208"/>
                    <a:gd name="T43" fmla="*/ 202 h 634"/>
                    <a:gd name="T44" fmla="*/ 202 w 1208"/>
                    <a:gd name="T45" fmla="*/ 79 h 634"/>
                    <a:gd name="T46" fmla="*/ 1006 w 1208"/>
                    <a:gd name="T47" fmla="*/ 79 h 634"/>
                    <a:gd name="T48" fmla="*/ 1129 w 1208"/>
                    <a:gd name="T49" fmla="*/ 202 h 634"/>
                    <a:gd name="T50" fmla="*/ 1129 w 1208"/>
                    <a:gd name="T51" fmla="*/ 432 h 6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208" h="634">
                      <a:moveTo>
                        <a:pt x="1169" y="127"/>
                      </a:moveTo>
                      <a:cubicBezTo>
                        <a:pt x="1120" y="127"/>
                        <a:pt x="1081" y="88"/>
                        <a:pt x="1081" y="39"/>
                      </a:cubicBezTo>
                      <a:cubicBezTo>
                        <a:pt x="1081" y="17"/>
                        <a:pt x="1063" y="0"/>
                        <a:pt x="1041" y="0"/>
                      </a:cubicBezTo>
                      <a:cubicBezTo>
                        <a:pt x="167" y="0"/>
                        <a:pt x="167" y="0"/>
                        <a:pt x="167" y="0"/>
                      </a:cubicBezTo>
                      <a:cubicBezTo>
                        <a:pt x="145" y="0"/>
                        <a:pt x="127" y="17"/>
                        <a:pt x="127" y="39"/>
                      </a:cubicBezTo>
                      <a:cubicBezTo>
                        <a:pt x="127" y="88"/>
                        <a:pt x="88" y="127"/>
                        <a:pt x="39" y="127"/>
                      </a:cubicBezTo>
                      <a:cubicBezTo>
                        <a:pt x="17" y="127"/>
                        <a:pt x="0" y="145"/>
                        <a:pt x="0" y="167"/>
                      </a:cubicBezTo>
                      <a:cubicBezTo>
                        <a:pt x="0" y="467"/>
                        <a:pt x="0" y="467"/>
                        <a:pt x="0" y="467"/>
                      </a:cubicBezTo>
                      <a:cubicBezTo>
                        <a:pt x="0" y="489"/>
                        <a:pt x="17" y="507"/>
                        <a:pt x="39" y="507"/>
                      </a:cubicBezTo>
                      <a:cubicBezTo>
                        <a:pt x="88" y="507"/>
                        <a:pt x="127" y="546"/>
                        <a:pt x="127" y="595"/>
                      </a:cubicBezTo>
                      <a:cubicBezTo>
                        <a:pt x="127" y="617"/>
                        <a:pt x="145" y="634"/>
                        <a:pt x="167" y="634"/>
                      </a:cubicBezTo>
                      <a:cubicBezTo>
                        <a:pt x="1041" y="634"/>
                        <a:pt x="1041" y="634"/>
                        <a:pt x="1041" y="634"/>
                      </a:cubicBezTo>
                      <a:cubicBezTo>
                        <a:pt x="1063" y="634"/>
                        <a:pt x="1081" y="617"/>
                        <a:pt x="1081" y="595"/>
                      </a:cubicBezTo>
                      <a:cubicBezTo>
                        <a:pt x="1081" y="546"/>
                        <a:pt x="1120" y="507"/>
                        <a:pt x="1169" y="507"/>
                      </a:cubicBezTo>
                      <a:cubicBezTo>
                        <a:pt x="1191" y="507"/>
                        <a:pt x="1208" y="489"/>
                        <a:pt x="1208" y="467"/>
                      </a:cubicBezTo>
                      <a:cubicBezTo>
                        <a:pt x="1208" y="167"/>
                        <a:pt x="1208" y="167"/>
                        <a:pt x="1208" y="167"/>
                      </a:cubicBezTo>
                      <a:cubicBezTo>
                        <a:pt x="1208" y="145"/>
                        <a:pt x="1191" y="127"/>
                        <a:pt x="1169" y="127"/>
                      </a:cubicBezTo>
                      <a:close/>
                      <a:moveTo>
                        <a:pt x="1129" y="432"/>
                      </a:moveTo>
                      <a:cubicBezTo>
                        <a:pt x="1069" y="447"/>
                        <a:pt x="1021" y="495"/>
                        <a:pt x="1006" y="555"/>
                      </a:cubicBezTo>
                      <a:cubicBezTo>
                        <a:pt x="202" y="555"/>
                        <a:pt x="202" y="555"/>
                        <a:pt x="202" y="555"/>
                      </a:cubicBezTo>
                      <a:cubicBezTo>
                        <a:pt x="187" y="495"/>
                        <a:pt x="139" y="447"/>
                        <a:pt x="79" y="432"/>
                      </a:cubicBezTo>
                      <a:cubicBezTo>
                        <a:pt x="79" y="202"/>
                        <a:pt x="79" y="202"/>
                        <a:pt x="79" y="202"/>
                      </a:cubicBezTo>
                      <a:cubicBezTo>
                        <a:pt x="139" y="187"/>
                        <a:pt x="187" y="139"/>
                        <a:pt x="202" y="79"/>
                      </a:cubicBezTo>
                      <a:cubicBezTo>
                        <a:pt x="1006" y="79"/>
                        <a:pt x="1006" y="79"/>
                        <a:pt x="1006" y="79"/>
                      </a:cubicBezTo>
                      <a:cubicBezTo>
                        <a:pt x="1021" y="139"/>
                        <a:pt x="1069" y="187"/>
                        <a:pt x="1129" y="202"/>
                      </a:cubicBezTo>
                      <a:cubicBezTo>
                        <a:pt x="1129" y="432"/>
                        <a:pt x="1129" y="432"/>
                        <a:pt x="1129" y="43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41" name="Freeform 13"/>
                <p:cNvSpPr>
                  <a:spLocks/>
                </p:cNvSpPr>
                <p:nvPr/>
              </p:nvSpPr>
              <p:spPr bwMode="auto">
                <a:xfrm>
                  <a:off x="3464829" y="3368967"/>
                  <a:ext cx="32638" cy="85176"/>
                </a:xfrm>
                <a:custGeom>
                  <a:avLst/>
                  <a:gdLst>
                    <a:gd name="T0" fmla="*/ 99 w 139"/>
                    <a:gd name="T1" fmla="*/ 0 h 364"/>
                    <a:gd name="T2" fmla="*/ 39 w 139"/>
                    <a:gd name="T3" fmla="*/ 0 h 364"/>
                    <a:gd name="T4" fmla="*/ 0 w 139"/>
                    <a:gd name="T5" fmla="*/ 40 h 364"/>
                    <a:gd name="T6" fmla="*/ 39 w 139"/>
                    <a:gd name="T7" fmla="*/ 79 h 364"/>
                    <a:gd name="T8" fmla="*/ 59 w 139"/>
                    <a:gd name="T9" fmla="*/ 79 h 364"/>
                    <a:gd name="T10" fmla="*/ 59 w 139"/>
                    <a:gd name="T11" fmla="*/ 324 h 364"/>
                    <a:gd name="T12" fmla="*/ 99 w 139"/>
                    <a:gd name="T13" fmla="*/ 364 h 364"/>
                    <a:gd name="T14" fmla="*/ 139 w 139"/>
                    <a:gd name="T15" fmla="*/ 324 h 364"/>
                    <a:gd name="T16" fmla="*/ 139 w 139"/>
                    <a:gd name="T17" fmla="*/ 40 h 364"/>
                    <a:gd name="T18" fmla="*/ 99 w 139"/>
                    <a:gd name="T19" fmla="*/ 0 h 3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39" h="364">
                      <a:moveTo>
                        <a:pt x="99" y="0"/>
                      </a:moveTo>
                      <a:cubicBezTo>
                        <a:pt x="39" y="0"/>
                        <a:pt x="39" y="0"/>
                        <a:pt x="39" y="0"/>
                      </a:cubicBezTo>
                      <a:cubicBezTo>
                        <a:pt x="18" y="0"/>
                        <a:pt x="0" y="18"/>
                        <a:pt x="0" y="40"/>
                      </a:cubicBezTo>
                      <a:cubicBezTo>
                        <a:pt x="0" y="62"/>
                        <a:pt x="18" y="79"/>
                        <a:pt x="39" y="79"/>
                      </a:cubicBezTo>
                      <a:cubicBezTo>
                        <a:pt x="59" y="79"/>
                        <a:pt x="59" y="79"/>
                        <a:pt x="59" y="79"/>
                      </a:cubicBezTo>
                      <a:cubicBezTo>
                        <a:pt x="59" y="324"/>
                        <a:pt x="59" y="324"/>
                        <a:pt x="59" y="324"/>
                      </a:cubicBezTo>
                      <a:cubicBezTo>
                        <a:pt x="59" y="346"/>
                        <a:pt x="77" y="364"/>
                        <a:pt x="99" y="364"/>
                      </a:cubicBezTo>
                      <a:cubicBezTo>
                        <a:pt x="121" y="364"/>
                        <a:pt x="139" y="346"/>
                        <a:pt x="139" y="324"/>
                      </a:cubicBezTo>
                      <a:cubicBezTo>
                        <a:pt x="139" y="40"/>
                        <a:pt x="139" y="40"/>
                        <a:pt x="139" y="40"/>
                      </a:cubicBezTo>
                      <a:cubicBezTo>
                        <a:pt x="139" y="18"/>
                        <a:pt x="121" y="0"/>
                        <a:pt x="99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42" name="Freeform 14"/>
                <p:cNvSpPr>
                  <a:spLocks noEditPoints="1"/>
                </p:cNvSpPr>
                <p:nvPr/>
              </p:nvSpPr>
              <p:spPr bwMode="auto">
                <a:xfrm>
                  <a:off x="3518959" y="3368967"/>
                  <a:ext cx="61295" cy="85176"/>
                </a:xfrm>
                <a:custGeom>
                  <a:avLst/>
                  <a:gdLst>
                    <a:gd name="T0" fmla="*/ 222 w 262"/>
                    <a:gd name="T1" fmla="*/ 0 h 364"/>
                    <a:gd name="T2" fmla="*/ 40 w 262"/>
                    <a:gd name="T3" fmla="*/ 0 h 364"/>
                    <a:gd name="T4" fmla="*/ 0 w 262"/>
                    <a:gd name="T5" fmla="*/ 40 h 364"/>
                    <a:gd name="T6" fmla="*/ 0 w 262"/>
                    <a:gd name="T7" fmla="*/ 324 h 364"/>
                    <a:gd name="T8" fmla="*/ 40 w 262"/>
                    <a:gd name="T9" fmla="*/ 364 h 364"/>
                    <a:gd name="T10" fmla="*/ 222 w 262"/>
                    <a:gd name="T11" fmla="*/ 364 h 364"/>
                    <a:gd name="T12" fmla="*/ 262 w 262"/>
                    <a:gd name="T13" fmla="*/ 324 h 364"/>
                    <a:gd name="T14" fmla="*/ 262 w 262"/>
                    <a:gd name="T15" fmla="*/ 40 h 364"/>
                    <a:gd name="T16" fmla="*/ 222 w 262"/>
                    <a:gd name="T17" fmla="*/ 0 h 364"/>
                    <a:gd name="T18" fmla="*/ 183 w 262"/>
                    <a:gd name="T19" fmla="*/ 285 h 364"/>
                    <a:gd name="T20" fmla="*/ 80 w 262"/>
                    <a:gd name="T21" fmla="*/ 285 h 364"/>
                    <a:gd name="T22" fmla="*/ 80 w 262"/>
                    <a:gd name="T23" fmla="*/ 79 h 364"/>
                    <a:gd name="T24" fmla="*/ 183 w 262"/>
                    <a:gd name="T25" fmla="*/ 79 h 364"/>
                    <a:gd name="T26" fmla="*/ 183 w 262"/>
                    <a:gd name="T27" fmla="*/ 285 h 3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62" h="364">
                      <a:moveTo>
                        <a:pt x="222" y="0"/>
                      </a:moveTo>
                      <a:cubicBezTo>
                        <a:pt x="40" y="0"/>
                        <a:pt x="40" y="0"/>
                        <a:pt x="40" y="0"/>
                      </a:cubicBezTo>
                      <a:cubicBezTo>
                        <a:pt x="18" y="0"/>
                        <a:pt x="0" y="18"/>
                        <a:pt x="0" y="40"/>
                      </a:cubicBezTo>
                      <a:cubicBezTo>
                        <a:pt x="0" y="324"/>
                        <a:pt x="0" y="324"/>
                        <a:pt x="0" y="324"/>
                      </a:cubicBezTo>
                      <a:cubicBezTo>
                        <a:pt x="0" y="346"/>
                        <a:pt x="18" y="364"/>
                        <a:pt x="40" y="364"/>
                      </a:cubicBezTo>
                      <a:cubicBezTo>
                        <a:pt x="222" y="364"/>
                        <a:pt x="222" y="364"/>
                        <a:pt x="222" y="364"/>
                      </a:cubicBezTo>
                      <a:cubicBezTo>
                        <a:pt x="244" y="364"/>
                        <a:pt x="262" y="346"/>
                        <a:pt x="262" y="324"/>
                      </a:cubicBezTo>
                      <a:cubicBezTo>
                        <a:pt x="262" y="40"/>
                        <a:pt x="262" y="40"/>
                        <a:pt x="262" y="40"/>
                      </a:cubicBezTo>
                      <a:cubicBezTo>
                        <a:pt x="262" y="18"/>
                        <a:pt x="244" y="0"/>
                        <a:pt x="222" y="0"/>
                      </a:cubicBezTo>
                      <a:close/>
                      <a:moveTo>
                        <a:pt x="183" y="285"/>
                      </a:moveTo>
                      <a:cubicBezTo>
                        <a:pt x="80" y="285"/>
                        <a:pt x="80" y="285"/>
                        <a:pt x="80" y="285"/>
                      </a:cubicBezTo>
                      <a:cubicBezTo>
                        <a:pt x="80" y="79"/>
                        <a:pt x="80" y="79"/>
                        <a:pt x="80" y="79"/>
                      </a:cubicBezTo>
                      <a:cubicBezTo>
                        <a:pt x="183" y="79"/>
                        <a:pt x="183" y="79"/>
                        <a:pt x="183" y="79"/>
                      </a:cubicBezTo>
                      <a:lnTo>
                        <a:pt x="183" y="28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  <p:sp>
          <p:nvSpPr>
            <p:cNvPr id="11" name="TextBox 10"/>
            <p:cNvSpPr txBox="1"/>
            <p:nvPr/>
          </p:nvSpPr>
          <p:spPr>
            <a:xfrm>
              <a:off x="1686839" y="2283883"/>
              <a:ext cx="1520815" cy="2459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2000" b="1" dirty="0"/>
                <a:t>Project Focus</a:t>
              </a:r>
              <a:r>
                <a:rPr lang="en-GB" sz="2000" b="1" dirty="0" smtClean="0"/>
                <a:t>:</a:t>
              </a:r>
              <a:endParaRPr lang="en-GB" sz="2000" b="1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844712" y="4737086"/>
              <a:ext cx="2535453" cy="91024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600" dirty="0">
                  <a:latin typeface="Cambria" panose="02040503050406030204" pitchFamily="18" charset="0"/>
                  <a:ea typeface="Cambria" panose="02040503050406030204" pitchFamily="18" charset="0"/>
                </a:rPr>
                <a:t>Applied a uniform set of analytical questions across all tool to consistently explore campaign attributes, funding goals, categories, and outcomes.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196195" y="3920431"/>
              <a:ext cx="2183970" cy="702966"/>
            </a:xfrm>
            <a:prstGeom prst="rect">
              <a:avLst/>
            </a:prstGeom>
            <a:gradFill flip="none" rotWithShape="1">
              <a:gsLst>
                <a:gs pos="100000">
                  <a:schemeClr val="bg1"/>
                </a:gs>
                <a:gs pos="54000">
                  <a:srgbClr val="DBDBDB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4" name="Group 13"/>
            <p:cNvGrpSpPr/>
            <p:nvPr/>
          </p:nvGrpSpPr>
          <p:grpSpPr>
            <a:xfrm>
              <a:off x="844712" y="3920431"/>
              <a:ext cx="702967" cy="702966"/>
              <a:chOff x="1093763" y="3171060"/>
              <a:chExt cx="788715" cy="788715"/>
            </a:xfrm>
          </p:grpSpPr>
          <p:sp>
            <p:nvSpPr>
              <p:cNvPr id="35" name="Oval 34"/>
              <p:cNvSpPr/>
              <p:nvPr/>
            </p:nvSpPr>
            <p:spPr>
              <a:xfrm>
                <a:off x="1093763" y="3171060"/>
                <a:ext cx="788715" cy="788715"/>
              </a:xfrm>
              <a:prstGeom prst="ellipse">
                <a:avLst/>
              </a:prstGeom>
              <a:solidFill>
                <a:srgbClr val="CFCFCF"/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6" name="Freeform 34"/>
              <p:cNvSpPr>
                <a:spLocks noEditPoints="1"/>
              </p:cNvSpPr>
              <p:nvPr/>
            </p:nvSpPr>
            <p:spPr bwMode="auto">
              <a:xfrm>
                <a:off x="1305929" y="3382536"/>
                <a:ext cx="364382" cy="365762"/>
              </a:xfrm>
              <a:custGeom>
                <a:avLst/>
                <a:gdLst>
                  <a:gd name="T0" fmla="*/ 1924 w 2048"/>
                  <a:gd name="T1" fmla="*/ 300 h 2048"/>
                  <a:gd name="T2" fmla="*/ 1324 w 2048"/>
                  <a:gd name="T3" fmla="*/ 300 h 2048"/>
                  <a:gd name="T4" fmla="*/ 1024 w 2048"/>
                  <a:gd name="T5" fmla="*/ 240 h 2048"/>
                  <a:gd name="T6" fmla="*/ 720 w 2048"/>
                  <a:gd name="T7" fmla="*/ 300 h 2048"/>
                  <a:gd name="T8" fmla="*/ 120 w 2048"/>
                  <a:gd name="T9" fmla="*/ 300 h 2048"/>
                  <a:gd name="T10" fmla="*/ 0 w 2048"/>
                  <a:gd name="T11" fmla="*/ 900 h 2048"/>
                  <a:gd name="T12" fmla="*/ 242 w 2048"/>
                  <a:gd name="T13" fmla="*/ 960 h 2048"/>
                  <a:gd name="T14" fmla="*/ 689 w 2048"/>
                  <a:gd name="T15" fmla="*/ 1730 h 2048"/>
                  <a:gd name="T16" fmla="*/ 660 w 2048"/>
                  <a:gd name="T17" fmla="*/ 2048 h 2048"/>
                  <a:gd name="T18" fmla="*/ 1444 w 2048"/>
                  <a:gd name="T19" fmla="*/ 1988 h 2048"/>
                  <a:gd name="T20" fmla="*/ 1804 w 2048"/>
                  <a:gd name="T21" fmla="*/ 1020 h 2048"/>
                  <a:gd name="T22" fmla="*/ 1988 w 2048"/>
                  <a:gd name="T23" fmla="*/ 960 h 2048"/>
                  <a:gd name="T24" fmla="*/ 1819 w 2048"/>
                  <a:gd name="T25" fmla="*/ 527 h 2048"/>
                  <a:gd name="T26" fmla="*/ 1804 w 2048"/>
                  <a:gd name="T27" fmla="*/ 300 h 2048"/>
                  <a:gd name="T28" fmla="*/ 1444 w 2048"/>
                  <a:gd name="T29" fmla="*/ 300 h 2048"/>
                  <a:gd name="T30" fmla="*/ 420 w 2048"/>
                  <a:gd name="T31" fmla="*/ 120 h 2048"/>
                  <a:gd name="T32" fmla="*/ 420 w 2048"/>
                  <a:gd name="T33" fmla="*/ 480 h 2048"/>
                  <a:gd name="T34" fmla="*/ 420 w 2048"/>
                  <a:gd name="T35" fmla="*/ 120 h 2048"/>
                  <a:gd name="T36" fmla="*/ 420 w 2048"/>
                  <a:gd name="T37" fmla="*/ 600 h 2048"/>
                  <a:gd name="T38" fmla="*/ 126 w 2048"/>
                  <a:gd name="T39" fmla="*/ 840 h 2048"/>
                  <a:gd name="T40" fmla="*/ 1024 w 2048"/>
                  <a:gd name="T41" fmla="*/ 1684 h 2048"/>
                  <a:gd name="T42" fmla="*/ 726 w 2048"/>
                  <a:gd name="T43" fmla="*/ 1928 h 2048"/>
                  <a:gd name="T44" fmla="*/ 1024 w 2048"/>
                  <a:gd name="T45" fmla="*/ 1204 h 2048"/>
                  <a:gd name="T46" fmla="*/ 1024 w 2048"/>
                  <a:gd name="T47" fmla="*/ 1564 h 2048"/>
                  <a:gd name="T48" fmla="*/ 1263 w 2048"/>
                  <a:gd name="T49" fmla="*/ 1639 h 2048"/>
                  <a:gd name="T50" fmla="*/ 1324 w 2048"/>
                  <a:gd name="T51" fmla="*/ 1384 h 2048"/>
                  <a:gd name="T52" fmla="*/ 720 w 2048"/>
                  <a:gd name="T53" fmla="*/ 1384 h 2048"/>
                  <a:gd name="T54" fmla="*/ 828 w 2048"/>
                  <a:gd name="T55" fmla="*/ 1613 h 2048"/>
                  <a:gd name="T56" fmla="*/ 360 w 2048"/>
                  <a:gd name="T57" fmla="*/ 1020 h 2048"/>
                  <a:gd name="T58" fmla="*/ 780 w 2048"/>
                  <a:gd name="T59" fmla="*/ 960 h 2048"/>
                  <a:gd name="T60" fmla="*/ 615 w 2048"/>
                  <a:gd name="T61" fmla="*/ 528 h 2048"/>
                  <a:gd name="T62" fmla="*/ 1024 w 2048"/>
                  <a:gd name="T63" fmla="*/ 360 h 2048"/>
                  <a:gd name="T64" fmla="*/ 1429 w 2048"/>
                  <a:gd name="T65" fmla="*/ 528 h 2048"/>
                  <a:gd name="T66" fmla="*/ 1264 w 2048"/>
                  <a:gd name="T67" fmla="*/ 960 h 2048"/>
                  <a:gd name="T68" fmla="*/ 1684 w 2048"/>
                  <a:gd name="T69" fmla="*/ 1020 h 2048"/>
                  <a:gd name="T70" fmla="*/ 1330 w 2048"/>
                  <a:gd name="T71" fmla="*/ 840 h 2048"/>
                  <a:gd name="T72" fmla="*/ 1922 w 2048"/>
                  <a:gd name="T73" fmla="*/ 840 h 20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048" h="2048">
                    <a:moveTo>
                      <a:pt x="1819" y="527"/>
                    </a:moveTo>
                    <a:cubicBezTo>
                      <a:pt x="1883" y="472"/>
                      <a:pt x="1924" y="391"/>
                      <a:pt x="1924" y="300"/>
                    </a:cubicBezTo>
                    <a:cubicBezTo>
                      <a:pt x="1924" y="135"/>
                      <a:pt x="1789" y="0"/>
                      <a:pt x="1624" y="0"/>
                    </a:cubicBezTo>
                    <a:cubicBezTo>
                      <a:pt x="1459" y="0"/>
                      <a:pt x="1324" y="135"/>
                      <a:pt x="1324" y="300"/>
                    </a:cubicBezTo>
                    <a:cubicBezTo>
                      <a:pt x="1324" y="300"/>
                      <a:pt x="1324" y="300"/>
                      <a:pt x="1324" y="300"/>
                    </a:cubicBezTo>
                    <a:cubicBezTo>
                      <a:pt x="1229" y="261"/>
                      <a:pt x="1128" y="240"/>
                      <a:pt x="1024" y="240"/>
                    </a:cubicBezTo>
                    <a:cubicBezTo>
                      <a:pt x="920" y="240"/>
                      <a:pt x="816" y="261"/>
                      <a:pt x="720" y="301"/>
                    </a:cubicBezTo>
                    <a:cubicBezTo>
                      <a:pt x="720" y="300"/>
                      <a:pt x="720" y="300"/>
                      <a:pt x="720" y="300"/>
                    </a:cubicBezTo>
                    <a:cubicBezTo>
                      <a:pt x="720" y="135"/>
                      <a:pt x="585" y="0"/>
                      <a:pt x="420" y="0"/>
                    </a:cubicBezTo>
                    <a:cubicBezTo>
                      <a:pt x="255" y="0"/>
                      <a:pt x="120" y="135"/>
                      <a:pt x="120" y="300"/>
                    </a:cubicBezTo>
                    <a:cubicBezTo>
                      <a:pt x="120" y="391"/>
                      <a:pt x="161" y="473"/>
                      <a:pt x="225" y="528"/>
                    </a:cubicBezTo>
                    <a:cubicBezTo>
                      <a:pt x="91" y="598"/>
                      <a:pt x="0" y="739"/>
                      <a:pt x="0" y="900"/>
                    </a:cubicBezTo>
                    <a:cubicBezTo>
                      <a:pt x="0" y="933"/>
                      <a:pt x="27" y="960"/>
                      <a:pt x="60" y="960"/>
                    </a:cubicBezTo>
                    <a:cubicBezTo>
                      <a:pt x="242" y="960"/>
                      <a:pt x="242" y="960"/>
                      <a:pt x="242" y="960"/>
                    </a:cubicBezTo>
                    <a:cubicBezTo>
                      <a:pt x="241" y="980"/>
                      <a:pt x="240" y="1000"/>
                      <a:pt x="240" y="1020"/>
                    </a:cubicBezTo>
                    <a:cubicBezTo>
                      <a:pt x="240" y="1337"/>
                      <a:pt x="429" y="1608"/>
                      <a:pt x="689" y="1730"/>
                    </a:cubicBezTo>
                    <a:cubicBezTo>
                      <a:pt x="631" y="1804"/>
                      <a:pt x="600" y="1894"/>
                      <a:pt x="600" y="1988"/>
                    </a:cubicBezTo>
                    <a:cubicBezTo>
                      <a:pt x="600" y="2021"/>
                      <a:pt x="627" y="2048"/>
                      <a:pt x="660" y="2048"/>
                    </a:cubicBezTo>
                    <a:cubicBezTo>
                      <a:pt x="1384" y="2048"/>
                      <a:pt x="1384" y="2048"/>
                      <a:pt x="1384" y="2048"/>
                    </a:cubicBezTo>
                    <a:cubicBezTo>
                      <a:pt x="1417" y="2048"/>
                      <a:pt x="1444" y="2021"/>
                      <a:pt x="1444" y="1988"/>
                    </a:cubicBezTo>
                    <a:cubicBezTo>
                      <a:pt x="1444" y="1891"/>
                      <a:pt x="1411" y="1801"/>
                      <a:pt x="1357" y="1729"/>
                    </a:cubicBezTo>
                    <a:cubicBezTo>
                      <a:pt x="1619" y="1605"/>
                      <a:pt x="1804" y="1333"/>
                      <a:pt x="1804" y="1020"/>
                    </a:cubicBezTo>
                    <a:cubicBezTo>
                      <a:pt x="1804" y="1000"/>
                      <a:pt x="1803" y="980"/>
                      <a:pt x="1802" y="960"/>
                    </a:cubicBezTo>
                    <a:cubicBezTo>
                      <a:pt x="1988" y="960"/>
                      <a:pt x="1988" y="960"/>
                      <a:pt x="1988" y="960"/>
                    </a:cubicBezTo>
                    <a:cubicBezTo>
                      <a:pt x="2021" y="960"/>
                      <a:pt x="2048" y="933"/>
                      <a:pt x="2048" y="900"/>
                    </a:cubicBezTo>
                    <a:cubicBezTo>
                      <a:pt x="2048" y="738"/>
                      <a:pt x="1955" y="597"/>
                      <a:pt x="1819" y="527"/>
                    </a:cubicBezTo>
                    <a:close/>
                    <a:moveTo>
                      <a:pt x="1624" y="120"/>
                    </a:moveTo>
                    <a:cubicBezTo>
                      <a:pt x="1723" y="120"/>
                      <a:pt x="1804" y="201"/>
                      <a:pt x="1804" y="300"/>
                    </a:cubicBezTo>
                    <a:cubicBezTo>
                      <a:pt x="1804" y="399"/>
                      <a:pt x="1723" y="480"/>
                      <a:pt x="1624" y="480"/>
                    </a:cubicBezTo>
                    <a:cubicBezTo>
                      <a:pt x="1525" y="480"/>
                      <a:pt x="1444" y="399"/>
                      <a:pt x="1444" y="300"/>
                    </a:cubicBezTo>
                    <a:cubicBezTo>
                      <a:pt x="1444" y="201"/>
                      <a:pt x="1525" y="120"/>
                      <a:pt x="1624" y="120"/>
                    </a:cubicBezTo>
                    <a:close/>
                    <a:moveTo>
                      <a:pt x="420" y="120"/>
                    </a:moveTo>
                    <a:cubicBezTo>
                      <a:pt x="519" y="120"/>
                      <a:pt x="600" y="201"/>
                      <a:pt x="600" y="300"/>
                    </a:cubicBezTo>
                    <a:cubicBezTo>
                      <a:pt x="600" y="399"/>
                      <a:pt x="519" y="480"/>
                      <a:pt x="420" y="480"/>
                    </a:cubicBezTo>
                    <a:cubicBezTo>
                      <a:pt x="321" y="480"/>
                      <a:pt x="240" y="399"/>
                      <a:pt x="240" y="300"/>
                    </a:cubicBezTo>
                    <a:cubicBezTo>
                      <a:pt x="240" y="201"/>
                      <a:pt x="321" y="120"/>
                      <a:pt x="420" y="120"/>
                    </a:cubicBezTo>
                    <a:close/>
                    <a:moveTo>
                      <a:pt x="126" y="840"/>
                    </a:moveTo>
                    <a:cubicBezTo>
                      <a:pt x="154" y="703"/>
                      <a:pt x="275" y="600"/>
                      <a:pt x="420" y="600"/>
                    </a:cubicBezTo>
                    <a:cubicBezTo>
                      <a:pt x="565" y="600"/>
                      <a:pt x="686" y="703"/>
                      <a:pt x="714" y="840"/>
                    </a:cubicBezTo>
                    <a:lnTo>
                      <a:pt x="126" y="840"/>
                    </a:lnTo>
                    <a:close/>
                    <a:moveTo>
                      <a:pt x="726" y="1928"/>
                    </a:moveTo>
                    <a:cubicBezTo>
                      <a:pt x="755" y="1791"/>
                      <a:pt x="880" y="1684"/>
                      <a:pt x="1024" y="1684"/>
                    </a:cubicBezTo>
                    <a:cubicBezTo>
                      <a:pt x="1169" y="1684"/>
                      <a:pt x="1291" y="1789"/>
                      <a:pt x="1318" y="1928"/>
                    </a:cubicBezTo>
                    <a:lnTo>
                      <a:pt x="726" y="1928"/>
                    </a:lnTo>
                    <a:close/>
                    <a:moveTo>
                      <a:pt x="840" y="1384"/>
                    </a:moveTo>
                    <a:cubicBezTo>
                      <a:pt x="840" y="1286"/>
                      <a:pt x="924" y="1204"/>
                      <a:pt x="1024" y="1204"/>
                    </a:cubicBezTo>
                    <a:cubicBezTo>
                      <a:pt x="1123" y="1204"/>
                      <a:pt x="1204" y="1285"/>
                      <a:pt x="1204" y="1384"/>
                    </a:cubicBezTo>
                    <a:cubicBezTo>
                      <a:pt x="1204" y="1483"/>
                      <a:pt x="1123" y="1564"/>
                      <a:pt x="1024" y="1564"/>
                    </a:cubicBezTo>
                    <a:cubicBezTo>
                      <a:pt x="924" y="1564"/>
                      <a:pt x="840" y="1482"/>
                      <a:pt x="840" y="1384"/>
                    </a:cubicBezTo>
                    <a:close/>
                    <a:moveTo>
                      <a:pt x="1263" y="1639"/>
                    </a:moveTo>
                    <a:cubicBezTo>
                      <a:pt x="1249" y="1629"/>
                      <a:pt x="1234" y="1620"/>
                      <a:pt x="1218" y="1612"/>
                    </a:cubicBezTo>
                    <a:cubicBezTo>
                      <a:pt x="1283" y="1557"/>
                      <a:pt x="1324" y="1475"/>
                      <a:pt x="1324" y="1384"/>
                    </a:cubicBezTo>
                    <a:cubicBezTo>
                      <a:pt x="1324" y="1219"/>
                      <a:pt x="1189" y="1084"/>
                      <a:pt x="1024" y="1084"/>
                    </a:cubicBezTo>
                    <a:cubicBezTo>
                      <a:pt x="858" y="1084"/>
                      <a:pt x="720" y="1218"/>
                      <a:pt x="720" y="1384"/>
                    </a:cubicBezTo>
                    <a:cubicBezTo>
                      <a:pt x="720" y="1464"/>
                      <a:pt x="752" y="1540"/>
                      <a:pt x="810" y="1597"/>
                    </a:cubicBezTo>
                    <a:cubicBezTo>
                      <a:pt x="816" y="1602"/>
                      <a:pt x="822" y="1608"/>
                      <a:pt x="828" y="1613"/>
                    </a:cubicBezTo>
                    <a:cubicBezTo>
                      <a:pt x="813" y="1621"/>
                      <a:pt x="798" y="1630"/>
                      <a:pt x="783" y="1640"/>
                    </a:cubicBezTo>
                    <a:cubicBezTo>
                      <a:pt x="529" y="1542"/>
                      <a:pt x="360" y="1296"/>
                      <a:pt x="360" y="1020"/>
                    </a:cubicBezTo>
                    <a:cubicBezTo>
                      <a:pt x="360" y="1000"/>
                      <a:pt x="361" y="980"/>
                      <a:pt x="363" y="960"/>
                    </a:cubicBezTo>
                    <a:cubicBezTo>
                      <a:pt x="780" y="960"/>
                      <a:pt x="780" y="960"/>
                      <a:pt x="780" y="960"/>
                    </a:cubicBezTo>
                    <a:cubicBezTo>
                      <a:pt x="813" y="960"/>
                      <a:pt x="840" y="933"/>
                      <a:pt x="840" y="900"/>
                    </a:cubicBezTo>
                    <a:cubicBezTo>
                      <a:pt x="840" y="739"/>
                      <a:pt x="749" y="598"/>
                      <a:pt x="615" y="528"/>
                    </a:cubicBezTo>
                    <a:cubicBezTo>
                      <a:pt x="638" y="508"/>
                      <a:pt x="659" y="484"/>
                      <a:pt x="675" y="458"/>
                    </a:cubicBezTo>
                    <a:cubicBezTo>
                      <a:pt x="778" y="395"/>
                      <a:pt x="901" y="360"/>
                      <a:pt x="1024" y="360"/>
                    </a:cubicBezTo>
                    <a:cubicBezTo>
                      <a:pt x="1146" y="360"/>
                      <a:pt x="1265" y="394"/>
                      <a:pt x="1369" y="458"/>
                    </a:cubicBezTo>
                    <a:cubicBezTo>
                      <a:pt x="1385" y="484"/>
                      <a:pt x="1406" y="508"/>
                      <a:pt x="1429" y="528"/>
                    </a:cubicBezTo>
                    <a:cubicBezTo>
                      <a:pt x="1295" y="598"/>
                      <a:pt x="1204" y="739"/>
                      <a:pt x="1204" y="900"/>
                    </a:cubicBezTo>
                    <a:cubicBezTo>
                      <a:pt x="1204" y="933"/>
                      <a:pt x="1231" y="960"/>
                      <a:pt x="1264" y="960"/>
                    </a:cubicBezTo>
                    <a:cubicBezTo>
                      <a:pt x="1681" y="960"/>
                      <a:pt x="1681" y="960"/>
                      <a:pt x="1681" y="960"/>
                    </a:cubicBezTo>
                    <a:cubicBezTo>
                      <a:pt x="1683" y="980"/>
                      <a:pt x="1684" y="1000"/>
                      <a:pt x="1684" y="1020"/>
                    </a:cubicBezTo>
                    <a:cubicBezTo>
                      <a:pt x="1684" y="1296"/>
                      <a:pt x="1516" y="1541"/>
                      <a:pt x="1263" y="1639"/>
                    </a:cubicBezTo>
                    <a:close/>
                    <a:moveTo>
                      <a:pt x="1330" y="840"/>
                    </a:moveTo>
                    <a:cubicBezTo>
                      <a:pt x="1358" y="703"/>
                      <a:pt x="1479" y="600"/>
                      <a:pt x="1624" y="600"/>
                    </a:cubicBezTo>
                    <a:cubicBezTo>
                      <a:pt x="1771" y="600"/>
                      <a:pt x="1894" y="703"/>
                      <a:pt x="1922" y="840"/>
                    </a:cubicBezTo>
                    <a:lnTo>
                      <a:pt x="1330" y="84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sp>
          <p:nvSpPr>
            <p:cNvPr id="15" name="TextBox 14"/>
            <p:cNvSpPr txBox="1"/>
            <p:nvPr/>
          </p:nvSpPr>
          <p:spPr>
            <a:xfrm>
              <a:off x="1618978" y="4135378"/>
              <a:ext cx="1354766" cy="24598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2000" b="1" dirty="0"/>
                <a:t>Methodology</a:t>
              </a:r>
              <a:endParaRPr lang="en-US" sz="2000" b="1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752994" y="4737086"/>
              <a:ext cx="2017681" cy="104677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600" dirty="0">
                  <a:latin typeface="Cambria" panose="02040503050406030204" pitchFamily="18" charset="0"/>
                  <a:ea typeface="Cambria" panose="02040503050406030204" pitchFamily="18" charset="0"/>
                </a:rPr>
                <a:t>Identified patterns and predictors of successful crowdfunding campaigns using multi-tool analysis</a:t>
              </a:r>
            </a:p>
            <a:p>
              <a:endParaRPr lang="en-US" sz="1400" dirty="0"/>
            </a:p>
            <a:p>
              <a:r>
                <a:rPr lang="en-US" sz="1400" dirty="0" smtClean="0"/>
                <a:t>.</a:t>
              </a:r>
              <a:endParaRPr lang="en-US" sz="1400" dirty="0">
                <a:solidFill>
                  <a:srgbClr val="30353F"/>
                </a:solidFill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4104476" y="3937693"/>
              <a:ext cx="2031968" cy="702967"/>
            </a:xfrm>
            <a:prstGeom prst="rect">
              <a:avLst/>
            </a:prstGeom>
            <a:gradFill flip="none" rotWithShape="1">
              <a:gsLst>
                <a:gs pos="100000">
                  <a:schemeClr val="bg1"/>
                </a:gs>
                <a:gs pos="54000">
                  <a:srgbClr val="85E0E7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8" name="Group 17"/>
            <p:cNvGrpSpPr/>
            <p:nvPr/>
          </p:nvGrpSpPr>
          <p:grpSpPr>
            <a:xfrm>
              <a:off x="3752994" y="3937693"/>
              <a:ext cx="702967" cy="702967"/>
              <a:chOff x="4356800" y="3209795"/>
              <a:chExt cx="788715" cy="788715"/>
            </a:xfrm>
          </p:grpSpPr>
          <p:sp>
            <p:nvSpPr>
              <p:cNvPr id="29" name="Oval 28"/>
              <p:cNvSpPr/>
              <p:nvPr/>
            </p:nvSpPr>
            <p:spPr>
              <a:xfrm>
                <a:off x="4356800" y="3209795"/>
                <a:ext cx="788715" cy="788715"/>
              </a:xfrm>
              <a:prstGeom prst="ellipse">
                <a:avLst/>
              </a:prstGeom>
              <a:solidFill>
                <a:srgbClr val="43CDD9"/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30" name="Group 29"/>
              <p:cNvGrpSpPr/>
              <p:nvPr/>
            </p:nvGrpSpPr>
            <p:grpSpPr>
              <a:xfrm>
                <a:off x="4597964" y="3450958"/>
                <a:ext cx="306387" cy="306388"/>
                <a:chOff x="8208963" y="3762375"/>
                <a:chExt cx="306387" cy="306388"/>
              </a:xfrm>
            </p:grpSpPr>
            <p:sp>
              <p:nvSpPr>
                <p:cNvPr id="31" name="Freeform 30"/>
                <p:cNvSpPr>
                  <a:spLocks/>
                </p:cNvSpPr>
                <p:nvPr/>
              </p:nvSpPr>
              <p:spPr bwMode="auto">
                <a:xfrm>
                  <a:off x="8424863" y="3943350"/>
                  <a:ext cx="53975" cy="53975"/>
                </a:xfrm>
                <a:custGeom>
                  <a:avLst/>
                  <a:gdLst>
                    <a:gd name="T0" fmla="*/ 300 w 360"/>
                    <a:gd name="T1" fmla="*/ 240 h 360"/>
                    <a:gd name="T2" fmla="*/ 120 w 360"/>
                    <a:gd name="T3" fmla="*/ 240 h 360"/>
                    <a:gd name="T4" fmla="*/ 120 w 360"/>
                    <a:gd name="T5" fmla="*/ 60 h 360"/>
                    <a:gd name="T6" fmla="*/ 60 w 360"/>
                    <a:gd name="T7" fmla="*/ 0 h 360"/>
                    <a:gd name="T8" fmla="*/ 0 w 360"/>
                    <a:gd name="T9" fmla="*/ 60 h 360"/>
                    <a:gd name="T10" fmla="*/ 0 w 360"/>
                    <a:gd name="T11" fmla="*/ 300 h 360"/>
                    <a:gd name="T12" fmla="*/ 60 w 360"/>
                    <a:gd name="T13" fmla="*/ 360 h 360"/>
                    <a:gd name="T14" fmla="*/ 300 w 360"/>
                    <a:gd name="T15" fmla="*/ 360 h 360"/>
                    <a:gd name="T16" fmla="*/ 360 w 360"/>
                    <a:gd name="T17" fmla="*/ 300 h 360"/>
                    <a:gd name="T18" fmla="*/ 300 w 360"/>
                    <a:gd name="T19" fmla="*/ 240 h 3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60" h="360">
                      <a:moveTo>
                        <a:pt x="300" y="240"/>
                      </a:moveTo>
                      <a:cubicBezTo>
                        <a:pt x="120" y="240"/>
                        <a:pt x="120" y="240"/>
                        <a:pt x="120" y="240"/>
                      </a:cubicBezTo>
                      <a:cubicBezTo>
                        <a:pt x="120" y="60"/>
                        <a:pt x="120" y="60"/>
                        <a:pt x="120" y="60"/>
                      </a:cubicBezTo>
                      <a:cubicBezTo>
                        <a:pt x="120" y="27"/>
                        <a:pt x="93" y="0"/>
                        <a:pt x="60" y="0"/>
                      </a:cubicBezTo>
                      <a:cubicBezTo>
                        <a:pt x="27" y="0"/>
                        <a:pt x="0" y="27"/>
                        <a:pt x="0" y="60"/>
                      </a:cubicBezTo>
                      <a:cubicBezTo>
                        <a:pt x="0" y="300"/>
                        <a:pt x="0" y="300"/>
                        <a:pt x="0" y="300"/>
                      </a:cubicBezTo>
                      <a:cubicBezTo>
                        <a:pt x="0" y="333"/>
                        <a:pt x="27" y="360"/>
                        <a:pt x="60" y="360"/>
                      </a:cubicBezTo>
                      <a:cubicBezTo>
                        <a:pt x="300" y="360"/>
                        <a:pt x="300" y="360"/>
                        <a:pt x="300" y="360"/>
                      </a:cubicBezTo>
                      <a:cubicBezTo>
                        <a:pt x="333" y="360"/>
                        <a:pt x="360" y="333"/>
                        <a:pt x="360" y="300"/>
                      </a:cubicBezTo>
                      <a:cubicBezTo>
                        <a:pt x="360" y="267"/>
                        <a:pt x="333" y="240"/>
                        <a:pt x="300" y="24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2" name="Freeform 31"/>
                <p:cNvSpPr>
                  <a:spLocks/>
                </p:cNvSpPr>
                <p:nvPr/>
              </p:nvSpPr>
              <p:spPr bwMode="auto">
                <a:xfrm>
                  <a:off x="8245475" y="3925888"/>
                  <a:ext cx="53975" cy="17463"/>
                </a:xfrm>
                <a:custGeom>
                  <a:avLst/>
                  <a:gdLst>
                    <a:gd name="T0" fmla="*/ 300 w 360"/>
                    <a:gd name="T1" fmla="*/ 0 h 120"/>
                    <a:gd name="T2" fmla="*/ 60 w 360"/>
                    <a:gd name="T3" fmla="*/ 0 h 120"/>
                    <a:gd name="T4" fmla="*/ 0 w 360"/>
                    <a:gd name="T5" fmla="*/ 60 h 120"/>
                    <a:gd name="T6" fmla="*/ 60 w 360"/>
                    <a:gd name="T7" fmla="*/ 120 h 120"/>
                    <a:gd name="T8" fmla="*/ 300 w 360"/>
                    <a:gd name="T9" fmla="*/ 120 h 120"/>
                    <a:gd name="T10" fmla="*/ 360 w 360"/>
                    <a:gd name="T11" fmla="*/ 60 h 120"/>
                    <a:gd name="T12" fmla="*/ 300 w 360"/>
                    <a:gd name="T13" fmla="*/ 0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60" h="120">
                      <a:moveTo>
                        <a:pt x="300" y="0"/>
                      </a:moveTo>
                      <a:cubicBezTo>
                        <a:pt x="60" y="0"/>
                        <a:pt x="60" y="0"/>
                        <a:pt x="60" y="0"/>
                      </a:cubicBezTo>
                      <a:cubicBezTo>
                        <a:pt x="27" y="0"/>
                        <a:pt x="0" y="27"/>
                        <a:pt x="0" y="60"/>
                      </a:cubicBezTo>
                      <a:cubicBezTo>
                        <a:pt x="0" y="93"/>
                        <a:pt x="27" y="120"/>
                        <a:pt x="60" y="120"/>
                      </a:cubicBezTo>
                      <a:cubicBezTo>
                        <a:pt x="300" y="120"/>
                        <a:pt x="300" y="120"/>
                        <a:pt x="300" y="120"/>
                      </a:cubicBezTo>
                      <a:cubicBezTo>
                        <a:pt x="333" y="120"/>
                        <a:pt x="360" y="93"/>
                        <a:pt x="360" y="60"/>
                      </a:cubicBezTo>
                      <a:cubicBezTo>
                        <a:pt x="360" y="27"/>
                        <a:pt x="333" y="0"/>
                        <a:pt x="30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3" name="Freeform 32"/>
                <p:cNvSpPr>
                  <a:spLocks/>
                </p:cNvSpPr>
                <p:nvPr/>
              </p:nvSpPr>
              <p:spPr bwMode="auto">
                <a:xfrm>
                  <a:off x="8245475" y="3979863"/>
                  <a:ext cx="53975" cy="17463"/>
                </a:xfrm>
                <a:custGeom>
                  <a:avLst/>
                  <a:gdLst>
                    <a:gd name="T0" fmla="*/ 300 w 360"/>
                    <a:gd name="T1" fmla="*/ 0 h 120"/>
                    <a:gd name="T2" fmla="*/ 60 w 360"/>
                    <a:gd name="T3" fmla="*/ 0 h 120"/>
                    <a:gd name="T4" fmla="*/ 0 w 360"/>
                    <a:gd name="T5" fmla="*/ 60 h 120"/>
                    <a:gd name="T6" fmla="*/ 60 w 360"/>
                    <a:gd name="T7" fmla="*/ 120 h 120"/>
                    <a:gd name="T8" fmla="*/ 300 w 360"/>
                    <a:gd name="T9" fmla="*/ 120 h 120"/>
                    <a:gd name="T10" fmla="*/ 360 w 360"/>
                    <a:gd name="T11" fmla="*/ 60 h 120"/>
                    <a:gd name="T12" fmla="*/ 300 w 360"/>
                    <a:gd name="T13" fmla="*/ 0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60" h="120">
                      <a:moveTo>
                        <a:pt x="300" y="0"/>
                      </a:moveTo>
                      <a:cubicBezTo>
                        <a:pt x="60" y="0"/>
                        <a:pt x="60" y="0"/>
                        <a:pt x="60" y="0"/>
                      </a:cubicBezTo>
                      <a:cubicBezTo>
                        <a:pt x="27" y="0"/>
                        <a:pt x="0" y="27"/>
                        <a:pt x="0" y="60"/>
                      </a:cubicBezTo>
                      <a:cubicBezTo>
                        <a:pt x="0" y="93"/>
                        <a:pt x="27" y="120"/>
                        <a:pt x="60" y="120"/>
                      </a:cubicBezTo>
                      <a:cubicBezTo>
                        <a:pt x="300" y="120"/>
                        <a:pt x="300" y="120"/>
                        <a:pt x="300" y="120"/>
                      </a:cubicBezTo>
                      <a:cubicBezTo>
                        <a:pt x="333" y="120"/>
                        <a:pt x="360" y="93"/>
                        <a:pt x="360" y="60"/>
                      </a:cubicBezTo>
                      <a:cubicBezTo>
                        <a:pt x="360" y="27"/>
                        <a:pt x="333" y="0"/>
                        <a:pt x="30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4" name="Freeform 33"/>
                <p:cNvSpPr>
                  <a:spLocks noEditPoints="1"/>
                </p:cNvSpPr>
                <p:nvPr/>
              </p:nvSpPr>
              <p:spPr bwMode="auto">
                <a:xfrm>
                  <a:off x="8208963" y="3762375"/>
                  <a:ext cx="306387" cy="306388"/>
                </a:xfrm>
                <a:custGeom>
                  <a:avLst/>
                  <a:gdLst>
                    <a:gd name="T0" fmla="*/ 1808 w 2048"/>
                    <a:gd name="T1" fmla="*/ 240 h 2048"/>
                    <a:gd name="T2" fmla="*/ 1628 w 2048"/>
                    <a:gd name="T3" fmla="*/ 0 h 2048"/>
                    <a:gd name="T4" fmla="*/ 1448 w 2048"/>
                    <a:gd name="T5" fmla="*/ 240 h 2048"/>
                    <a:gd name="T6" fmla="*/ 1208 w 2048"/>
                    <a:gd name="T7" fmla="*/ 180 h 2048"/>
                    <a:gd name="T8" fmla="*/ 848 w 2048"/>
                    <a:gd name="T9" fmla="*/ 180 h 2048"/>
                    <a:gd name="T10" fmla="*/ 600 w 2048"/>
                    <a:gd name="T11" fmla="*/ 240 h 2048"/>
                    <a:gd name="T12" fmla="*/ 420 w 2048"/>
                    <a:gd name="T13" fmla="*/ 0 h 2048"/>
                    <a:gd name="T14" fmla="*/ 240 w 2048"/>
                    <a:gd name="T15" fmla="*/ 240 h 2048"/>
                    <a:gd name="T16" fmla="*/ 0 w 2048"/>
                    <a:gd name="T17" fmla="*/ 420 h 2048"/>
                    <a:gd name="T18" fmla="*/ 180 w 2048"/>
                    <a:gd name="T19" fmla="*/ 1928 h 2048"/>
                    <a:gd name="T20" fmla="*/ 1508 w 2048"/>
                    <a:gd name="T21" fmla="*/ 2048 h 2048"/>
                    <a:gd name="T22" fmla="*/ 2048 w 2048"/>
                    <a:gd name="T23" fmla="*/ 420 h 2048"/>
                    <a:gd name="T24" fmla="*/ 1568 w 2048"/>
                    <a:gd name="T25" fmla="*/ 180 h 2048"/>
                    <a:gd name="T26" fmla="*/ 1688 w 2048"/>
                    <a:gd name="T27" fmla="*/ 180 h 2048"/>
                    <a:gd name="T28" fmla="*/ 1628 w 2048"/>
                    <a:gd name="T29" fmla="*/ 480 h 2048"/>
                    <a:gd name="T30" fmla="*/ 1568 w 2048"/>
                    <a:gd name="T31" fmla="*/ 180 h 2048"/>
                    <a:gd name="T32" fmla="*/ 968 w 2048"/>
                    <a:gd name="T33" fmla="*/ 300 h 2048"/>
                    <a:gd name="T34" fmla="*/ 968 w 2048"/>
                    <a:gd name="T35" fmla="*/ 180 h 2048"/>
                    <a:gd name="T36" fmla="*/ 1088 w 2048"/>
                    <a:gd name="T37" fmla="*/ 180 h 2048"/>
                    <a:gd name="T38" fmla="*/ 1028 w 2048"/>
                    <a:gd name="T39" fmla="*/ 480 h 2048"/>
                    <a:gd name="T40" fmla="*/ 968 w 2048"/>
                    <a:gd name="T41" fmla="*/ 300 h 2048"/>
                    <a:gd name="T42" fmla="*/ 420 w 2048"/>
                    <a:gd name="T43" fmla="*/ 120 h 2048"/>
                    <a:gd name="T44" fmla="*/ 480 w 2048"/>
                    <a:gd name="T45" fmla="*/ 420 h 2048"/>
                    <a:gd name="T46" fmla="*/ 360 w 2048"/>
                    <a:gd name="T47" fmla="*/ 420 h 2048"/>
                    <a:gd name="T48" fmla="*/ 1508 w 2048"/>
                    <a:gd name="T49" fmla="*/ 1928 h 2048"/>
                    <a:gd name="T50" fmla="*/ 1508 w 2048"/>
                    <a:gd name="T51" fmla="*/ 1088 h 2048"/>
                    <a:gd name="T52" fmla="*/ 1508 w 2048"/>
                    <a:gd name="T53" fmla="*/ 1928 h 2048"/>
                    <a:gd name="T54" fmla="*/ 1508 w 2048"/>
                    <a:gd name="T55" fmla="*/ 968 h 2048"/>
                    <a:gd name="T56" fmla="*/ 1148 w 2048"/>
                    <a:gd name="T57" fmla="*/ 1088 h 2048"/>
                    <a:gd name="T58" fmla="*/ 848 w 2048"/>
                    <a:gd name="T59" fmla="*/ 1148 h 2048"/>
                    <a:gd name="T60" fmla="*/ 1059 w 2048"/>
                    <a:gd name="T61" fmla="*/ 1208 h 2048"/>
                    <a:gd name="T62" fmla="*/ 908 w 2048"/>
                    <a:gd name="T63" fmla="*/ 1448 h 2048"/>
                    <a:gd name="T64" fmla="*/ 908 w 2048"/>
                    <a:gd name="T65" fmla="*/ 1568 h 2048"/>
                    <a:gd name="T66" fmla="*/ 1059 w 2048"/>
                    <a:gd name="T67" fmla="*/ 1808 h 2048"/>
                    <a:gd name="T68" fmla="*/ 120 w 2048"/>
                    <a:gd name="T69" fmla="*/ 1748 h 2048"/>
                    <a:gd name="T70" fmla="*/ 1928 w 2048"/>
                    <a:gd name="T71" fmla="*/ 848 h 2048"/>
                    <a:gd name="T72" fmla="*/ 1928 w 2048"/>
                    <a:gd name="T73" fmla="*/ 728 h 2048"/>
                    <a:gd name="T74" fmla="*/ 120 w 2048"/>
                    <a:gd name="T75" fmla="*/ 420 h 2048"/>
                    <a:gd name="T76" fmla="*/ 240 w 2048"/>
                    <a:gd name="T77" fmla="*/ 360 h 2048"/>
                    <a:gd name="T78" fmla="*/ 420 w 2048"/>
                    <a:gd name="T79" fmla="*/ 600 h 2048"/>
                    <a:gd name="T80" fmla="*/ 600 w 2048"/>
                    <a:gd name="T81" fmla="*/ 360 h 2048"/>
                    <a:gd name="T82" fmla="*/ 848 w 2048"/>
                    <a:gd name="T83" fmla="*/ 420 h 2048"/>
                    <a:gd name="T84" fmla="*/ 1208 w 2048"/>
                    <a:gd name="T85" fmla="*/ 420 h 2048"/>
                    <a:gd name="T86" fmla="*/ 1448 w 2048"/>
                    <a:gd name="T87" fmla="*/ 360 h 2048"/>
                    <a:gd name="T88" fmla="*/ 1628 w 2048"/>
                    <a:gd name="T89" fmla="*/ 600 h 2048"/>
                    <a:gd name="T90" fmla="*/ 1808 w 2048"/>
                    <a:gd name="T91" fmla="*/ 360 h 2048"/>
                    <a:gd name="T92" fmla="*/ 1928 w 2048"/>
                    <a:gd name="T93" fmla="*/ 420 h 20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2048" h="2048">
                      <a:moveTo>
                        <a:pt x="1868" y="240"/>
                      </a:moveTo>
                      <a:cubicBezTo>
                        <a:pt x="1808" y="240"/>
                        <a:pt x="1808" y="240"/>
                        <a:pt x="1808" y="240"/>
                      </a:cubicBezTo>
                      <a:cubicBezTo>
                        <a:pt x="1808" y="180"/>
                        <a:pt x="1808" y="180"/>
                        <a:pt x="1808" y="180"/>
                      </a:cubicBezTo>
                      <a:cubicBezTo>
                        <a:pt x="1808" y="81"/>
                        <a:pt x="1727" y="0"/>
                        <a:pt x="1628" y="0"/>
                      </a:cubicBezTo>
                      <a:cubicBezTo>
                        <a:pt x="1529" y="0"/>
                        <a:pt x="1448" y="81"/>
                        <a:pt x="1448" y="180"/>
                      </a:cubicBezTo>
                      <a:cubicBezTo>
                        <a:pt x="1448" y="240"/>
                        <a:pt x="1448" y="240"/>
                        <a:pt x="1448" y="240"/>
                      </a:cubicBezTo>
                      <a:cubicBezTo>
                        <a:pt x="1208" y="240"/>
                        <a:pt x="1208" y="240"/>
                        <a:pt x="1208" y="240"/>
                      </a:cubicBezTo>
                      <a:cubicBezTo>
                        <a:pt x="1208" y="180"/>
                        <a:pt x="1208" y="180"/>
                        <a:pt x="1208" y="180"/>
                      </a:cubicBezTo>
                      <a:cubicBezTo>
                        <a:pt x="1208" y="81"/>
                        <a:pt x="1127" y="0"/>
                        <a:pt x="1028" y="0"/>
                      </a:cubicBezTo>
                      <a:cubicBezTo>
                        <a:pt x="929" y="0"/>
                        <a:pt x="848" y="81"/>
                        <a:pt x="848" y="180"/>
                      </a:cubicBezTo>
                      <a:cubicBezTo>
                        <a:pt x="848" y="240"/>
                        <a:pt x="848" y="240"/>
                        <a:pt x="848" y="240"/>
                      </a:cubicBezTo>
                      <a:cubicBezTo>
                        <a:pt x="600" y="240"/>
                        <a:pt x="600" y="240"/>
                        <a:pt x="600" y="240"/>
                      </a:cubicBezTo>
                      <a:cubicBezTo>
                        <a:pt x="600" y="180"/>
                        <a:pt x="600" y="180"/>
                        <a:pt x="600" y="180"/>
                      </a:cubicBezTo>
                      <a:cubicBezTo>
                        <a:pt x="600" y="81"/>
                        <a:pt x="519" y="0"/>
                        <a:pt x="420" y="0"/>
                      </a:cubicBezTo>
                      <a:cubicBezTo>
                        <a:pt x="321" y="0"/>
                        <a:pt x="240" y="81"/>
                        <a:pt x="240" y="180"/>
                      </a:cubicBezTo>
                      <a:cubicBezTo>
                        <a:pt x="240" y="240"/>
                        <a:pt x="240" y="240"/>
                        <a:pt x="240" y="240"/>
                      </a:cubicBezTo>
                      <a:cubicBezTo>
                        <a:pt x="180" y="240"/>
                        <a:pt x="180" y="240"/>
                        <a:pt x="180" y="240"/>
                      </a:cubicBezTo>
                      <a:cubicBezTo>
                        <a:pt x="81" y="240"/>
                        <a:pt x="0" y="321"/>
                        <a:pt x="0" y="420"/>
                      </a:cubicBezTo>
                      <a:cubicBezTo>
                        <a:pt x="0" y="1748"/>
                        <a:pt x="0" y="1748"/>
                        <a:pt x="0" y="1748"/>
                      </a:cubicBezTo>
                      <a:cubicBezTo>
                        <a:pt x="0" y="1847"/>
                        <a:pt x="81" y="1928"/>
                        <a:pt x="180" y="1928"/>
                      </a:cubicBezTo>
                      <a:cubicBezTo>
                        <a:pt x="1169" y="1928"/>
                        <a:pt x="1169" y="1928"/>
                        <a:pt x="1169" y="1928"/>
                      </a:cubicBezTo>
                      <a:cubicBezTo>
                        <a:pt x="1262" y="2003"/>
                        <a:pt x="1380" y="2048"/>
                        <a:pt x="1508" y="2048"/>
                      </a:cubicBezTo>
                      <a:cubicBezTo>
                        <a:pt x="1806" y="2048"/>
                        <a:pt x="2048" y="1806"/>
                        <a:pt x="2048" y="1508"/>
                      </a:cubicBezTo>
                      <a:cubicBezTo>
                        <a:pt x="2048" y="420"/>
                        <a:pt x="2048" y="420"/>
                        <a:pt x="2048" y="420"/>
                      </a:cubicBezTo>
                      <a:cubicBezTo>
                        <a:pt x="2048" y="321"/>
                        <a:pt x="1967" y="240"/>
                        <a:pt x="1868" y="240"/>
                      </a:cubicBezTo>
                      <a:close/>
                      <a:moveTo>
                        <a:pt x="1568" y="180"/>
                      </a:moveTo>
                      <a:cubicBezTo>
                        <a:pt x="1568" y="147"/>
                        <a:pt x="1595" y="120"/>
                        <a:pt x="1628" y="120"/>
                      </a:cubicBezTo>
                      <a:cubicBezTo>
                        <a:pt x="1661" y="120"/>
                        <a:pt x="1688" y="147"/>
                        <a:pt x="1688" y="180"/>
                      </a:cubicBezTo>
                      <a:cubicBezTo>
                        <a:pt x="1688" y="420"/>
                        <a:pt x="1688" y="420"/>
                        <a:pt x="1688" y="420"/>
                      </a:cubicBezTo>
                      <a:cubicBezTo>
                        <a:pt x="1688" y="453"/>
                        <a:pt x="1661" y="480"/>
                        <a:pt x="1628" y="480"/>
                      </a:cubicBezTo>
                      <a:cubicBezTo>
                        <a:pt x="1595" y="480"/>
                        <a:pt x="1568" y="453"/>
                        <a:pt x="1568" y="420"/>
                      </a:cubicBezTo>
                      <a:lnTo>
                        <a:pt x="1568" y="180"/>
                      </a:lnTo>
                      <a:close/>
                      <a:moveTo>
                        <a:pt x="968" y="300"/>
                      </a:moveTo>
                      <a:cubicBezTo>
                        <a:pt x="968" y="300"/>
                        <a:pt x="968" y="300"/>
                        <a:pt x="968" y="300"/>
                      </a:cubicBezTo>
                      <a:cubicBezTo>
                        <a:pt x="968" y="300"/>
                        <a:pt x="968" y="300"/>
                        <a:pt x="968" y="300"/>
                      </a:cubicBezTo>
                      <a:cubicBezTo>
                        <a:pt x="968" y="180"/>
                        <a:pt x="968" y="180"/>
                        <a:pt x="968" y="180"/>
                      </a:cubicBezTo>
                      <a:cubicBezTo>
                        <a:pt x="968" y="147"/>
                        <a:pt x="995" y="120"/>
                        <a:pt x="1028" y="120"/>
                      </a:cubicBezTo>
                      <a:cubicBezTo>
                        <a:pt x="1061" y="120"/>
                        <a:pt x="1088" y="147"/>
                        <a:pt x="1088" y="180"/>
                      </a:cubicBezTo>
                      <a:cubicBezTo>
                        <a:pt x="1088" y="420"/>
                        <a:pt x="1088" y="420"/>
                        <a:pt x="1088" y="420"/>
                      </a:cubicBezTo>
                      <a:cubicBezTo>
                        <a:pt x="1088" y="453"/>
                        <a:pt x="1061" y="480"/>
                        <a:pt x="1028" y="480"/>
                      </a:cubicBezTo>
                      <a:cubicBezTo>
                        <a:pt x="995" y="480"/>
                        <a:pt x="968" y="453"/>
                        <a:pt x="968" y="420"/>
                      </a:cubicBezTo>
                      <a:lnTo>
                        <a:pt x="968" y="300"/>
                      </a:lnTo>
                      <a:close/>
                      <a:moveTo>
                        <a:pt x="360" y="180"/>
                      </a:moveTo>
                      <a:cubicBezTo>
                        <a:pt x="360" y="147"/>
                        <a:pt x="387" y="120"/>
                        <a:pt x="420" y="120"/>
                      </a:cubicBezTo>
                      <a:cubicBezTo>
                        <a:pt x="453" y="120"/>
                        <a:pt x="480" y="147"/>
                        <a:pt x="480" y="180"/>
                      </a:cubicBezTo>
                      <a:cubicBezTo>
                        <a:pt x="480" y="420"/>
                        <a:pt x="480" y="420"/>
                        <a:pt x="480" y="420"/>
                      </a:cubicBezTo>
                      <a:cubicBezTo>
                        <a:pt x="480" y="453"/>
                        <a:pt x="453" y="480"/>
                        <a:pt x="420" y="480"/>
                      </a:cubicBezTo>
                      <a:cubicBezTo>
                        <a:pt x="387" y="480"/>
                        <a:pt x="360" y="453"/>
                        <a:pt x="360" y="420"/>
                      </a:cubicBezTo>
                      <a:lnTo>
                        <a:pt x="360" y="180"/>
                      </a:lnTo>
                      <a:close/>
                      <a:moveTo>
                        <a:pt x="1508" y="1928"/>
                      </a:moveTo>
                      <a:cubicBezTo>
                        <a:pt x="1276" y="1928"/>
                        <a:pt x="1088" y="1740"/>
                        <a:pt x="1088" y="1508"/>
                      </a:cubicBezTo>
                      <a:cubicBezTo>
                        <a:pt x="1088" y="1276"/>
                        <a:pt x="1276" y="1088"/>
                        <a:pt x="1508" y="1088"/>
                      </a:cubicBezTo>
                      <a:cubicBezTo>
                        <a:pt x="1740" y="1088"/>
                        <a:pt x="1928" y="1276"/>
                        <a:pt x="1928" y="1508"/>
                      </a:cubicBezTo>
                      <a:cubicBezTo>
                        <a:pt x="1928" y="1740"/>
                        <a:pt x="1740" y="1928"/>
                        <a:pt x="1508" y="1928"/>
                      </a:cubicBezTo>
                      <a:close/>
                      <a:moveTo>
                        <a:pt x="1928" y="1169"/>
                      </a:moveTo>
                      <a:cubicBezTo>
                        <a:pt x="1829" y="1046"/>
                        <a:pt x="1677" y="968"/>
                        <a:pt x="1508" y="968"/>
                      </a:cubicBezTo>
                      <a:cubicBezTo>
                        <a:pt x="1378" y="968"/>
                        <a:pt x="1259" y="1014"/>
                        <a:pt x="1166" y="1091"/>
                      </a:cubicBezTo>
                      <a:cubicBezTo>
                        <a:pt x="1160" y="1089"/>
                        <a:pt x="1154" y="1088"/>
                        <a:pt x="1148" y="1088"/>
                      </a:cubicBezTo>
                      <a:cubicBezTo>
                        <a:pt x="908" y="1088"/>
                        <a:pt x="908" y="1088"/>
                        <a:pt x="908" y="1088"/>
                      </a:cubicBezTo>
                      <a:cubicBezTo>
                        <a:pt x="875" y="1088"/>
                        <a:pt x="848" y="1115"/>
                        <a:pt x="848" y="1148"/>
                      </a:cubicBezTo>
                      <a:cubicBezTo>
                        <a:pt x="848" y="1181"/>
                        <a:pt x="875" y="1208"/>
                        <a:pt x="908" y="1208"/>
                      </a:cubicBezTo>
                      <a:cubicBezTo>
                        <a:pt x="1059" y="1208"/>
                        <a:pt x="1059" y="1208"/>
                        <a:pt x="1059" y="1208"/>
                      </a:cubicBezTo>
                      <a:cubicBezTo>
                        <a:pt x="1012" y="1278"/>
                        <a:pt x="981" y="1360"/>
                        <a:pt x="971" y="1448"/>
                      </a:cubicBezTo>
                      <a:cubicBezTo>
                        <a:pt x="908" y="1448"/>
                        <a:pt x="908" y="1448"/>
                        <a:pt x="908" y="1448"/>
                      </a:cubicBezTo>
                      <a:cubicBezTo>
                        <a:pt x="875" y="1448"/>
                        <a:pt x="848" y="1475"/>
                        <a:pt x="848" y="1508"/>
                      </a:cubicBezTo>
                      <a:cubicBezTo>
                        <a:pt x="848" y="1541"/>
                        <a:pt x="875" y="1568"/>
                        <a:pt x="908" y="1568"/>
                      </a:cubicBezTo>
                      <a:cubicBezTo>
                        <a:pt x="971" y="1568"/>
                        <a:pt x="971" y="1568"/>
                        <a:pt x="971" y="1568"/>
                      </a:cubicBezTo>
                      <a:cubicBezTo>
                        <a:pt x="981" y="1656"/>
                        <a:pt x="1012" y="1738"/>
                        <a:pt x="1059" y="1808"/>
                      </a:cubicBezTo>
                      <a:cubicBezTo>
                        <a:pt x="180" y="1808"/>
                        <a:pt x="180" y="1808"/>
                        <a:pt x="180" y="1808"/>
                      </a:cubicBezTo>
                      <a:cubicBezTo>
                        <a:pt x="147" y="1808"/>
                        <a:pt x="120" y="1781"/>
                        <a:pt x="120" y="1748"/>
                      </a:cubicBezTo>
                      <a:cubicBezTo>
                        <a:pt x="120" y="848"/>
                        <a:pt x="120" y="848"/>
                        <a:pt x="120" y="848"/>
                      </a:cubicBezTo>
                      <a:cubicBezTo>
                        <a:pt x="1928" y="848"/>
                        <a:pt x="1928" y="848"/>
                        <a:pt x="1928" y="848"/>
                      </a:cubicBezTo>
                      <a:lnTo>
                        <a:pt x="1928" y="1169"/>
                      </a:lnTo>
                      <a:close/>
                      <a:moveTo>
                        <a:pt x="1928" y="728"/>
                      </a:moveTo>
                      <a:cubicBezTo>
                        <a:pt x="120" y="728"/>
                        <a:pt x="120" y="728"/>
                        <a:pt x="120" y="728"/>
                      </a:cubicBezTo>
                      <a:cubicBezTo>
                        <a:pt x="120" y="420"/>
                        <a:pt x="120" y="420"/>
                        <a:pt x="120" y="420"/>
                      </a:cubicBezTo>
                      <a:cubicBezTo>
                        <a:pt x="120" y="387"/>
                        <a:pt x="147" y="360"/>
                        <a:pt x="180" y="360"/>
                      </a:cubicBezTo>
                      <a:cubicBezTo>
                        <a:pt x="240" y="360"/>
                        <a:pt x="240" y="360"/>
                        <a:pt x="240" y="360"/>
                      </a:cubicBezTo>
                      <a:cubicBezTo>
                        <a:pt x="240" y="420"/>
                        <a:pt x="240" y="420"/>
                        <a:pt x="240" y="420"/>
                      </a:cubicBezTo>
                      <a:cubicBezTo>
                        <a:pt x="240" y="519"/>
                        <a:pt x="321" y="600"/>
                        <a:pt x="420" y="600"/>
                      </a:cubicBezTo>
                      <a:cubicBezTo>
                        <a:pt x="519" y="600"/>
                        <a:pt x="600" y="519"/>
                        <a:pt x="600" y="420"/>
                      </a:cubicBezTo>
                      <a:cubicBezTo>
                        <a:pt x="600" y="360"/>
                        <a:pt x="600" y="360"/>
                        <a:pt x="600" y="360"/>
                      </a:cubicBezTo>
                      <a:cubicBezTo>
                        <a:pt x="848" y="360"/>
                        <a:pt x="848" y="360"/>
                        <a:pt x="848" y="360"/>
                      </a:cubicBezTo>
                      <a:cubicBezTo>
                        <a:pt x="848" y="420"/>
                        <a:pt x="848" y="420"/>
                        <a:pt x="848" y="420"/>
                      </a:cubicBezTo>
                      <a:cubicBezTo>
                        <a:pt x="848" y="519"/>
                        <a:pt x="929" y="600"/>
                        <a:pt x="1028" y="600"/>
                      </a:cubicBezTo>
                      <a:cubicBezTo>
                        <a:pt x="1127" y="600"/>
                        <a:pt x="1208" y="519"/>
                        <a:pt x="1208" y="420"/>
                      </a:cubicBezTo>
                      <a:cubicBezTo>
                        <a:pt x="1208" y="360"/>
                        <a:pt x="1208" y="360"/>
                        <a:pt x="1208" y="360"/>
                      </a:cubicBezTo>
                      <a:cubicBezTo>
                        <a:pt x="1448" y="360"/>
                        <a:pt x="1448" y="360"/>
                        <a:pt x="1448" y="360"/>
                      </a:cubicBezTo>
                      <a:cubicBezTo>
                        <a:pt x="1448" y="420"/>
                        <a:pt x="1448" y="420"/>
                        <a:pt x="1448" y="420"/>
                      </a:cubicBezTo>
                      <a:cubicBezTo>
                        <a:pt x="1448" y="519"/>
                        <a:pt x="1529" y="600"/>
                        <a:pt x="1628" y="600"/>
                      </a:cubicBezTo>
                      <a:cubicBezTo>
                        <a:pt x="1727" y="600"/>
                        <a:pt x="1808" y="519"/>
                        <a:pt x="1808" y="420"/>
                      </a:cubicBezTo>
                      <a:cubicBezTo>
                        <a:pt x="1808" y="360"/>
                        <a:pt x="1808" y="360"/>
                        <a:pt x="1808" y="360"/>
                      </a:cubicBezTo>
                      <a:cubicBezTo>
                        <a:pt x="1868" y="360"/>
                        <a:pt x="1868" y="360"/>
                        <a:pt x="1868" y="360"/>
                      </a:cubicBezTo>
                      <a:cubicBezTo>
                        <a:pt x="1901" y="360"/>
                        <a:pt x="1928" y="387"/>
                        <a:pt x="1928" y="420"/>
                      </a:cubicBezTo>
                      <a:lnTo>
                        <a:pt x="1928" y="72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  <p:sp>
          <p:nvSpPr>
            <p:cNvPr id="19" name="TextBox 18"/>
            <p:cNvSpPr txBox="1"/>
            <p:nvPr/>
          </p:nvSpPr>
          <p:spPr>
            <a:xfrm>
              <a:off x="4648145" y="4188691"/>
              <a:ext cx="942624" cy="24598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2000" b="1" dirty="0"/>
                <a:t>Outcome</a:t>
              </a:r>
              <a:endParaRPr lang="en-US" sz="2000" b="1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752994" y="2876165"/>
              <a:ext cx="2017681" cy="7281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600" dirty="0">
                  <a:latin typeface="Cambria" panose="02040503050406030204" pitchFamily="18" charset="0"/>
                  <a:ea typeface="Cambria" panose="02040503050406030204" pitchFamily="18" charset="0"/>
                </a:rPr>
                <a:t>Apply analytical and visualization skills across multiple platforms to derive actionable business insights.</a:t>
              </a: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4111749" y="2076584"/>
              <a:ext cx="2024696" cy="702967"/>
            </a:xfrm>
            <a:prstGeom prst="rect">
              <a:avLst/>
            </a:prstGeom>
            <a:gradFill flip="none" rotWithShape="1">
              <a:gsLst>
                <a:gs pos="100000">
                  <a:schemeClr val="bg1"/>
                </a:gs>
                <a:gs pos="53000">
                  <a:srgbClr val="AFBBBD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2" name="Group 21"/>
            <p:cNvGrpSpPr/>
            <p:nvPr/>
          </p:nvGrpSpPr>
          <p:grpSpPr>
            <a:xfrm>
              <a:off x="3822732" y="2065726"/>
              <a:ext cx="694646" cy="702967"/>
              <a:chOff x="3822732" y="2065726"/>
              <a:chExt cx="694646" cy="702967"/>
            </a:xfrm>
          </p:grpSpPr>
          <p:sp>
            <p:nvSpPr>
              <p:cNvPr id="24" name="Oval 23"/>
              <p:cNvSpPr/>
              <p:nvPr/>
            </p:nvSpPr>
            <p:spPr>
              <a:xfrm>
                <a:off x="3822732" y="2065726"/>
                <a:ext cx="694646" cy="702967"/>
              </a:xfrm>
              <a:prstGeom prst="ellipse">
                <a:avLst/>
              </a:prstGeom>
              <a:solidFill>
                <a:srgbClr val="8FA0A3"/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25" name="Group 24"/>
              <p:cNvGrpSpPr/>
              <p:nvPr/>
            </p:nvGrpSpPr>
            <p:grpSpPr>
              <a:xfrm>
                <a:off x="3919769" y="2340342"/>
                <a:ext cx="369417" cy="175634"/>
                <a:chOff x="4254500" y="2100263"/>
                <a:chExt cx="1906588" cy="906463"/>
              </a:xfrm>
            </p:grpSpPr>
            <p:sp>
              <p:nvSpPr>
                <p:cNvPr id="26" name="Freeform 5"/>
                <p:cNvSpPr>
                  <a:spLocks noEditPoints="1"/>
                </p:cNvSpPr>
                <p:nvPr/>
              </p:nvSpPr>
              <p:spPr bwMode="auto">
                <a:xfrm>
                  <a:off x="4254500" y="2100263"/>
                  <a:ext cx="1906588" cy="906463"/>
                </a:xfrm>
                <a:custGeom>
                  <a:avLst/>
                  <a:gdLst>
                    <a:gd name="T0" fmla="*/ 1831 w 2048"/>
                    <a:gd name="T1" fmla="*/ 0 h 970"/>
                    <a:gd name="T2" fmla="*/ 1613 w 2048"/>
                    <a:gd name="T3" fmla="*/ 217 h 970"/>
                    <a:gd name="T4" fmla="*/ 1648 w 2048"/>
                    <a:gd name="T5" fmla="*/ 336 h 970"/>
                    <a:gd name="T6" fmla="*/ 1413 w 2048"/>
                    <a:gd name="T7" fmla="*/ 571 h 970"/>
                    <a:gd name="T8" fmla="*/ 1295 w 2048"/>
                    <a:gd name="T9" fmla="*/ 535 h 970"/>
                    <a:gd name="T10" fmla="*/ 1173 w 2048"/>
                    <a:gd name="T11" fmla="*/ 573 h 970"/>
                    <a:gd name="T12" fmla="*/ 935 w 2048"/>
                    <a:gd name="T13" fmla="*/ 336 h 970"/>
                    <a:gd name="T14" fmla="*/ 971 w 2048"/>
                    <a:gd name="T15" fmla="*/ 217 h 970"/>
                    <a:gd name="T16" fmla="*/ 753 w 2048"/>
                    <a:gd name="T17" fmla="*/ 0 h 970"/>
                    <a:gd name="T18" fmla="*/ 536 w 2048"/>
                    <a:gd name="T19" fmla="*/ 217 h 970"/>
                    <a:gd name="T20" fmla="*/ 571 w 2048"/>
                    <a:gd name="T21" fmla="*/ 336 h 970"/>
                    <a:gd name="T22" fmla="*/ 336 w 2048"/>
                    <a:gd name="T23" fmla="*/ 571 h 970"/>
                    <a:gd name="T24" fmla="*/ 217 w 2048"/>
                    <a:gd name="T25" fmla="*/ 535 h 970"/>
                    <a:gd name="T26" fmla="*/ 0 w 2048"/>
                    <a:gd name="T27" fmla="*/ 753 h 970"/>
                    <a:gd name="T28" fmla="*/ 217 w 2048"/>
                    <a:gd name="T29" fmla="*/ 970 h 970"/>
                    <a:gd name="T30" fmla="*/ 435 w 2048"/>
                    <a:gd name="T31" fmla="*/ 753 h 970"/>
                    <a:gd name="T32" fmla="*/ 400 w 2048"/>
                    <a:gd name="T33" fmla="*/ 634 h 970"/>
                    <a:gd name="T34" fmla="*/ 635 w 2048"/>
                    <a:gd name="T35" fmla="*/ 399 h 970"/>
                    <a:gd name="T36" fmla="*/ 753 w 2048"/>
                    <a:gd name="T37" fmla="*/ 435 h 970"/>
                    <a:gd name="T38" fmla="*/ 872 w 2048"/>
                    <a:gd name="T39" fmla="*/ 399 h 970"/>
                    <a:gd name="T40" fmla="*/ 1110 w 2048"/>
                    <a:gd name="T41" fmla="*/ 638 h 970"/>
                    <a:gd name="T42" fmla="*/ 1077 w 2048"/>
                    <a:gd name="T43" fmla="*/ 753 h 970"/>
                    <a:gd name="T44" fmla="*/ 1295 w 2048"/>
                    <a:gd name="T45" fmla="*/ 970 h 970"/>
                    <a:gd name="T46" fmla="*/ 1512 w 2048"/>
                    <a:gd name="T47" fmla="*/ 753 h 970"/>
                    <a:gd name="T48" fmla="*/ 1477 w 2048"/>
                    <a:gd name="T49" fmla="*/ 634 h 970"/>
                    <a:gd name="T50" fmla="*/ 1712 w 2048"/>
                    <a:gd name="T51" fmla="*/ 399 h 970"/>
                    <a:gd name="T52" fmla="*/ 1831 w 2048"/>
                    <a:gd name="T53" fmla="*/ 435 h 970"/>
                    <a:gd name="T54" fmla="*/ 2048 w 2048"/>
                    <a:gd name="T55" fmla="*/ 217 h 970"/>
                    <a:gd name="T56" fmla="*/ 1831 w 2048"/>
                    <a:gd name="T57" fmla="*/ 0 h 970"/>
                    <a:gd name="T58" fmla="*/ 217 w 2048"/>
                    <a:gd name="T59" fmla="*/ 880 h 970"/>
                    <a:gd name="T60" fmla="*/ 90 w 2048"/>
                    <a:gd name="T61" fmla="*/ 753 h 970"/>
                    <a:gd name="T62" fmla="*/ 217 w 2048"/>
                    <a:gd name="T63" fmla="*/ 625 h 970"/>
                    <a:gd name="T64" fmla="*/ 345 w 2048"/>
                    <a:gd name="T65" fmla="*/ 753 h 970"/>
                    <a:gd name="T66" fmla="*/ 217 w 2048"/>
                    <a:gd name="T67" fmla="*/ 880 h 970"/>
                    <a:gd name="T68" fmla="*/ 753 w 2048"/>
                    <a:gd name="T69" fmla="*/ 345 h 970"/>
                    <a:gd name="T70" fmla="*/ 626 w 2048"/>
                    <a:gd name="T71" fmla="*/ 217 h 970"/>
                    <a:gd name="T72" fmla="*/ 753 w 2048"/>
                    <a:gd name="T73" fmla="*/ 90 h 970"/>
                    <a:gd name="T74" fmla="*/ 881 w 2048"/>
                    <a:gd name="T75" fmla="*/ 217 h 970"/>
                    <a:gd name="T76" fmla="*/ 753 w 2048"/>
                    <a:gd name="T77" fmla="*/ 345 h 970"/>
                    <a:gd name="T78" fmla="*/ 1295 w 2048"/>
                    <a:gd name="T79" fmla="*/ 880 h 970"/>
                    <a:gd name="T80" fmla="*/ 1167 w 2048"/>
                    <a:gd name="T81" fmla="*/ 753 h 970"/>
                    <a:gd name="T82" fmla="*/ 1295 w 2048"/>
                    <a:gd name="T83" fmla="*/ 625 h 970"/>
                    <a:gd name="T84" fmla="*/ 1422 w 2048"/>
                    <a:gd name="T85" fmla="*/ 753 h 970"/>
                    <a:gd name="T86" fmla="*/ 1295 w 2048"/>
                    <a:gd name="T87" fmla="*/ 880 h 970"/>
                    <a:gd name="T88" fmla="*/ 1831 w 2048"/>
                    <a:gd name="T89" fmla="*/ 345 h 970"/>
                    <a:gd name="T90" fmla="*/ 1703 w 2048"/>
                    <a:gd name="T91" fmla="*/ 217 h 970"/>
                    <a:gd name="T92" fmla="*/ 1831 w 2048"/>
                    <a:gd name="T93" fmla="*/ 90 h 970"/>
                    <a:gd name="T94" fmla="*/ 1958 w 2048"/>
                    <a:gd name="T95" fmla="*/ 217 h 970"/>
                    <a:gd name="T96" fmla="*/ 1831 w 2048"/>
                    <a:gd name="T97" fmla="*/ 345 h 9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2048" h="970">
                      <a:moveTo>
                        <a:pt x="1831" y="0"/>
                      </a:moveTo>
                      <a:cubicBezTo>
                        <a:pt x="1711" y="0"/>
                        <a:pt x="1613" y="97"/>
                        <a:pt x="1613" y="217"/>
                      </a:cubicBezTo>
                      <a:cubicBezTo>
                        <a:pt x="1613" y="261"/>
                        <a:pt x="1626" y="302"/>
                        <a:pt x="1648" y="336"/>
                      </a:cubicBezTo>
                      <a:cubicBezTo>
                        <a:pt x="1413" y="571"/>
                        <a:pt x="1413" y="571"/>
                        <a:pt x="1413" y="571"/>
                      </a:cubicBezTo>
                      <a:cubicBezTo>
                        <a:pt x="1379" y="548"/>
                        <a:pt x="1339" y="535"/>
                        <a:pt x="1295" y="535"/>
                      </a:cubicBezTo>
                      <a:cubicBezTo>
                        <a:pt x="1250" y="535"/>
                        <a:pt x="1207" y="549"/>
                        <a:pt x="1173" y="573"/>
                      </a:cubicBezTo>
                      <a:cubicBezTo>
                        <a:pt x="935" y="336"/>
                        <a:pt x="935" y="336"/>
                        <a:pt x="935" y="336"/>
                      </a:cubicBezTo>
                      <a:cubicBezTo>
                        <a:pt x="958" y="302"/>
                        <a:pt x="971" y="261"/>
                        <a:pt x="971" y="217"/>
                      </a:cubicBezTo>
                      <a:cubicBezTo>
                        <a:pt x="971" y="97"/>
                        <a:pt x="873" y="0"/>
                        <a:pt x="753" y="0"/>
                      </a:cubicBezTo>
                      <a:cubicBezTo>
                        <a:pt x="633" y="0"/>
                        <a:pt x="536" y="97"/>
                        <a:pt x="536" y="217"/>
                      </a:cubicBezTo>
                      <a:cubicBezTo>
                        <a:pt x="536" y="261"/>
                        <a:pt x="549" y="302"/>
                        <a:pt x="571" y="336"/>
                      </a:cubicBezTo>
                      <a:cubicBezTo>
                        <a:pt x="336" y="571"/>
                        <a:pt x="336" y="571"/>
                        <a:pt x="336" y="571"/>
                      </a:cubicBezTo>
                      <a:cubicBezTo>
                        <a:pt x="302" y="548"/>
                        <a:pt x="261" y="535"/>
                        <a:pt x="217" y="535"/>
                      </a:cubicBezTo>
                      <a:cubicBezTo>
                        <a:pt x="98" y="535"/>
                        <a:pt x="0" y="633"/>
                        <a:pt x="0" y="753"/>
                      </a:cubicBezTo>
                      <a:cubicBezTo>
                        <a:pt x="0" y="873"/>
                        <a:pt x="98" y="970"/>
                        <a:pt x="217" y="970"/>
                      </a:cubicBezTo>
                      <a:cubicBezTo>
                        <a:pt x="337" y="970"/>
                        <a:pt x="435" y="873"/>
                        <a:pt x="435" y="753"/>
                      </a:cubicBezTo>
                      <a:cubicBezTo>
                        <a:pt x="435" y="709"/>
                        <a:pt x="422" y="668"/>
                        <a:pt x="400" y="634"/>
                      </a:cubicBezTo>
                      <a:cubicBezTo>
                        <a:pt x="635" y="399"/>
                        <a:pt x="635" y="399"/>
                        <a:pt x="635" y="399"/>
                      </a:cubicBezTo>
                      <a:cubicBezTo>
                        <a:pt x="669" y="422"/>
                        <a:pt x="709" y="435"/>
                        <a:pt x="753" y="435"/>
                      </a:cubicBezTo>
                      <a:cubicBezTo>
                        <a:pt x="797" y="435"/>
                        <a:pt x="838" y="422"/>
                        <a:pt x="872" y="399"/>
                      </a:cubicBezTo>
                      <a:cubicBezTo>
                        <a:pt x="1110" y="638"/>
                        <a:pt x="1110" y="638"/>
                        <a:pt x="1110" y="638"/>
                      </a:cubicBezTo>
                      <a:cubicBezTo>
                        <a:pt x="1090" y="671"/>
                        <a:pt x="1077" y="711"/>
                        <a:pt x="1077" y="753"/>
                      </a:cubicBezTo>
                      <a:cubicBezTo>
                        <a:pt x="1077" y="873"/>
                        <a:pt x="1175" y="970"/>
                        <a:pt x="1295" y="970"/>
                      </a:cubicBezTo>
                      <a:cubicBezTo>
                        <a:pt x="1415" y="970"/>
                        <a:pt x="1512" y="873"/>
                        <a:pt x="1512" y="753"/>
                      </a:cubicBezTo>
                      <a:cubicBezTo>
                        <a:pt x="1512" y="709"/>
                        <a:pt x="1499" y="668"/>
                        <a:pt x="1477" y="634"/>
                      </a:cubicBezTo>
                      <a:cubicBezTo>
                        <a:pt x="1712" y="399"/>
                        <a:pt x="1712" y="399"/>
                        <a:pt x="1712" y="399"/>
                      </a:cubicBezTo>
                      <a:cubicBezTo>
                        <a:pt x="1746" y="422"/>
                        <a:pt x="1787" y="435"/>
                        <a:pt x="1831" y="435"/>
                      </a:cubicBezTo>
                      <a:cubicBezTo>
                        <a:pt x="1950" y="435"/>
                        <a:pt x="2048" y="337"/>
                        <a:pt x="2048" y="217"/>
                      </a:cubicBezTo>
                      <a:cubicBezTo>
                        <a:pt x="2048" y="97"/>
                        <a:pt x="1950" y="0"/>
                        <a:pt x="1831" y="0"/>
                      </a:cubicBezTo>
                      <a:close/>
                      <a:moveTo>
                        <a:pt x="217" y="880"/>
                      </a:moveTo>
                      <a:cubicBezTo>
                        <a:pt x="147" y="880"/>
                        <a:pt x="90" y="823"/>
                        <a:pt x="90" y="753"/>
                      </a:cubicBezTo>
                      <a:cubicBezTo>
                        <a:pt x="90" y="682"/>
                        <a:pt x="147" y="625"/>
                        <a:pt x="217" y="625"/>
                      </a:cubicBezTo>
                      <a:cubicBezTo>
                        <a:pt x="288" y="625"/>
                        <a:pt x="345" y="682"/>
                        <a:pt x="345" y="753"/>
                      </a:cubicBezTo>
                      <a:cubicBezTo>
                        <a:pt x="345" y="823"/>
                        <a:pt x="288" y="880"/>
                        <a:pt x="217" y="880"/>
                      </a:cubicBezTo>
                      <a:close/>
                      <a:moveTo>
                        <a:pt x="753" y="345"/>
                      </a:moveTo>
                      <a:cubicBezTo>
                        <a:pt x="683" y="345"/>
                        <a:pt x="626" y="288"/>
                        <a:pt x="626" y="217"/>
                      </a:cubicBezTo>
                      <a:cubicBezTo>
                        <a:pt x="626" y="147"/>
                        <a:pt x="683" y="90"/>
                        <a:pt x="753" y="90"/>
                      </a:cubicBezTo>
                      <a:cubicBezTo>
                        <a:pt x="823" y="90"/>
                        <a:pt x="881" y="147"/>
                        <a:pt x="881" y="217"/>
                      </a:cubicBezTo>
                      <a:cubicBezTo>
                        <a:pt x="881" y="288"/>
                        <a:pt x="823" y="345"/>
                        <a:pt x="753" y="345"/>
                      </a:cubicBezTo>
                      <a:close/>
                      <a:moveTo>
                        <a:pt x="1295" y="880"/>
                      </a:moveTo>
                      <a:cubicBezTo>
                        <a:pt x="1225" y="880"/>
                        <a:pt x="1167" y="823"/>
                        <a:pt x="1167" y="753"/>
                      </a:cubicBezTo>
                      <a:cubicBezTo>
                        <a:pt x="1167" y="682"/>
                        <a:pt x="1225" y="625"/>
                        <a:pt x="1295" y="625"/>
                      </a:cubicBezTo>
                      <a:cubicBezTo>
                        <a:pt x="1365" y="625"/>
                        <a:pt x="1422" y="682"/>
                        <a:pt x="1422" y="753"/>
                      </a:cubicBezTo>
                      <a:cubicBezTo>
                        <a:pt x="1422" y="823"/>
                        <a:pt x="1365" y="880"/>
                        <a:pt x="1295" y="880"/>
                      </a:cubicBezTo>
                      <a:close/>
                      <a:moveTo>
                        <a:pt x="1831" y="345"/>
                      </a:moveTo>
                      <a:cubicBezTo>
                        <a:pt x="1760" y="345"/>
                        <a:pt x="1703" y="288"/>
                        <a:pt x="1703" y="217"/>
                      </a:cubicBezTo>
                      <a:cubicBezTo>
                        <a:pt x="1703" y="147"/>
                        <a:pt x="1760" y="90"/>
                        <a:pt x="1831" y="90"/>
                      </a:cubicBezTo>
                      <a:cubicBezTo>
                        <a:pt x="1901" y="90"/>
                        <a:pt x="1958" y="147"/>
                        <a:pt x="1958" y="217"/>
                      </a:cubicBezTo>
                      <a:cubicBezTo>
                        <a:pt x="1958" y="288"/>
                        <a:pt x="1901" y="345"/>
                        <a:pt x="1831" y="34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7" name="Freeform 6"/>
                <p:cNvSpPr>
                  <a:spLocks/>
                </p:cNvSpPr>
                <p:nvPr/>
              </p:nvSpPr>
              <p:spPr bwMode="auto">
                <a:xfrm>
                  <a:off x="4752975" y="2598738"/>
                  <a:ext cx="176213" cy="174625"/>
                </a:xfrm>
                <a:custGeom>
                  <a:avLst/>
                  <a:gdLst>
                    <a:gd name="T0" fmla="*/ 172 w 190"/>
                    <a:gd name="T1" fmla="*/ 18 h 186"/>
                    <a:gd name="T2" fmla="*/ 109 w 190"/>
                    <a:gd name="T3" fmla="*/ 18 h 186"/>
                    <a:gd name="T4" fmla="*/ 17 w 190"/>
                    <a:gd name="T5" fmla="*/ 109 h 186"/>
                    <a:gd name="T6" fmla="*/ 17 w 190"/>
                    <a:gd name="T7" fmla="*/ 173 h 186"/>
                    <a:gd name="T8" fmla="*/ 49 w 190"/>
                    <a:gd name="T9" fmla="*/ 186 h 186"/>
                    <a:gd name="T10" fmla="*/ 81 w 190"/>
                    <a:gd name="T11" fmla="*/ 173 h 186"/>
                    <a:gd name="T12" fmla="*/ 172 w 190"/>
                    <a:gd name="T13" fmla="*/ 81 h 186"/>
                    <a:gd name="T14" fmla="*/ 172 w 190"/>
                    <a:gd name="T15" fmla="*/ 18 h 1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90" h="186">
                      <a:moveTo>
                        <a:pt x="172" y="18"/>
                      </a:moveTo>
                      <a:cubicBezTo>
                        <a:pt x="155" y="0"/>
                        <a:pt x="126" y="0"/>
                        <a:pt x="109" y="18"/>
                      </a:cubicBezTo>
                      <a:cubicBezTo>
                        <a:pt x="17" y="109"/>
                        <a:pt x="17" y="109"/>
                        <a:pt x="17" y="109"/>
                      </a:cubicBezTo>
                      <a:cubicBezTo>
                        <a:pt x="0" y="127"/>
                        <a:pt x="0" y="155"/>
                        <a:pt x="17" y="173"/>
                      </a:cubicBezTo>
                      <a:cubicBezTo>
                        <a:pt x="26" y="182"/>
                        <a:pt x="37" y="186"/>
                        <a:pt x="49" y="186"/>
                      </a:cubicBezTo>
                      <a:cubicBezTo>
                        <a:pt x="60" y="186"/>
                        <a:pt x="72" y="182"/>
                        <a:pt x="81" y="173"/>
                      </a:cubicBezTo>
                      <a:cubicBezTo>
                        <a:pt x="172" y="81"/>
                        <a:pt x="172" y="81"/>
                        <a:pt x="172" y="81"/>
                      </a:cubicBezTo>
                      <a:cubicBezTo>
                        <a:pt x="190" y="64"/>
                        <a:pt x="190" y="35"/>
                        <a:pt x="172" y="18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8" name="Freeform 7"/>
                <p:cNvSpPr>
                  <a:spLocks/>
                </p:cNvSpPr>
                <p:nvPr/>
              </p:nvSpPr>
              <p:spPr bwMode="auto">
                <a:xfrm>
                  <a:off x="5486400" y="2330451"/>
                  <a:ext cx="177800" cy="174625"/>
                </a:xfrm>
                <a:custGeom>
                  <a:avLst/>
                  <a:gdLst>
                    <a:gd name="T0" fmla="*/ 173 w 190"/>
                    <a:gd name="T1" fmla="*/ 18 h 186"/>
                    <a:gd name="T2" fmla="*/ 109 w 190"/>
                    <a:gd name="T3" fmla="*/ 18 h 186"/>
                    <a:gd name="T4" fmla="*/ 18 w 190"/>
                    <a:gd name="T5" fmla="*/ 109 h 186"/>
                    <a:gd name="T6" fmla="*/ 18 w 190"/>
                    <a:gd name="T7" fmla="*/ 173 h 186"/>
                    <a:gd name="T8" fmla="*/ 50 w 190"/>
                    <a:gd name="T9" fmla="*/ 186 h 186"/>
                    <a:gd name="T10" fmla="*/ 81 w 190"/>
                    <a:gd name="T11" fmla="*/ 173 h 186"/>
                    <a:gd name="T12" fmla="*/ 173 w 190"/>
                    <a:gd name="T13" fmla="*/ 81 h 186"/>
                    <a:gd name="T14" fmla="*/ 173 w 190"/>
                    <a:gd name="T15" fmla="*/ 18 h 1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90" h="186">
                      <a:moveTo>
                        <a:pt x="173" y="18"/>
                      </a:moveTo>
                      <a:cubicBezTo>
                        <a:pt x="155" y="0"/>
                        <a:pt x="127" y="0"/>
                        <a:pt x="109" y="18"/>
                      </a:cubicBezTo>
                      <a:cubicBezTo>
                        <a:pt x="18" y="109"/>
                        <a:pt x="18" y="109"/>
                        <a:pt x="18" y="109"/>
                      </a:cubicBezTo>
                      <a:cubicBezTo>
                        <a:pt x="0" y="127"/>
                        <a:pt x="0" y="155"/>
                        <a:pt x="18" y="173"/>
                      </a:cubicBezTo>
                      <a:cubicBezTo>
                        <a:pt x="27" y="182"/>
                        <a:pt x="38" y="186"/>
                        <a:pt x="50" y="186"/>
                      </a:cubicBezTo>
                      <a:cubicBezTo>
                        <a:pt x="61" y="186"/>
                        <a:pt x="73" y="181"/>
                        <a:pt x="81" y="173"/>
                      </a:cubicBezTo>
                      <a:cubicBezTo>
                        <a:pt x="173" y="81"/>
                        <a:pt x="173" y="81"/>
                        <a:pt x="173" y="81"/>
                      </a:cubicBezTo>
                      <a:cubicBezTo>
                        <a:pt x="190" y="64"/>
                        <a:pt x="190" y="35"/>
                        <a:pt x="173" y="18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  <p:sp>
          <p:nvSpPr>
            <p:cNvPr id="23" name="TextBox 22"/>
            <p:cNvSpPr txBox="1"/>
            <p:nvPr/>
          </p:nvSpPr>
          <p:spPr>
            <a:xfrm>
              <a:off x="4631186" y="2340342"/>
              <a:ext cx="977989" cy="24598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2000" b="1" dirty="0"/>
                <a:t>Objective</a:t>
              </a:r>
              <a:endParaRPr lang="en-US" sz="2000" b="1" dirty="0"/>
            </a:p>
          </p:txBody>
        </p:sp>
      </p:grpSp>
      <p:graphicFrame>
        <p:nvGraphicFramePr>
          <p:cNvPr id="44" name="Diagram 43"/>
          <p:cNvGraphicFramePr/>
          <p:nvPr>
            <p:extLst>
              <p:ext uri="{D42A27DB-BD31-4B8C-83A1-F6EECF244321}">
                <p14:modId xmlns:p14="http://schemas.microsoft.com/office/powerpoint/2010/main" val="3358472960"/>
              </p:ext>
            </p:extLst>
          </p:nvPr>
        </p:nvGraphicFramePr>
        <p:xfrm>
          <a:off x="7344697" y="1740309"/>
          <a:ext cx="3777715" cy="44588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5" name="Google Shape;355;p13"/>
          <p:cNvSpPr txBox="1"/>
          <p:nvPr/>
        </p:nvSpPr>
        <p:spPr>
          <a:xfrm>
            <a:off x="2372759" y="196735"/>
            <a:ext cx="7222548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IN" sz="3200" b="1" dirty="0">
                <a:ln/>
              </a:rPr>
              <a:t>Project Overview</a:t>
            </a:r>
            <a:endParaRPr lang="en-US" sz="3200" b="1" dirty="0">
              <a:ln/>
            </a:endParaRPr>
          </a:p>
        </p:txBody>
      </p:sp>
      <p:sp>
        <p:nvSpPr>
          <p:cNvPr id="46" name="Google Shape;356;p13"/>
          <p:cNvSpPr txBox="1"/>
          <p:nvPr/>
        </p:nvSpPr>
        <p:spPr>
          <a:xfrm>
            <a:off x="2372759" y="748096"/>
            <a:ext cx="7222548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/>
            <a:r>
              <a:rPr lang="en-US" sz="1800" dirty="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Campaign Data, Simplified and Compared</a:t>
            </a:r>
            <a:endParaRPr sz="1800" dirty="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  <p:extLst>
      <p:ext uri="{BB962C8B-B14F-4D97-AF65-F5344CB8AC3E}">
        <p14:creationId xmlns:p14="http://schemas.microsoft.com/office/powerpoint/2010/main" val="3619800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13"/>
          <p:cNvSpPr txBox="1"/>
          <p:nvPr/>
        </p:nvSpPr>
        <p:spPr>
          <a:xfrm>
            <a:off x="2466065" y="430000"/>
            <a:ext cx="7222548" cy="1077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/>
            <a:r>
              <a:rPr lang="en-US" sz="3200" dirty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Analytical Workflow Overview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 dirty="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356" name="Google Shape;356;p13"/>
          <p:cNvSpPr txBox="1"/>
          <p:nvPr/>
        </p:nvSpPr>
        <p:spPr>
          <a:xfrm>
            <a:off x="2466065" y="990692"/>
            <a:ext cx="7222548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/>
            <a:r>
              <a:rPr lang="en-US" sz="1800" dirty="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From Raw Data to Actionable Insights</a:t>
            </a:r>
            <a:endParaRPr sz="1800" dirty="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357" name="Google Shape;357;p13"/>
          <p:cNvSpPr txBox="1"/>
          <p:nvPr/>
        </p:nvSpPr>
        <p:spPr>
          <a:xfrm>
            <a:off x="8638188" y="2834144"/>
            <a:ext cx="3352271" cy="1384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lvl="0" indent="-285750">
              <a:buClr>
                <a:schemeClr val="dk1"/>
              </a:buClr>
              <a:buSzPts val="1400"/>
              <a:buFont typeface="Wingdings" panose="05000000000000000000" pitchFamily="2" charset="2"/>
              <a:buChar char="q"/>
            </a:pPr>
            <a:r>
              <a:rPr lang="en-US" dirty="0" smtClean="0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Montserrat Light"/>
              </a:rPr>
              <a:t>Assessed </a:t>
            </a:r>
            <a:r>
              <a:rPr lang="en-US" dirty="0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Montserrat Light"/>
              </a:rPr>
              <a:t>analytical depth and visualization flexibility across all platforms</a:t>
            </a:r>
          </a:p>
          <a:p>
            <a:pPr marL="285750" lvl="0" indent="-285750">
              <a:buClr>
                <a:schemeClr val="dk1"/>
              </a:buClr>
              <a:buSzPts val="1400"/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Montserrat Light"/>
              </a:rPr>
              <a:t>Highlighted each tool’s strengths for storytelling and decision-making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lvl="0" indent="-285750">
              <a:buClr>
                <a:schemeClr val="dk1"/>
              </a:buClr>
              <a:buSzPts val="1400"/>
              <a:buFont typeface="Wingdings" panose="05000000000000000000" pitchFamily="2" charset="2"/>
              <a:buChar char="q"/>
            </a:pPr>
            <a:endParaRPr lang="en-US" dirty="0">
              <a:solidFill>
                <a:schemeClr val="dk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Montserrat Light"/>
            </a:endParaRPr>
          </a:p>
        </p:txBody>
      </p:sp>
      <p:sp>
        <p:nvSpPr>
          <p:cNvPr id="358" name="Google Shape;358;p13"/>
          <p:cNvSpPr/>
          <p:nvPr/>
        </p:nvSpPr>
        <p:spPr>
          <a:xfrm>
            <a:off x="8546747" y="2380800"/>
            <a:ext cx="3138912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sz="1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Montserrat SemiBold"/>
              </a:rPr>
              <a:t>Tool</a:t>
            </a:r>
            <a:r>
              <a:rPr lang="en-US" sz="1800" b="1" dirty="0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Montserrat SemiBold"/>
              </a:rPr>
              <a:t> Evaluation &amp; Comparison</a:t>
            </a:r>
            <a:endParaRPr sz="18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Montserrat SemiBold"/>
            </a:endParaRPr>
          </a:p>
        </p:txBody>
      </p:sp>
      <p:sp>
        <p:nvSpPr>
          <p:cNvPr id="359" name="Google Shape;359;p13"/>
          <p:cNvSpPr txBox="1"/>
          <p:nvPr/>
        </p:nvSpPr>
        <p:spPr>
          <a:xfrm>
            <a:off x="8730263" y="5239781"/>
            <a:ext cx="2989051" cy="954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lvl="0" indent="-285750">
              <a:buClr>
                <a:schemeClr val="dk1"/>
              </a:buClr>
              <a:buSzPts val="1400"/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Montserrat Light"/>
              </a:rPr>
              <a:t>Identified top-performing categories and regions</a:t>
            </a:r>
          </a:p>
          <a:p>
            <a:pPr marL="285750" lvl="0" indent="-285750">
              <a:buClr>
                <a:schemeClr val="dk1"/>
              </a:buClr>
              <a:buSzPts val="1400"/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Montserrat Light"/>
              </a:rPr>
              <a:t>Pinpointed campaign traits linked to higher success rates</a:t>
            </a:r>
          </a:p>
        </p:txBody>
      </p:sp>
      <p:sp>
        <p:nvSpPr>
          <p:cNvPr id="360" name="Google Shape;360;p13"/>
          <p:cNvSpPr/>
          <p:nvPr/>
        </p:nvSpPr>
        <p:spPr>
          <a:xfrm>
            <a:off x="8471182" y="4710196"/>
            <a:ext cx="2989051" cy="677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1800" b="1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Montserrat SemiBold"/>
              </a:rPr>
              <a:t>Insight</a:t>
            </a:r>
            <a:r>
              <a:rPr lang="en-US" sz="2000" dirty="0" smtClean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</a:t>
            </a:r>
            <a:r>
              <a:rPr lang="en-US" sz="1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Montserrat SemiBold"/>
              </a:rPr>
              <a:t>Generation</a:t>
            </a:r>
          </a:p>
          <a:p>
            <a:pPr lvl="0"/>
            <a:endParaRPr sz="1800" b="1" dirty="0">
              <a:solidFill>
                <a:schemeClr val="dk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Montserrat SemiBold"/>
            </a:endParaRPr>
          </a:p>
        </p:txBody>
      </p:sp>
      <p:sp>
        <p:nvSpPr>
          <p:cNvPr id="362" name="Google Shape;362;p13"/>
          <p:cNvSpPr/>
          <p:nvPr/>
        </p:nvSpPr>
        <p:spPr>
          <a:xfrm>
            <a:off x="367542" y="1717455"/>
            <a:ext cx="2448437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GB" sz="1800" b="1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Data Preparation</a:t>
            </a:r>
          </a:p>
          <a:p>
            <a:pPr lvl="0"/>
            <a:r>
              <a:rPr lang="en-GB" sz="1800" b="1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&amp; Exploration</a:t>
            </a:r>
            <a:endParaRPr sz="1800" b="1" dirty="0">
              <a:solidFill>
                <a:schemeClr val="dk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Montserrat SemiBold"/>
            </a:endParaRPr>
          </a:p>
        </p:txBody>
      </p:sp>
      <p:sp>
        <p:nvSpPr>
          <p:cNvPr id="361" name="Google Shape;361;p13"/>
          <p:cNvSpPr txBox="1"/>
          <p:nvPr/>
        </p:nvSpPr>
        <p:spPr>
          <a:xfrm>
            <a:off x="883040" y="2367187"/>
            <a:ext cx="3264254" cy="1600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lvl="0" indent="-285750">
              <a:buClr>
                <a:schemeClr val="dk1"/>
              </a:buClr>
              <a:buSzPts val="1400"/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Montserrat Light"/>
              </a:rPr>
              <a:t>Cleaned the dataset by removing duplicates, handling missing values, and fixing formatting issues</a:t>
            </a:r>
          </a:p>
          <a:p>
            <a:pPr marL="285750" lvl="0" indent="-285750">
              <a:buClr>
                <a:schemeClr val="dk1"/>
              </a:buClr>
              <a:buSzPts val="1400"/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Montserrat Light"/>
              </a:rPr>
              <a:t>Used Excel and SQL to compute summary statistics and uncover early trends in funding goals, categories, and outcomes</a:t>
            </a:r>
          </a:p>
        </p:txBody>
      </p:sp>
      <p:sp>
        <p:nvSpPr>
          <p:cNvPr id="363" name="Google Shape;363;p13"/>
          <p:cNvSpPr txBox="1"/>
          <p:nvPr/>
        </p:nvSpPr>
        <p:spPr>
          <a:xfrm>
            <a:off x="943117" y="4934944"/>
            <a:ext cx="3264254" cy="1169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lvl="0" indent="-285750">
              <a:buClr>
                <a:schemeClr val="dk1"/>
              </a:buClr>
              <a:buSzPts val="1400"/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Montserrat Light"/>
              </a:rPr>
              <a:t>Built interactive dashboards in Excel, Power BI, and Tableau</a:t>
            </a:r>
          </a:p>
          <a:p>
            <a:pPr marL="285750" lvl="0" indent="-285750">
              <a:buClr>
                <a:schemeClr val="dk1"/>
              </a:buClr>
              <a:buSzPts val="1400"/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Montserrat Light"/>
              </a:rPr>
              <a:t>Visualized category performance, country-level success, and time-based patterns</a:t>
            </a:r>
            <a:endParaRPr dirty="0">
              <a:solidFill>
                <a:schemeClr val="dk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65" name="Google Shape;365;p13"/>
          <p:cNvSpPr/>
          <p:nvPr/>
        </p:nvSpPr>
        <p:spPr>
          <a:xfrm>
            <a:off x="4383378" y="2282499"/>
            <a:ext cx="3044002" cy="2855034"/>
          </a:xfrm>
          <a:prstGeom prst="ellipse">
            <a:avLst/>
          </a:prstGeom>
          <a:solidFill>
            <a:srgbClr val="34E4D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smtClean="0">
                <a:solidFill>
                  <a:srgbClr val="002060"/>
                </a:solidFill>
                <a:latin typeface="Arial Black" panose="020B0A04020102020204" pitchFamily="34" charset="0"/>
                <a:ea typeface="Calibri" panose="020F0502020204030204" pitchFamily="34" charset="0"/>
                <a:cs typeface="Calibri" panose="020F0502020204030204" pitchFamily="34" charset="0"/>
                <a:sym typeface="Montserrat SemiBold"/>
              </a:rPr>
              <a:t>Crowd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smtClean="0">
                <a:solidFill>
                  <a:srgbClr val="002060"/>
                </a:solidFill>
                <a:latin typeface="Arial Black" panose="020B0A04020102020204" pitchFamily="34" charset="0"/>
                <a:ea typeface="Calibri" panose="020F0502020204030204" pitchFamily="34" charset="0"/>
                <a:cs typeface="Calibri" panose="020F0502020204030204" pitchFamily="34" charset="0"/>
                <a:sym typeface="Montserrat SemiBold"/>
              </a:rPr>
              <a:t>Funding</a:t>
            </a:r>
            <a:endParaRPr sz="3200" dirty="0">
              <a:solidFill>
                <a:srgbClr val="002060"/>
              </a:solidFill>
              <a:latin typeface="Arial Black" panose="020B0A04020102020204" pitchFamily="34" charset="0"/>
              <a:ea typeface="Calibri" panose="020F0502020204030204" pitchFamily="34" charset="0"/>
              <a:cs typeface="Calibri" panose="020F0502020204030204" pitchFamily="34" charset="0"/>
              <a:sym typeface="Montserrat SemiBold"/>
            </a:endParaRPr>
          </a:p>
        </p:txBody>
      </p:sp>
      <p:sp>
        <p:nvSpPr>
          <p:cNvPr id="364" name="Google Shape;364;p13"/>
          <p:cNvSpPr/>
          <p:nvPr/>
        </p:nvSpPr>
        <p:spPr>
          <a:xfrm>
            <a:off x="409716" y="4146320"/>
            <a:ext cx="3264254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1800" b="1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Montserrat SemiBold"/>
              </a:rPr>
              <a:t>Visualization</a:t>
            </a:r>
          </a:p>
          <a:p>
            <a:r>
              <a:rPr lang="en-US" sz="1800" b="1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Montserrat SemiBold"/>
              </a:rPr>
              <a:t> </a:t>
            </a:r>
            <a:r>
              <a:rPr lang="en-US" sz="1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Montserrat SemiBold"/>
              </a:rPr>
              <a:t>Across Platforms</a:t>
            </a:r>
            <a:endParaRPr sz="18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Montserrat SemiBold"/>
            </a:endParaRPr>
          </a:p>
        </p:txBody>
      </p:sp>
      <p:sp>
        <p:nvSpPr>
          <p:cNvPr id="366" name="Google Shape;366;p13"/>
          <p:cNvSpPr/>
          <p:nvPr/>
        </p:nvSpPr>
        <p:spPr>
          <a:xfrm>
            <a:off x="4182532" y="1982408"/>
            <a:ext cx="3403600" cy="3403600"/>
          </a:xfrm>
          <a:prstGeom prst="ellipse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 b="1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67" name="Google Shape;367;p13"/>
          <p:cNvSpPr/>
          <p:nvPr/>
        </p:nvSpPr>
        <p:spPr>
          <a:xfrm>
            <a:off x="7103532" y="2521986"/>
            <a:ext cx="171450" cy="171450"/>
          </a:xfrm>
          <a:prstGeom prst="ellipse">
            <a:avLst/>
          </a:prstGeom>
          <a:solidFill>
            <a:srgbClr val="D6F5FF"/>
          </a:solidFill>
          <a:ln w="25400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cxnSp>
        <p:nvCxnSpPr>
          <p:cNvPr id="368" name="Google Shape;368;p13"/>
          <p:cNvCxnSpPr>
            <a:stCxn id="367" idx="6"/>
          </p:cNvCxnSpPr>
          <p:nvPr/>
        </p:nvCxnSpPr>
        <p:spPr>
          <a:xfrm>
            <a:off x="7274982" y="2607711"/>
            <a:ext cx="1171500" cy="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69" name="Google Shape;369;p13"/>
          <p:cNvSpPr/>
          <p:nvPr/>
        </p:nvSpPr>
        <p:spPr>
          <a:xfrm>
            <a:off x="6814607" y="4951225"/>
            <a:ext cx="171450" cy="171450"/>
          </a:xfrm>
          <a:prstGeom prst="ellipse">
            <a:avLst/>
          </a:prstGeom>
          <a:solidFill>
            <a:srgbClr val="D6F5FF"/>
          </a:solidFill>
          <a:ln w="25400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cxnSp>
        <p:nvCxnSpPr>
          <p:cNvPr id="370" name="Google Shape;370;p13"/>
          <p:cNvCxnSpPr>
            <a:stCxn id="369" idx="6"/>
          </p:cNvCxnSpPr>
          <p:nvPr/>
        </p:nvCxnSpPr>
        <p:spPr>
          <a:xfrm>
            <a:off x="6986057" y="5036950"/>
            <a:ext cx="1171500" cy="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71" name="Google Shape;371;p13"/>
          <p:cNvSpPr/>
          <p:nvPr/>
        </p:nvSpPr>
        <p:spPr>
          <a:xfrm flipH="1">
            <a:off x="5063029" y="2052258"/>
            <a:ext cx="171450" cy="171450"/>
          </a:xfrm>
          <a:prstGeom prst="ellipse">
            <a:avLst/>
          </a:prstGeom>
          <a:solidFill>
            <a:srgbClr val="D6F5FF"/>
          </a:solidFill>
          <a:ln w="25400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cxnSp>
        <p:nvCxnSpPr>
          <p:cNvPr id="372" name="Google Shape;372;p13"/>
          <p:cNvCxnSpPr>
            <a:stCxn id="371" idx="6"/>
          </p:cNvCxnSpPr>
          <p:nvPr/>
        </p:nvCxnSpPr>
        <p:spPr>
          <a:xfrm rot="10800000">
            <a:off x="3099829" y="2137983"/>
            <a:ext cx="1963200" cy="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73" name="Google Shape;373;p13"/>
          <p:cNvSpPr/>
          <p:nvPr/>
        </p:nvSpPr>
        <p:spPr>
          <a:xfrm flipH="1">
            <a:off x="4271432" y="4372747"/>
            <a:ext cx="171450" cy="171450"/>
          </a:xfrm>
          <a:prstGeom prst="ellipse">
            <a:avLst/>
          </a:prstGeom>
          <a:solidFill>
            <a:srgbClr val="D6F5FF"/>
          </a:solidFill>
          <a:ln w="25400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cxnSp>
        <p:nvCxnSpPr>
          <p:cNvPr id="374" name="Google Shape;374;p13"/>
          <p:cNvCxnSpPr>
            <a:stCxn id="373" idx="6"/>
          </p:cNvCxnSpPr>
          <p:nvPr/>
        </p:nvCxnSpPr>
        <p:spPr>
          <a:xfrm rot="10800000">
            <a:off x="3099932" y="4458472"/>
            <a:ext cx="1171500" cy="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1460082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7"/>
          <p:cNvSpPr txBox="1"/>
          <p:nvPr/>
        </p:nvSpPr>
        <p:spPr>
          <a:xfrm>
            <a:off x="1313854" y="4661688"/>
            <a:ext cx="1976212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/>
            <a:r>
              <a:rPr lang="en-US" dirty="0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Montserrat Light"/>
              </a:rPr>
              <a:t>Technology, Design, and Games showed the highest success rates</a:t>
            </a:r>
          </a:p>
        </p:txBody>
      </p:sp>
      <p:sp>
        <p:nvSpPr>
          <p:cNvPr id="208" name="Google Shape;208;p7"/>
          <p:cNvSpPr/>
          <p:nvPr/>
        </p:nvSpPr>
        <p:spPr>
          <a:xfrm>
            <a:off x="969005" y="3858204"/>
            <a:ext cx="2894349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/>
            <a:r>
              <a:rPr lang="en-US" sz="1600" b="1" dirty="0">
                <a:solidFill>
                  <a:schemeClr val="dk1"/>
                </a:solidFill>
                <a:latin typeface="+mj-lt"/>
                <a:ea typeface="Montserrat Light"/>
                <a:cs typeface="Montserrat Light"/>
                <a:sym typeface="Montserrat Light"/>
              </a:rPr>
              <a:t>Top-Performing </a:t>
            </a:r>
            <a:endParaRPr lang="en-US" sz="1600" b="1" dirty="0" smtClean="0">
              <a:solidFill>
                <a:schemeClr val="dk1"/>
              </a:solidFill>
              <a:latin typeface="+mj-lt"/>
              <a:ea typeface="Montserrat Light"/>
              <a:cs typeface="Montserrat Light"/>
              <a:sym typeface="Montserrat Light"/>
            </a:endParaRPr>
          </a:p>
          <a:p>
            <a:pPr lvl="0" algn="ctr"/>
            <a:r>
              <a:rPr lang="en-US" sz="1600" b="1" dirty="0" smtClean="0">
                <a:solidFill>
                  <a:schemeClr val="dk1"/>
                </a:solidFill>
                <a:latin typeface="+mj-lt"/>
                <a:ea typeface="Montserrat Light"/>
                <a:cs typeface="Montserrat Light"/>
                <a:sym typeface="Montserrat Light"/>
              </a:rPr>
              <a:t>Categories</a:t>
            </a:r>
            <a:endParaRPr sz="1600" dirty="0">
              <a:latin typeface="+mj-lt"/>
            </a:endParaRPr>
          </a:p>
        </p:txBody>
      </p:sp>
      <p:sp>
        <p:nvSpPr>
          <p:cNvPr id="209" name="Google Shape;209;p7"/>
          <p:cNvSpPr txBox="1"/>
          <p:nvPr/>
        </p:nvSpPr>
        <p:spPr>
          <a:xfrm>
            <a:off x="3849498" y="4661688"/>
            <a:ext cx="1976212" cy="954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/>
            <a:r>
              <a:rPr lang="en-US" dirty="0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Montserrat Light"/>
              </a:rPr>
              <a:t>Campaigns with moderate goals (vs. high targets) had better success</a:t>
            </a:r>
            <a:endParaRPr dirty="0">
              <a:solidFill>
                <a:schemeClr val="dk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Montserrat Light"/>
            </a:endParaRPr>
          </a:p>
        </p:txBody>
      </p:sp>
      <p:sp>
        <p:nvSpPr>
          <p:cNvPr id="210" name="Google Shape;210;p7"/>
          <p:cNvSpPr/>
          <p:nvPr/>
        </p:nvSpPr>
        <p:spPr>
          <a:xfrm>
            <a:off x="3417403" y="3932368"/>
            <a:ext cx="2971276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en-US" sz="1600" b="1" dirty="0">
                <a:solidFill>
                  <a:schemeClr val="dk1"/>
                </a:solidFill>
                <a:latin typeface="+mj-lt"/>
                <a:ea typeface="Montserrat Light"/>
                <a:cs typeface="Montserrat Light"/>
                <a:sym typeface="Montserrat Light"/>
              </a:rPr>
              <a:t>Optimal Funding </a:t>
            </a:r>
            <a:endParaRPr lang="en-US" sz="1600" b="1" dirty="0" smtClean="0">
              <a:solidFill>
                <a:schemeClr val="dk1"/>
              </a:solidFill>
              <a:latin typeface="+mj-lt"/>
              <a:ea typeface="Montserrat Light"/>
              <a:cs typeface="Montserrat Light"/>
              <a:sym typeface="Montserrat Light"/>
            </a:endParaRPr>
          </a:p>
          <a:p>
            <a:pPr algn="ctr"/>
            <a:r>
              <a:rPr lang="en-US" sz="1600" b="1" dirty="0" smtClean="0">
                <a:solidFill>
                  <a:schemeClr val="dk1"/>
                </a:solidFill>
                <a:latin typeface="+mj-lt"/>
                <a:ea typeface="Montserrat Light"/>
                <a:cs typeface="Montserrat Light"/>
                <a:sym typeface="Montserrat Light"/>
              </a:rPr>
              <a:t>Goals</a:t>
            </a:r>
            <a:endParaRPr lang="en-US" sz="1600" b="1" dirty="0">
              <a:solidFill>
                <a:schemeClr val="dk1"/>
              </a:solidFill>
              <a:latin typeface="+mj-l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211" name="Google Shape;211;p7"/>
          <p:cNvSpPr txBox="1"/>
          <p:nvPr/>
        </p:nvSpPr>
        <p:spPr>
          <a:xfrm>
            <a:off x="6385143" y="4661688"/>
            <a:ext cx="1976212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/>
            <a:r>
              <a:rPr lang="en-US" dirty="0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Montserrat Light"/>
              </a:rPr>
              <a:t> Campaigns lasting around 30 days performed best</a:t>
            </a:r>
          </a:p>
        </p:txBody>
      </p:sp>
      <p:sp>
        <p:nvSpPr>
          <p:cNvPr id="212" name="Google Shape;212;p7"/>
          <p:cNvSpPr/>
          <p:nvPr/>
        </p:nvSpPr>
        <p:spPr>
          <a:xfrm>
            <a:off x="6227099" y="3998356"/>
            <a:ext cx="2479035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/>
            <a:r>
              <a:rPr lang="en-US" sz="1600" b="1" dirty="0">
                <a:solidFill>
                  <a:schemeClr val="dk1"/>
                </a:solidFill>
                <a:latin typeface="+mj-lt"/>
                <a:ea typeface="Montserrat Light"/>
                <a:cs typeface="Montserrat Light"/>
                <a:sym typeface="Montserrat Light"/>
              </a:rPr>
              <a:t>Ideal Campaign Duration</a:t>
            </a:r>
          </a:p>
        </p:txBody>
      </p:sp>
      <p:sp>
        <p:nvSpPr>
          <p:cNvPr id="213" name="Google Shape;213;p7"/>
          <p:cNvSpPr txBox="1"/>
          <p:nvPr/>
        </p:nvSpPr>
        <p:spPr>
          <a:xfrm>
            <a:off x="8920788" y="4661688"/>
            <a:ext cx="1976212" cy="954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/>
            <a:r>
              <a:rPr lang="en-US" dirty="0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Montserrat Light"/>
              </a:rPr>
              <a:t>United States and United Kingdom led in both campaign count and funding volume</a:t>
            </a:r>
          </a:p>
        </p:txBody>
      </p:sp>
      <p:sp>
        <p:nvSpPr>
          <p:cNvPr id="214" name="Google Shape;214;p7"/>
          <p:cNvSpPr/>
          <p:nvPr/>
        </p:nvSpPr>
        <p:spPr>
          <a:xfrm>
            <a:off x="9004764" y="4035679"/>
            <a:ext cx="1976212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/>
            <a:r>
              <a:rPr lang="en-US" sz="1600" b="1" dirty="0">
                <a:solidFill>
                  <a:schemeClr val="dk1"/>
                </a:solidFill>
                <a:latin typeface="+mj-lt"/>
                <a:ea typeface="Montserrat Light"/>
                <a:cs typeface="Montserrat Light"/>
                <a:sym typeface="Montserrat Light"/>
              </a:rPr>
              <a:t>Geographic Success</a:t>
            </a:r>
            <a:endParaRPr sz="1600" dirty="0">
              <a:latin typeface="+mj-lt"/>
            </a:endParaRPr>
          </a:p>
        </p:txBody>
      </p:sp>
      <p:pic>
        <p:nvPicPr>
          <p:cNvPr id="2" name="Picture Placeholder 1"/>
          <p:cNvPicPr>
            <a:picLocks noGrp="1" noChangeAspect="1"/>
          </p:cNvPicPr>
          <p:nvPr>
            <p:ph type="pic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9132" y="1817547"/>
            <a:ext cx="1510114" cy="151011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3" name="Picture Placeholder 2"/>
          <p:cNvPicPr>
            <a:picLocks noGrp="1" noChangeAspect="1"/>
          </p:cNvPicPr>
          <p:nvPr>
            <p:ph type="pic" idx="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122679" y="1760699"/>
            <a:ext cx="1618243" cy="158152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4" name="Picture Placeholder 3"/>
          <p:cNvPicPr>
            <a:picLocks noGrp="1" noChangeAspect="1"/>
          </p:cNvPicPr>
          <p:nvPr>
            <p:ph type="pic" idx="4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743047" y="1729437"/>
            <a:ext cx="1569561" cy="156956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5" name="Picture Placeholder 4"/>
          <p:cNvPicPr>
            <a:picLocks noGrp="1" noChangeAspect="1"/>
          </p:cNvPicPr>
          <p:nvPr>
            <p:ph type="pic" idx="5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042614" y="1644979"/>
            <a:ext cx="1635549" cy="163555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21" name="Google Shape;355;p13"/>
          <p:cNvSpPr txBox="1"/>
          <p:nvPr/>
        </p:nvSpPr>
        <p:spPr>
          <a:xfrm>
            <a:off x="2494153" y="342754"/>
            <a:ext cx="7222548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/>
            <a:r>
              <a:rPr lang="en-US" sz="3200" dirty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Insights &amp; Key Findings</a:t>
            </a:r>
            <a:endParaRPr sz="3200" dirty="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22" name="Google Shape;356;p13"/>
          <p:cNvSpPr txBox="1"/>
          <p:nvPr/>
        </p:nvSpPr>
        <p:spPr>
          <a:xfrm>
            <a:off x="2494153" y="903446"/>
            <a:ext cx="7222548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/>
            <a:r>
              <a:rPr lang="en-US" sz="1800" dirty="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What Drives Crowdfunding Success on Kickstarter</a:t>
            </a:r>
            <a:endParaRPr sz="1800" dirty="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  <p:extLst>
      <p:ext uri="{BB962C8B-B14F-4D97-AF65-F5344CB8AC3E}">
        <p14:creationId xmlns:p14="http://schemas.microsoft.com/office/powerpoint/2010/main" val="2475093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oogle Shape;667;p22"/>
          <p:cNvPicPr preferRelativeResize="0"/>
          <p:nvPr/>
        </p:nvPicPr>
        <p:blipFill rotWithShape="1">
          <a:blip r:embed="rId2">
            <a:alphaModFix/>
          </a:blip>
          <a:srcRect r="5443"/>
          <a:stretch/>
        </p:blipFill>
        <p:spPr>
          <a:xfrm>
            <a:off x="2901820" y="1642188"/>
            <a:ext cx="9731829" cy="5374432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Placeholder 7"/>
          <p:cNvPicPr>
            <a:picLocks noGrp="1" noChangeAspect="1"/>
          </p:cNvPicPr>
          <p:nvPr>
            <p:ph type="pic" idx="2"/>
          </p:nvPr>
        </p:nvPicPr>
        <p:blipFill>
          <a:blip r:embed="rId3"/>
          <a:stretch>
            <a:fillRect/>
          </a:stretch>
        </p:blipFill>
        <p:spPr>
          <a:xfrm>
            <a:off x="4430979" y="1819468"/>
            <a:ext cx="7194963" cy="41894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9" name="Google Shape;355;p13"/>
          <p:cNvSpPr txBox="1"/>
          <p:nvPr/>
        </p:nvSpPr>
        <p:spPr>
          <a:xfrm>
            <a:off x="2274353" y="466530"/>
            <a:ext cx="7989319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/>
            <a:r>
              <a:rPr lang="en-US" sz="3200" dirty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Excel for Crowdfunding Dashboards</a:t>
            </a:r>
            <a:endParaRPr sz="3200" dirty="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0" name="Google Shape;356;p13"/>
          <p:cNvSpPr txBox="1"/>
          <p:nvPr/>
        </p:nvSpPr>
        <p:spPr>
          <a:xfrm>
            <a:off x="1350623" y="1073874"/>
            <a:ext cx="8717107" cy="353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/>
            <a:r>
              <a:rPr lang="en-US" sz="1700" dirty="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Familiar, flexible, and great for quick analysis</a:t>
            </a:r>
          </a:p>
        </p:txBody>
      </p:sp>
      <p:sp>
        <p:nvSpPr>
          <p:cNvPr id="14" name="Google Shape;437;p17"/>
          <p:cNvSpPr txBox="1"/>
          <p:nvPr/>
        </p:nvSpPr>
        <p:spPr>
          <a:xfrm>
            <a:off x="522515" y="2071395"/>
            <a:ext cx="3592285" cy="2677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lnSpc>
                <a:spcPct val="200000"/>
              </a:lnSpc>
            </a:pPr>
            <a:r>
              <a:rPr lang="en-US" dirty="0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Montserrat Light"/>
              </a:rPr>
              <a:t>Supports ~1M rows; good for mid-size data</a:t>
            </a:r>
          </a:p>
          <a:p>
            <a:pPr lvl="0">
              <a:lnSpc>
                <a:spcPct val="200000"/>
              </a:lnSpc>
            </a:pPr>
            <a:r>
              <a:rPr lang="en-US" dirty="0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Montserrat Light"/>
              </a:rPr>
              <a:t>Imports via CSV, XLSX, or copy-paste</a:t>
            </a:r>
          </a:p>
          <a:p>
            <a:pPr lvl="0">
              <a:lnSpc>
                <a:spcPct val="200000"/>
              </a:lnSpc>
            </a:pPr>
            <a:r>
              <a:rPr lang="en-US" dirty="0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Montserrat Light"/>
              </a:rPr>
              <a:t>Basic interactivity: slicers, pivots, formatting</a:t>
            </a:r>
          </a:p>
          <a:p>
            <a:pPr lvl="0">
              <a:lnSpc>
                <a:spcPct val="200000"/>
              </a:lnSpc>
            </a:pPr>
            <a:r>
              <a:rPr lang="en-US" dirty="0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Montserrat Light"/>
              </a:rPr>
              <a:t>Limited automation via VBA or Power Query</a:t>
            </a:r>
          </a:p>
          <a:p>
            <a:pPr lvl="0">
              <a:lnSpc>
                <a:spcPct val="200000"/>
              </a:lnSpc>
            </a:pPr>
            <a:r>
              <a:rPr lang="en-US" dirty="0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Montserrat Light"/>
              </a:rPr>
              <a:t>Standard visuals: bar, line, pie charts</a:t>
            </a:r>
          </a:p>
          <a:p>
            <a:pPr lvl="0">
              <a:lnSpc>
                <a:spcPct val="200000"/>
              </a:lnSpc>
            </a:pPr>
            <a:r>
              <a:rPr lang="en-US" dirty="0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Montserrat Light"/>
              </a:rPr>
              <a:t>Best for static reports and quick setup</a:t>
            </a:r>
            <a:endParaRPr sz="1400" dirty="0">
              <a:solidFill>
                <a:schemeClr val="dk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Montserrat Light"/>
            </a:endParaRPr>
          </a:p>
        </p:txBody>
      </p:sp>
      <p:pic>
        <p:nvPicPr>
          <p:cNvPr id="15" name="Google Shape;438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89412" y="2314868"/>
            <a:ext cx="229210" cy="2327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441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89412" y="2754681"/>
            <a:ext cx="229210" cy="2327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442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89412" y="3194494"/>
            <a:ext cx="229210" cy="2327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447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89412" y="3634307"/>
            <a:ext cx="229210" cy="2327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448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89412" y="4074120"/>
            <a:ext cx="229210" cy="2327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448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92522" y="4422464"/>
            <a:ext cx="229210" cy="23274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37632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oogle Shape;667;p22"/>
          <p:cNvPicPr preferRelativeResize="0"/>
          <p:nvPr/>
        </p:nvPicPr>
        <p:blipFill rotWithShape="1">
          <a:blip r:embed="rId2">
            <a:alphaModFix/>
          </a:blip>
          <a:srcRect r="5443"/>
          <a:stretch/>
        </p:blipFill>
        <p:spPr>
          <a:xfrm>
            <a:off x="2901820" y="1642188"/>
            <a:ext cx="9731829" cy="5374432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355;p13"/>
          <p:cNvSpPr txBox="1"/>
          <p:nvPr/>
        </p:nvSpPr>
        <p:spPr>
          <a:xfrm>
            <a:off x="2274353" y="466530"/>
            <a:ext cx="8847737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/>
            <a:r>
              <a:rPr lang="en-US" sz="3200" dirty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Power BI for Crowdfunding Dashboards</a:t>
            </a:r>
            <a:endParaRPr sz="3200" dirty="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0" name="Google Shape;356;p13"/>
          <p:cNvSpPr txBox="1"/>
          <p:nvPr/>
        </p:nvSpPr>
        <p:spPr>
          <a:xfrm>
            <a:off x="1350623" y="1073874"/>
            <a:ext cx="8717107" cy="353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/>
            <a:r>
              <a:rPr lang="en-US" sz="1700" dirty="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Scalable, interactive, and cloud-ready</a:t>
            </a:r>
          </a:p>
        </p:txBody>
      </p:sp>
      <p:sp>
        <p:nvSpPr>
          <p:cNvPr id="14" name="Google Shape;437;p17"/>
          <p:cNvSpPr txBox="1"/>
          <p:nvPr/>
        </p:nvSpPr>
        <p:spPr>
          <a:xfrm>
            <a:off x="494523" y="2099387"/>
            <a:ext cx="4198775" cy="2677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lnSpc>
                <a:spcPct val="200000"/>
              </a:lnSpc>
            </a:pPr>
            <a:r>
              <a:rPr lang="en-US" dirty="0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Montserrat Light"/>
              </a:rPr>
              <a:t>Connects to SQL, Excel, APIs, cloud sources</a:t>
            </a:r>
          </a:p>
          <a:p>
            <a:pPr lvl="0">
              <a:lnSpc>
                <a:spcPct val="200000"/>
              </a:lnSpc>
            </a:pPr>
            <a:r>
              <a:rPr lang="en-US" dirty="0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Montserrat Light"/>
              </a:rPr>
              <a:t>Optimized for large datasets and fast performance</a:t>
            </a:r>
          </a:p>
          <a:p>
            <a:pPr lvl="0">
              <a:lnSpc>
                <a:spcPct val="200000"/>
              </a:lnSpc>
            </a:pPr>
            <a:r>
              <a:rPr lang="en-US" dirty="0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Montserrat Light"/>
              </a:rPr>
              <a:t>Rich interactivity: drill-through, filters, bookmarks</a:t>
            </a:r>
          </a:p>
          <a:p>
            <a:pPr lvl="0">
              <a:lnSpc>
                <a:spcPct val="200000"/>
              </a:lnSpc>
            </a:pPr>
            <a:r>
              <a:rPr lang="en-US" dirty="0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Montserrat Light"/>
              </a:rPr>
              <a:t>Auto-refresh via Power BI Service</a:t>
            </a:r>
          </a:p>
          <a:p>
            <a:pPr lvl="0">
              <a:lnSpc>
                <a:spcPct val="200000"/>
              </a:lnSpc>
            </a:pPr>
            <a:r>
              <a:rPr lang="en-US" dirty="0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Montserrat Light"/>
              </a:rPr>
              <a:t>Custom visuals and DAX for deep analysis</a:t>
            </a:r>
          </a:p>
          <a:p>
            <a:pPr lvl="0">
              <a:lnSpc>
                <a:spcPct val="200000"/>
              </a:lnSpc>
            </a:pPr>
            <a:r>
              <a:rPr lang="en-US" dirty="0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Montserrat Light"/>
              </a:rPr>
              <a:t>Great for real-time tracking and investor views</a:t>
            </a:r>
          </a:p>
        </p:txBody>
      </p:sp>
      <p:pic>
        <p:nvPicPr>
          <p:cNvPr id="15" name="Google Shape;438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9412" y="2314868"/>
            <a:ext cx="229210" cy="2327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441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9412" y="2754681"/>
            <a:ext cx="229210" cy="2327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442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9412" y="3194494"/>
            <a:ext cx="229210" cy="2327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447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9412" y="3634307"/>
            <a:ext cx="229210" cy="2327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448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9412" y="4074120"/>
            <a:ext cx="229210" cy="2327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448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2522" y="4422464"/>
            <a:ext cx="229210" cy="2327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6727" y="1672156"/>
            <a:ext cx="7315199" cy="441140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634354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oogle Shape;667;p22"/>
          <p:cNvPicPr preferRelativeResize="0"/>
          <p:nvPr/>
        </p:nvPicPr>
        <p:blipFill rotWithShape="1">
          <a:blip r:embed="rId2">
            <a:alphaModFix/>
          </a:blip>
          <a:srcRect r="5443"/>
          <a:stretch/>
        </p:blipFill>
        <p:spPr>
          <a:xfrm>
            <a:off x="550507" y="1455575"/>
            <a:ext cx="10963469" cy="5682343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355;p13"/>
          <p:cNvSpPr txBox="1"/>
          <p:nvPr/>
        </p:nvSpPr>
        <p:spPr>
          <a:xfrm>
            <a:off x="2274353" y="466530"/>
            <a:ext cx="8847737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/>
            <a:r>
              <a:rPr lang="en-US" sz="3200" dirty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Power BI for Crowdfunding Dashboards</a:t>
            </a:r>
            <a:endParaRPr sz="3200" dirty="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0" name="Google Shape;356;p13"/>
          <p:cNvSpPr txBox="1"/>
          <p:nvPr/>
        </p:nvSpPr>
        <p:spPr>
          <a:xfrm>
            <a:off x="1350623" y="1073874"/>
            <a:ext cx="8717107" cy="353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/>
            <a:r>
              <a:rPr lang="en-US" sz="1700" dirty="0" smtClean="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Navigation – part 2</a:t>
            </a:r>
            <a:endParaRPr lang="en-US" sz="1700" dirty="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5525" y="1455575"/>
            <a:ext cx="8415084" cy="467463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468613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PTMON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290</TotalTime>
  <Words>622</Words>
  <Application>Microsoft Office PowerPoint</Application>
  <PresentationFormat>Widescreen</PresentationFormat>
  <Paragraphs>124</Paragraphs>
  <Slides>12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1" baseType="lpstr">
      <vt:lpstr>Montserrat Light</vt:lpstr>
      <vt:lpstr>Arial</vt:lpstr>
      <vt:lpstr>Arial Black</vt:lpstr>
      <vt:lpstr>Montserrat SemiBold</vt:lpstr>
      <vt:lpstr>Cambria</vt:lpstr>
      <vt:lpstr>Malgun Gothic</vt:lpstr>
      <vt:lpstr>Wingdings</vt:lpstr>
      <vt:lpstr>Calibri</vt:lpstr>
      <vt:lpstr>PPTMON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5;Komal Mahana</dc:creator>
  <cp:lastModifiedBy>Prakash Mahana</cp:lastModifiedBy>
  <cp:revision>41</cp:revision>
  <dcterms:created xsi:type="dcterms:W3CDTF">2019-04-06T05:20:47Z</dcterms:created>
  <dcterms:modified xsi:type="dcterms:W3CDTF">2025-10-20T11:22:31Z</dcterms:modified>
</cp:coreProperties>
</file>